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Action1.xml" ContentType="application/vnd.ms-office.inkAction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26"/>
  </p:notesMasterIdLst>
  <p:handoutMasterIdLst>
    <p:handoutMasterId r:id="rId27"/>
  </p:handoutMasterIdLst>
  <p:sldIdLst>
    <p:sldId id="332" r:id="rId5"/>
    <p:sldId id="356" r:id="rId6"/>
    <p:sldId id="358" r:id="rId7"/>
    <p:sldId id="359" r:id="rId8"/>
    <p:sldId id="360" r:id="rId9"/>
    <p:sldId id="355" r:id="rId10"/>
    <p:sldId id="357" r:id="rId11"/>
    <p:sldId id="364" r:id="rId12"/>
    <p:sldId id="363" r:id="rId13"/>
    <p:sldId id="354" r:id="rId14"/>
    <p:sldId id="365" r:id="rId15"/>
    <p:sldId id="366" r:id="rId16"/>
    <p:sldId id="346" r:id="rId17"/>
    <p:sldId id="348" r:id="rId18"/>
    <p:sldId id="350" r:id="rId19"/>
    <p:sldId id="352" r:id="rId20"/>
    <p:sldId id="351" r:id="rId21"/>
    <p:sldId id="353" r:id="rId22"/>
    <p:sldId id="361" r:id="rId23"/>
    <p:sldId id="362" r:id="rId24"/>
    <p:sldId id="34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99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in="-1080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111.9171" units="1/cm"/>
          <inkml:channelProperty channel="T" name="resolution" value="1" units="1/dev"/>
        </inkml:channelProperties>
      </inkml:inkSource>
      <inkml:timestamp xml:id="ts0" timeString="2024-05-24T19:23:52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59">
    <iact:property name="dataType"/>
    <iact:actionData xml:id="d0">
      <inkml:trace xmlns:inkml="http://www.w3.org/2003/InkML" xml:id="stk0" contextRef="#ctx0" brushRef="#br0">14956 5130 0,'0'45'86,"46"68"-85,-46-68 13,22 91-13,1 22 29,-1-45-28,-22-90-1,0-1-1,23 204 43,0-113-41,-1-45 27,1-23-28,-23 23 29,22 0-27,-22-46-3,23 69 29,45 90-27,-68-159-2,0 1 29,90 293-28,-45-203 28,0-22-28,1 44 30,21 46-30,24 0 29,44 67-29,-135-203 14,113 159-14,-22-46 28,-46-90-28,-23-23 30,-22 0-30,23-22 29,-23-1-29,0 24 29,0-1-30,0 0 31</inkml:trace>
    </iact:actionData>
  </iact:action>
  <iact:action type="add" startTime="5126">
    <iact:property name="dataType"/>
    <iact:actionData xml:id="d1">
      <inkml:trace xmlns:inkml="http://www.w3.org/2003/InkML" xml:id="stk1" contextRef="#ctx0" brushRef="#br0">15905 9017 0,'0'45'52,"-45"0"-51,22-22-1,-22 90 29,-22-23-28,44 1 29,0-46-28,1 23 28,-1 22-30,1 0 31,-24 23-30,24-113 14,22 113-14,-68 23 30,45-46-30,1-90-1,22 23 1,-68 90 43,68-68-43,-23-45 29,23 45 79,-22 0-108,22 23 30,0-45 0</inkml:trace>
    </iact:actionData>
  </iact:action>
  <iact:action type="add" startTime="6523">
    <iact:property name="dataType"/>
    <iact:actionData xml:id="d2">
      <inkml:trace xmlns:inkml="http://www.w3.org/2003/InkML" xml:id="stk2" contextRef="#ctx0" brushRef="#br0">15069 11254 0,'0'23'106,"46"67"-104,-46-67-2,22 67 29,1 23-27,-23-90-1,22 67 44,1 136-41,-23-203-4,0-1 0,0 181 43,0-90-42,0-22 30,0-23-30,0-1 22,0-44-19,0 158 46,-23-68-48,1 22 28,-1 24-29,23-46 28,-22 0-27,22-91-2,-23 91 29,-22 23-28,0-1 46,-46 159-46,69-226 29,22-23-29,0-22 59,0 45-29,-23-1-30,0 24 29,1-1-27,22-67-3,0 22 29</inkml:trace>
    </iact:actionData>
  </iact:action>
  <iact:action type="add" startTime="8363">
    <iact:property name="dataType"/>
    <iact:actionData xml:id="d3">
      <inkml:trace xmlns:inkml="http://www.w3.org/2003/InkML" xml:id="stk3" contextRef="#ctx0" brushRef="#br0">18323 6441 0,'-23'67'80,"23"114"-79,23 45 29,22 0-28,-45-181-2,22 1 0,24 157 29,-24 91-28,-22-249 0,45 203 28,1 24-28,-24-46 29,-22-46-28,0-157-2,0 90 29,0-23-27,0-22 28,0 0-28,0-45-2,0 112 44,0-67-44,0-45 0,0 44 30,0 1-29,0 0 30,-22-23-30,22-22 60,-23 67-59,23 1 28,0-24-28,0-44-2,0 45 30,0-23-29,0-22 29</inkml:trace>
    </iact:actionData>
  </iact:action>
  <iact:action type="add" startTime="16279">
    <iact:property name="dataType"/>
    <iact:actionData xml:id="d4">
      <inkml:trace xmlns:inkml="http://www.w3.org/2003/InkML" xml:id="stk4" contextRef="#ctx0" brushRef="#br0">10709 9085 0,'0'-23'18,"-45"-22"-17,22-46 28,-22-67-27,45 113-2,-68-181 31,46 23-30,22 157-1,0 24 14,-46-114-14,46-112 31,0 135-30,0-23 30,0 1-30,46 67 29,-24-45-28,1 113-2,22-68 29,0 45-28,0 1 29,23-1-29,-23 23 31,68 0-31,91 0 29,-1-45-28,-158 45-2,136-68 30,-23 68-26,-113 0-2,-22 0 0,67-22 37,-67 22-38,22 0 30,45 0-30,-22 0 29,45 0-29,-23 22 30,-67 1-30,22-1 29,-22 46-29,45 23 30,22 22-30,-22 0 29,22 67-30,0-44 31,-22 45-30,-23-91 29,23 46-29,-68-114 0,45 114 28,1 67-27,21 1 28,-21-24-29,-1-44 29,0-68-29,-45-23 29,0-22-29,0-1 31,0 46-30,0-45-2,-23 112 45,-22-90-44,45-22-1,-90 22 45,22-22-44,-22-23 29,-23 45-29,22-22 29,1-1-29,0 23 29,-46-45-28,-45 0 28,-67 23-28,67 0 27,-22-23-28,-23 0 30,22 0-29,159 0-2,23 0 0,-250 0 45,205-23-44,21 0 28,-44-67-28,-23-68 29,0-91-29,-22-45 30,44 114-30,91 134-1,-22-44 31,22 22-31</inkml:trace>
    </iact:actionData>
  </iact:action>
  <iact:action type="add" startTime="18224">
    <iact:property name="dataType"/>
    <iact:actionData xml:id="d5">
      <inkml:trace xmlns:inkml="http://www.w3.org/2003/InkML" xml:id="stk5" contextRef="#ctx0" brushRef="#br0">21282 9830 0,'0'-22'45,"0"-1"-44,-22-22 30,22-23-30,0 46-1,0-46 29,0-90-27,90-46 28,23-44-29,0 67 29,0 0-29,23 23 30,-1-23-30,-44 91 30,-1-1-30,-22 91 29,-1-22-29,-21 22 44,67 22-44,90 23 29,0 1-29,1-1 29,-24-23-27,-157-22-3,22 23 0,45 0 28,23 22-27,46 45 30,-1 23-30,-23-45 29,-22-45-28,-90-1-2,22 1 31,23-1-29,-68 1-2,22 0 29,24-1-27,-46 1-1,22-23-1,69 68 44,-24 22-43,-44 0 30,0 1-30,-23 44 29,0 24-29,0-137 0,-46 69 28,-21 22-28,-1 22 24,23-67-18,45-45-7,-23 22 1,-45 45 29,0 0-28,46-67-2,-69 67 30,-44 46-29,-1 0 30,1-46-30,44-45 29,24-45-29,-1 0 29,-22 0-29,-91 0 29,-248 0-28,361 0-2,-362 0 29,92 23-26,315-23-3,0 0 0,-22 22 29,-68 1-26,91-23 25,-69-45-26,1-23 28,-68-45-28,135 113-2,-90-90 30,68 67-29,22 0 0,-22-67 43,23 45-43,22 0 30,0 22-30,0 0 29,22-22-29,1-45 29,22 0-29,-45 44 29,0 24-29,23 22 57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8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3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4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58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7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62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63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6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81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61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6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73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72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3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2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2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73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63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3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3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5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190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3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171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08591"/>
            <a:ext cx="4058728" cy="5225507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9125" y="0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32A424-7EFB-F80C-2BDA-94D103A55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8EFEEF-ABDC-22C9-C5DB-0494BEB8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0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21246-77E4-43F0-CD40-C7DB9555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3726" y="6134059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457200" indent="0">
              <a:spcBef>
                <a:spcPts val="0"/>
              </a:spcBef>
              <a:buNone/>
              <a:defRPr/>
            </a:lvl2pPr>
            <a:lvl3pPr marL="914400" indent="0">
              <a:spcBef>
                <a:spcPts val="0"/>
              </a:spcBef>
              <a:buNone/>
              <a:defRPr/>
            </a:lvl3pPr>
            <a:lvl4pPr marL="1371600" indent="0">
              <a:spcBef>
                <a:spcPts val="0"/>
              </a:spcBef>
              <a:buNone/>
              <a:defRPr/>
            </a:lvl4pPr>
            <a:lvl5pPr marL="18288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559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7319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8868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96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047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540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990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419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547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30" r:id="rId1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BED77C-9A14-2EDB-527F-8CE7532006F5}"/>
              </a:ext>
            </a:extLst>
          </p:cNvPr>
          <p:cNvSpPr txBox="1"/>
          <p:nvPr/>
        </p:nvSpPr>
        <p:spPr>
          <a:xfrm>
            <a:off x="1069848" y="942945"/>
            <a:ext cx="9857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2D Closest Pair Divide And Conquer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0146F-30D7-41BC-4E00-7DBD4D4FF690}"/>
              </a:ext>
            </a:extLst>
          </p:cNvPr>
          <p:cNvSpPr txBox="1"/>
          <p:nvPr/>
        </p:nvSpPr>
        <p:spPr>
          <a:xfrm>
            <a:off x="1069848" y="2880360"/>
            <a:ext cx="630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 by : Dr. Islam </a:t>
            </a:r>
            <a:r>
              <a:rPr lang="en-US" dirty="0" err="1"/>
              <a:t>Elshaarawy</a:t>
            </a:r>
            <a:endParaRPr lang="en-US" dirty="0"/>
          </a:p>
          <a:p>
            <a:endParaRPr lang="en-US" dirty="0"/>
          </a:p>
          <a:p>
            <a:r>
              <a:rPr lang="en-US" dirty="0"/>
              <a:t>Name: </a:t>
            </a:r>
            <a:r>
              <a:rPr lang="en-US" dirty="0" err="1"/>
              <a:t>Seifeldein</a:t>
            </a:r>
            <a:r>
              <a:rPr lang="en-US" dirty="0"/>
              <a:t> Ahmed 223393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CEA1F322-E827-8407-8B81-8F733DA1D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228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4"/>
    </mc:Choice>
    <mc:Fallback>
      <p:transition spd="slow" advTm="5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254C41-D65A-276D-BC86-685E08E8F527}"/>
              </a:ext>
            </a:extLst>
          </p:cNvPr>
          <p:cNvGrpSpPr/>
          <p:nvPr/>
        </p:nvGrpSpPr>
        <p:grpSpPr>
          <a:xfrm>
            <a:off x="2659233" y="1277869"/>
            <a:ext cx="7142372" cy="420624"/>
            <a:chOff x="3275838" y="1591056"/>
            <a:chExt cx="6852285" cy="4206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A224F4-4E12-5BD4-A3E4-1656B9FD2C6F}"/>
                </a:ext>
              </a:extLst>
            </p:cNvPr>
            <p:cNvSpPr/>
            <p:nvPr/>
          </p:nvSpPr>
          <p:spPr>
            <a:xfrm>
              <a:off x="327583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530CA4-6984-1144-5D1E-323950CA202D}"/>
                </a:ext>
              </a:extLst>
            </p:cNvPr>
            <p:cNvSpPr/>
            <p:nvPr/>
          </p:nvSpPr>
          <p:spPr>
            <a:xfrm>
              <a:off x="371627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683A9C-437B-CE7B-A16D-85EE180EA6D2}"/>
                </a:ext>
              </a:extLst>
            </p:cNvPr>
            <p:cNvSpPr/>
            <p:nvPr/>
          </p:nvSpPr>
          <p:spPr>
            <a:xfrm>
              <a:off x="70995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6A7D07-8F16-2FA2-2030-CC501BBB9699}"/>
                </a:ext>
              </a:extLst>
            </p:cNvPr>
            <p:cNvSpPr/>
            <p:nvPr/>
          </p:nvSpPr>
          <p:spPr>
            <a:xfrm>
              <a:off x="66758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F1E5DF-0E0E-4BA2-7E46-B434ED3021E3}"/>
                </a:ext>
              </a:extLst>
            </p:cNvPr>
            <p:cNvSpPr/>
            <p:nvPr/>
          </p:nvSpPr>
          <p:spPr>
            <a:xfrm>
              <a:off x="4147566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0983C6-C42D-0F45-D208-4D9D3F754652}"/>
                </a:ext>
              </a:extLst>
            </p:cNvPr>
            <p:cNvSpPr/>
            <p:nvPr/>
          </p:nvSpPr>
          <p:spPr>
            <a:xfrm>
              <a:off x="457885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DEDF2C-A71C-67A8-D471-4844DC4C5B9A}"/>
                </a:ext>
              </a:extLst>
            </p:cNvPr>
            <p:cNvSpPr/>
            <p:nvPr/>
          </p:nvSpPr>
          <p:spPr>
            <a:xfrm>
              <a:off x="5005578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88927F-63D4-CC17-6670-2AF4DC58D6E1}"/>
                </a:ext>
              </a:extLst>
            </p:cNvPr>
            <p:cNvSpPr/>
            <p:nvPr/>
          </p:nvSpPr>
          <p:spPr>
            <a:xfrm>
              <a:off x="625221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FCCA5C-2CB0-6061-B726-C70060F8266D}"/>
                </a:ext>
              </a:extLst>
            </p:cNvPr>
            <p:cNvSpPr/>
            <p:nvPr/>
          </p:nvSpPr>
          <p:spPr>
            <a:xfrm>
              <a:off x="58376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A9877-EBCB-13CC-1FC6-91CA21CBDF55}"/>
                </a:ext>
              </a:extLst>
            </p:cNvPr>
            <p:cNvSpPr/>
            <p:nvPr/>
          </p:nvSpPr>
          <p:spPr>
            <a:xfrm>
              <a:off x="54231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686934-DF46-3DFC-A4F2-7A0CD7649BAE}"/>
                </a:ext>
              </a:extLst>
            </p:cNvPr>
            <p:cNvSpPr/>
            <p:nvPr/>
          </p:nvSpPr>
          <p:spPr>
            <a:xfrm>
              <a:off x="7957566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07BF04-B658-F791-36FC-03A0D5F31281}"/>
                </a:ext>
              </a:extLst>
            </p:cNvPr>
            <p:cNvSpPr/>
            <p:nvPr/>
          </p:nvSpPr>
          <p:spPr>
            <a:xfrm>
              <a:off x="752094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D28EB2-81FC-A07B-66CE-71F169F0D8E2}"/>
                </a:ext>
              </a:extLst>
            </p:cNvPr>
            <p:cNvSpPr/>
            <p:nvPr/>
          </p:nvSpPr>
          <p:spPr>
            <a:xfrm>
              <a:off x="9725787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5D99DB1-BAB0-A350-1988-6BBE6264B02A}"/>
                </a:ext>
              </a:extLst>
            </p:cNvPr>
            <p:cNvSpPr/>
            <p:nvPr/>
          </p:nvSpPr>
          <p:spPr>
            <a:xfrm>
              <a:off x="926744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98D017-8E25-E48D-CD2F-90B140E01403}"/>
                </a:ext>
              </a:extLst>
            </p:cNvPr>
            <p:cNvSpPr/>
            <p:nvPr/>
          </p:nvSpPr>
          <p:spPr>
            <a:xfrm>
              <a:off x="8833485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B2A133-51A5-A0DC-AD69-C435878E095D}"/>
                </a:ext>
              </a:extLst>
            </p:cNvPr>
            <p:cNvSpPr/>
            <p:nvPr/>
          </p:nvSpPr>
          <p:spPr>
            <a:xfrm>
              <a:off x="8394192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AA32911-C2DF-E1C0-435B-AF3CD2EB9DF5}"/>
              </a:ext>
            </a:extLst>
          </p:cNvPr>
          <p:cNvGrpSpPr/>
          <p:nvPr/>
        </p:nvGrpSpPr>
        <p:grpSpPr>
          <a:xfrm>
            <a:off x="1888428" y="2327148"/>
            <a:ext cx="3544441" cy="420624"/>
            <a:chOff x="2669857" y="2420112"/>
            <a:chExt cx="3378708" cy="42062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36C529-BB52-45BA-D9F5-AF337271BBA0}"/>
                </a:ext>
              </a:extLst>
            </p:cNvPr>
            <p:cNvSpPr/>
            <p:nvPr/>
          </p:nvSpPr>
          <p:spPr>
            <a:xfrm>
              <a:off x="266985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B828F9A-F5AC-082A-C02C-EC9615CBFFEB}"/>
                </a:ext>
              </a:extLst>
            </p:cNvPr>
            <p:cNvSpPr/>
            <p:nvPr/>
          </p:nvSpPr>
          <p:spPr>
            <a:xfrm>
              <a:off x="3110293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D88B96-2D99-A98A-6628-CECC0738BEB0}"/>
                </a:ext>
              </a:extLst>
            </p:cNvPr>
            <p:cNvSpPr/>
            <p:nvPr/>
          </p:nvSpPr>
          <p:spPr>
            <a:xfrm>
              <a:off x="3541585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FCD808-BFBB-C74A-C443-F8D88F23C831}"/>
                </a:ext>
              </a:extLst>
            </p:cNvPr>
            <p:cNvSpPr/>
            <p:nvPr/>
          </p:nvSpPr>
          <p:spPr>
            <a:xfrm>
              <a:off x="397287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ADA5BA-DD7A-76DE-1B03-4C6A5AD43390}"/>
                </a:ext>
              </a:extLst>
            </p:cNvPr>
            <p:cNvSpPr/>
            <p:nvPr/>
          </p:nvSpPr>
          <p:spPr>
            <a:xfrm>
              <a:off x="4399597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60496F-7F04-807D-2462-FD7142F45E14}"/>
                </a:ext>
              </a:extLst>
            </p:cNvPr>
            <p:cNvSpPr/>
            <p:nvPr/>
          </p:nvSpPr>
          <p:spPr>
            <a:xfrm>
              <a:off x="5646229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D891B7-8019-606D-4FDC-D29EC8188ACB}"/>
                </a:ext>
              </a:extLst>
            </p:cNvPr>
            <p:cNvSpPr/>
            <p:nvPr/>
          </p:nvSpPr>
          <p:spPr>
            <a:xfrm>
              <a:off x="5231701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42E2E20-81CA-61ED-AF43-6E8A0C56D1F8}"/>
                </a:ext>
              </a:extLst>
            </p:cNvPr>
            <p:cNvSpPr/>
            <p:nvPr/>
          </p:nvSpPr>
          <p:spPr>
            <a:xfrm>
              <a:off x="4817173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AFFBC43-0B2F-371D-4CE9-BAC527B2BD65}"/>
              </a:ext>
            </a:extLst>
          </p:cNvPr>
          <p:cNvGrpSpPr/>
          <p:nvPr/>
        </p:nvGrpSpPr>
        <p:grpSpPr>
          <a:xfrm>
            <a:off x="6644824" y="2299716"/>
            <a:ext cx="3658748" cy="420624"/>
            <a:chOff x="2669857" y="2420112"/>
            <a:chExt cx="3378708" cy="42062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E6AAD9B-875D-02C4-9EAD-A6176C893367}"/>
                </a:ext>
              </a:extLst>
            </p:cNvPr>
            <p:cNvSpPr/>
            <p:nvPr/>
          </p:nvSpPr>
          <p:spPr>
            <a:xfrm>
              <a:off x="266985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BF5657-513D-9CCF-57FB-C6EB0158910D}"/>
                </a:ext>
              </a:extLst>
            </p:cNvPr>
            <p:cNvSpPr/>
            <p:nvPr/>
          </p:nvSpPr>
          <p:spPr>
            <a:xfrm>
              <a:off x="3110293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99E0AFF-4F7F-04DA-2BBB-D19637F98782}"/>
                </a:ext>
              </a:extLst>
            </p:cNvPr>
            <p:cNvSpPr/>
            <p:nvPr/>
          </p:nvSpPr>
          <p:spPr>
            <a:xfrm>
              <a:off x="3541585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1335A57-C8C4-1B58-B71E-CCD81F028E46}"/>
                </a:ext>
              </a:extLst>
            </p:cNvPr>
            <p:cNvSpPr/>
            <p:nvPr/>
          </p:nvSpPr>
          <p:spPr>
            <a:xfrm>
              <a:off x="397287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A567D48-7477-8649-7BEC-8CEBF301DECA}"/>
                </a:ext>
              </a:extLst>
            </p:cNvPr>
            <p:cNvSpPr/>
            <p:nvPr/>
          </p:nvSpPr>
          <p:spPr>
            <a:xfrm>
              <a:off x="4399597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FA65214-952B-FC59-3117-BAAA9D0134F5}"/>
                </a:ext>
              </a:extLst>
            </p:cNvPr>
            <p:cNvSpPr/>
            <p:nvPr/>
          </p:nvSpPr>
          <p:spPr>
            <a:xfrm>
              <a:off x="5646229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F1AAB26-3ACD-D122-EB5D-089F1719D667}"/>
                </a:ext>
              </a:extLst>
            </p:cNvPr>
            <p:cNvSpPr/>
            <p:nvPr/>
          </p:nvSpPr>
          <p:spPr>
            <a:xfrm>
              <a:off x="5231701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027750-9F98-74BF-4168-55324194D6DD}"/>
                </a:ext>
              </a:extLst>
            </p:cNvPr>
            <p:cNvSpPr/>
            <p:nvPr/>
          </p:nvSpPr>
          <p:spPr>
            <a:xfrm>
              <a:off x="4817173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BA2609B-6331-9819-C425-C6E5842453C4}"/>
              </a:ext>
            </a:extLst>
          </p:cNvPr>
          <p:cNvGrpSpPr/>
          <p:nvPr/>
        </p:nvGrpSpPr>
        <p:grpSpPr>
          <a:xfrm>
            <a:off x="3866099" y="3364992"/>
            <a:ext cx="1705356" cy="411480"/>
            <a:chOff x="649604" y="3332988"/>
            <a:chExt cx="1705356" cy="41148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36F1DE8-59C7-D114-32B6-6565A36D0609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4141E59-C69A-6023-CDD7-26D83709A205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3748438-A3BD-4D68-C18D-441FA6AC4189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BC4F1F0-3CEA-FE18-B5AC-B4D94809F67D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D37BC3-DA15-9C32-E965-26432782C284}"/>
              </a:ext>
            </a:extLst>
          </p:cNvPr>
          <p:cNvGrpSpPr/>
          <p:nvPr/>
        </p:nvGrpSpPr>
        <p:grpSpPr>
          <a:xfrm>
            <a:off x="1160715" y="3429000"/>
            <a:ext cx="1705356" cy="411480"/>
            <a:chOff x="649604" y="3332988"/>
            <a:chExt cx="1705356" cy="41148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BC0BA7A-740B-B3B5-725E-E6074DB04A32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44435E8-A491-64EC-E824-C8AC3CE465E0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DB502E9-556A-5D72-2342-9487855C28A3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58C2D25-DC8C-DC23-2E07-E64FC5F79F7A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923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87">
        <p159:morph option="byObject"/>
      </p:transition>
    </mc:Choice>
    <mc:Fallback>
      <p:transition spd="slow" advTm="88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254C41-D65A-276D-BC86-685E08E8F527}"/>
              </a:ext>
            </a:extLst>
          </p:cNvPr>
          <p:cNvGrpSpPr/>
          <p:nvPr/>
        </p:nvGrpSpPr>
        <p:grpSpPr>
          <a:xfrm>
            <a:off x="2659233" y="1277869"/>
            <a:ext cx="7142372" cy="420624"/>
            <a:chOff x="3275838" y="1591056"/>
            <a:chExt cx="6852285" cy="4206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A224F4-4E12-5BD4-A3E4-1656B9FD2C6F}"/>
                </a:ext>
              </a:extLst>
            </p:cNvPr>
            <p:cNvSpPr/>
            <p:nvPr/>
          </p:nvSpPr>
          <p:spPr>
            <a:xfrm>
              <a:off x="327583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530CA4-6984-1144-5D1E-323950CA202D}"/>
                </a:ext>
              </a:extLst>
            </p:cNvPr>
            <p:cNvSpPr/>
            <p:nvPr/>
          </p:nvSpPr>
          <p:spPr>
            <a:xfrm>
              <a:off x="371627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683A9C-437B-CE7B-A16D-85EE180EA6D2}"/>
                </a:ext>
              </a:extLst>
            </p:cNvPr>
            <p:cNvSpPr/>
            <p:nvPr/>
          </p:nvSpPr>
          <p:spPr>
            <a:xfrm>
              <a:off x="70995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6A7D07-8F16-2FA2-2030-CC501BBB9699}"/>
                </a:ext>
              </a:extLst>
            </p:cNvPr>
            <p:cNvSpPr/>
            <p:nvPr/>
          </p:nvSpPr>
          <p:spPr>
            <a:xfrm>
              <a:off x="66758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F1E5DF-0E0E-4BA2-7E46-B434ED3021E3}"/>
                </a:ext>
              </a:extLst>
            </p:cNvPr>
            <p:cNvSpPr/>
            <p:nvPr/>
          </p:nvSpPr>
          <p:spPr>
            <a:xfrm>
              <a:off x="4147566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0983C6-C42D-0F45-D208-4D9D3F754652}"/>
                </a:ext>
              </a:extLst>
            </p:cNvPr>
            <p:cNvSpPr/>
            <p:nvPr/>
          </p:nvSpPr>
          <p:spPr>
            <a:xfrm>
              <a:off x="457885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DEDF2C-A71C-67A8-D471-4844DC4C5B9A}"/>
                </a:ext>
              </a:extLst>
            </p:cNvPr>
            <p:cNvSpPr/>
            <p:nvPr/>
          </p:nvSpPr>
          <p:spPr>
            <a:xfrm>
              <a:off x="5005578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88927F-63D4-CC17-6670-2AF4DC58D6E1}"/>
                </a:ext>
              </a:extLst>
            </p:cNvPr>
            <p:cNvSpPr/>
            <p:nvPr/>
          </p:nvSpPr>
          <p:spPr>
            <a:xfrm>
              <a:off x="625221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FCCA5C-2CB0-6061-B726-C70060F8266D}"/>
                </a:ext>
              </a:extLst>
            </p:cNvPr>
            <p:cNvSpPr/>
            <p:nvPr/>
          </p:nvSpPr>
          <p:spPr>
            <a:xfrm>
              <a:off x="58376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A9877-EBCB-13CC-1FC6-91CA21CBDF55}"/>
                </a:ext>
              </a:extLst>
            </p:cNvPr>
            <p:cNvSpPr/>
            <p:nvPr/>
          </p:nvSpPr>
          <p:spPr>
            <a:xfrm>
              <a:off x="54231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686934-DF46-3DFC-A4F2-7A0CD7649BAE}"/>
                </a:ext>
              </a:extLst>
            </p:cNvPr>
            <p:cNvSpPr/>
            <p:nvPr/>
          </p:nvSpPr>
          <p:spPr>
            <a:xfrm>
              <a:off x="7957566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07BF04-B658-F791-36FC-03A0D5F31281}"/>
                </a:ext>
              </a:extLst>
            </p:cNvPr>
            <p:cNvSpPr/>
            <p:nvPr/>
          </p:nvSpPr>
          <p:spPr>
            <a:xfrm>
              <a:off x="752094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D28EB2-81FC-A07B-66CE-71F169F0D8E2}"/>
                </a:ext>
              </a:extLst>
            </p:cNvPr>
            <p:cNvSpPr/>
            <p:nvPr/>
          </p:nvSpPr>
          <p:spPr>
            <a:xfrm>
              <a:off x="9725787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5D99DB1-BAB0-A350-1988-6BBE6264B02A}"/>
                </a:ext>
              </a:extLst>
            </p:cNvPr>
            <p:cNvSpPr/>
            <p:nvPr/>
          </p:nvSpPr>
          <p:spPr>
            <a:xfrm>
              <a:off x="926744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98D017-8E25-E48D-CD2F-90B140E01403}"/>
                </a:ext>
              </a:extLst>
            </p:cNvPr>
            <p:cNvSpPr/>
            <p:nvPr/>
          </p:nvSpPr>
          <p:spPr>
            <a:xfrm>
              <a:off x="8833485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B2A133-51A5-A0DC-AD69-C435878E095D}"/>
                </a:ext>
              </a:extLst>
            </p:cNvPr>
            <p:cNvSpPr/>
            <p:nvPr/>
          </p:nvSpPr>
          <p:spPr>
            <a:xfrm>
              <a:off x="8394192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AA32911-C2DF-E1C0-435B-AF3CD2EB9DF5}"/>
              </a:ext>
            </a:extLst>
          </p:cNvPr>
          <p:cNvGrpSpPr/>
          <p:nvPr/>
        </p:nvGrpSpPr>
        <p:grpSpPr>
          <a:xfrm>
            <a:off x="1888428" y="2327148"/>
            <a:ext cx="3544441" cy="420624"/>
            <a:chOff x="2669857" y="2420112"/>
            <a:chExt cx="3378708" cy="42062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36C529-BB52-45BA-D9F5-AF337271BBA0}"/>
                </a:ext>
              </a:extLst>
            </p:cNvPr>
            <p:cNvSpPr/>
            <p:nvPr/>
          </p:nvSpPr>
          <p:spPr>
            <a:xfrm>
              <a:off x="266985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B828F9A-F5AC-082A-C02C-EC9615CBFFEB}"/>
                </a:ext>
              </a:extLst>
            </p:cNvPr>
            <p:cNvSpPr/>
            <p:nvPr/>
          </p:nvSpPr>
          <p:spPr>
            <a:xfrm>
              <a:off x="3110293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D88B96-2D99-A98A-6628-CECC0738BEB0}"/>
                </a:ext>
              </a:extLst>
            </p:cNvPr>
            <p:cNvSpPr/>
            <p:nvPr/>
          </p:nvSpPr>
          <p:spPr>
            <a:xfrm>
              <a:off x="3541585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FCD808-BFBB-C74A-C443-F8D88F23C831}"/>
                </a:ext>
              </a:extLst>
            </p:cNvPr>
            <p:cNvSpPr/>
            <p:nvPr/>
          </p:nvSpPr>
          <p:spPr>
            <a:xfrm>
              <a:off x="397287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ADA5BA-DD7A-76DE-1B03-4C6A5AD43390}"/>
                </a:ext>
              </a:extLst>
            </p:cNvPr>
            <p:cNvSpPr/>
            <p:nvPr/>
          </p:nvSpPr>
          <p:spPr>
            <a:xfrm>
              <a:off x="4399597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60496F-7F04-807D-2462-FD7142F45E14}"/>
                </a:ext>
              </a:extLst>
            </p:cNvPr>
            <p:cNvSpPr/>
            <p:nvPr/>
          </p:nvSpPr>
          <p:spPr>
            <a:xfrm>
              <a:off x="5646229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D891B7-8019-606D-4FDC-D29EC8188ACB}"/>
                </a:ext>
              </a:extLst>
            </p:cNvPr>
            <p:cNvSpPr/>
            <p:nvPr/>
          </p:nvSpPr>
          <p:spPr>
            <a:xfrm>
              <a:off x="5231701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42E2E20-81CA-61ED-AF43-6E8A0C56D1F8}"/>
                </a:ext>
              </a:extLst>
            </p:cNvPr>
            <p:cNvSpPr/>
            <p:nvPr/>
          </p:nvSpPr>
          <p:spPr>
            <a:xfrm>
              <a:off x="4817173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AFFBC43-0B2F-371D-4CE9-BAC527B2BD65}"/>
              </a:ext>
            </a:extLst>
          </p:cNvPr>
          <p:cNvGrpSpPr/>
          <p:nvPr/>
        </p:nvGrpSpPr>
        <p:grpSpPr>
          <a:xfrm>
            <a:off x="6644824" y="2299716"/>
            <a:ext cx="3658748" cy="420624"/>
            <a:chOff x="2669857" y="2420112"/>
            <a:chExt cx="3378708" cy="42062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E6AAD9B-875D-02C4-9EAD-A6176C893367}"/>
                </a:ext>
              </a:extLst>
            </p:cNvPr>
            <p:cNvSpPr/>
            <p:nvPr/>
          </p:nvSpPr>
          <p:spPr>
            <a:xfrm>
              <a:off x="266985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BF5657-513D-9CCF-57FB-C6EB0158910D}"/>
                </a:ext>
              </a:extLst>
            </p:cNvPr>
            <p:cNvSpPr/>
            <p:nvPr/>
          </p:nvSpPr>
          <p:spPr>
            <a:xfrm>
              <a:off x="3110293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99E0AFF-4F7F-04DA-2BBB-D19637F98782}"/>
                </a:ext>
              </a:extLst>
            </p:cNvPr>
            <p:cNvSpPr/>
            <p:nvPr/>
          </p:nvSpPr>
          <p:spPr>
            <a:xfrm>
              <a:off x="3541585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1335A57-C8C4-1B58-B71E-CCD81F028E46}"/>
                </a:ext>
              </a:extLst>
            </p:cNvPr>
            <p:cNvSpPr/>
            <p:nvPr/>
          </p:nvSpPr>
          <p:spPr>
            <a:xfrm>
              <a:off x="397287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A567D48-7477-8649-7BEC-8CEBF301DECA}"/>
                </a:ext>
              </a:extLst>
            </p:cNvPr>
            <p:cNvSpPr/>
            <p:nvPr/>
          </p:nvSpPr>
          <p:spPr>
            <a:xfrm>
              <a:off x="4399597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FA65214-952B-FC59-3117-BAAA9D0134F5}"/>
                </a:ext>
              </a:extLst>
            </p:cNvPr>
            <p:cNvSpPr/>
            <p:nvPr/>
          </p:nvSpPr>
          <p:spPr>
            <a:xfrm>
              <a:off x="5646229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F1AAB26-3ACD-D122-EB5D-089F1719D667}"/>
                </a:ext>
              </a:extLst>
            </p:cNvPr>
            <p:cNvSpPr/>
            <p:nvPr/>
          </p:nvSpPr>
          <p:spPr>
            <a:xfrm>
              <a:off x="5231701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027750-9F98-74BF-4168-55324194D6DD}"/>
                </a:ext>
              </a:extLst>
            </p:cNvPr>
            <p:cNvSpPr/>
            <p:nvPr/>
          </p:nvSpPr>
          <p:spPr>
            <a:xfrm>
              <a:off x="4817173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BA2609B-6331-9819-C425-C6E5842453C4}"/>
              </a:ext>
            </a:extLst>
          </p:cNvPr>
          <p:cNvGrpSpPr/>
          <p:nvPr/>
        </p:nvGrpSpPr>
        <p:grpSpPr>
          <a:xfrm>
            <a:off x="3866099" y="3364992"/>
            <a:ext cx="1705356" cy="411480"/>
            <a:chOff x="649604" y="3332988"/>
            <a:chExt cx="1705356" cy="41148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36F1DE8-59C7-D114-32B6-6565A36D0609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4141E59-C69A-6023-CDD7-26D83709A205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3748438-A3BD-4D68-C18D-441FA6AC4189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BC4F1F0-3CEA-FE18-B5AC-B4D94809F67D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A1FEB53-E64F-2C5C-530E-487CE3BBC75C}"/>
              </a:ext>
            </a:extLst>
          </p:cNvPr>
          <p:cNvGrpSpPr/>
          <p:nvPr/>
        </p:nvGrpSpPr>
        <p:grpSpPr>
          <a:xfrm>
            <a:off x="9361169" y="3307845"/>
            <a:ext cx="1865466" cy="411480"/>
            <a:chOff x="649604" y="3332988"/>
            <a:chExt cx="1705356" cy="41148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39A32EC-5DFB-B4C7-61F4-F30524563CD7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4946A85-C0D6-C3FF-CA6D-FCA41CDD0CE8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1F19790-C21A-5FE6-B106-6EC17FDED249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5433ED2-B82D-1A05-0290-D9E5E1D825E2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D37BC3-DA15-9C32-E965-26432782C284}"/>
              </a:ext>
            </a:extLst>
          </p:cNvPr>
          <p:cNvGrpSpPr/>
          <p:nvPr/>
        </p:nvGrpSpPr>
        <p:grpSpPr>
          <a:xfrm>
            <a:off x="1160715" y="3429000"/>
            <a:ext cx="1705356" cy="411480"/>
            <a:chOff x="649604" y="3332988"/>
            <a:chExt cx="1705356" cy="41148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BC0BA7A-740B-B3B5-725E-E6074DB04A32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44435E8-A491-64EC-E824-C8AC3CE465E0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DB502E9-556A-5D72-2342-9487855C28A3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58C2D25-DC8C-DC23-2E07-E64FC5F79F7A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4BCF99B-8F92-98A6-C0AF-F01E9EF3D44A}"/>
              </a:ext>
            </a:extLst>
          </p:cNvPr>
          <p:cNvGrpSpPr/>
          <p:nvPr/>
        </p:nvGrpSpPr>
        <p:grpSpPr>
          <a:xfrm>
            <a:off x="6700075" y="3319272"/>
            <a:ext cx="1817856" cy="411480"/>
            <a:chOff x="649604" y="3332988"/>
            <a:chExt cx="1705356" cy="41148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268E679-CCEC-4FED-212A-338F7BF311D0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CFCECE9-F43B-04C8-E9DE-6921340D3DF8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9344C85-BA1E-648A-613A-69BF71A8128F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0C393C9-C3F8-4DDA-4AA2-B90B697FFE76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816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52">
        <p159:morph option="byObject"/>
      </p:transition>
    </mc:Choice>
    <mc:Fallback>
      <p:transition spd="slow" advTm="85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254C41-D65A-276D-BC86-685E08E8F527}"/>
              </a:ext>
            </a:extLst>
          </p:cNvPr>
          <p:cNvGrpSpPr/>
          <p:nvPr/>
        </p:nvGrpSpPr>
        <p:grpSpPr>
          <a:xfrm>
            <a:off x="2659233" y="1277869"/>
            <a:ext cx="7142372" cy="420624"/>
            <a:chOff x="3275838" y="1591056"/>
            <a:chExt cx="6852285" cy="4206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A224F4-4E12-5BD4-A3E4-1656B9FD2C6F}"/>
                </a:ext>
              </a:extLst>
            </p:cNvPr>
            <p:cNvSpPr/>
            <p:nvPr/>
          </p:nvSpPr>
          <p:spPr>
            <a:xfrm>
              <a:off x="327583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530CA4-6984-1144-5D1E-323950CA202D}"/>
                </a:ext>
              </a:extLst>
            </p:cNvPr>
            <p:cNvSpPr/>
            <p:nvPr/>
          </p:nvSpPr>
          <p:spPr>
            <a:xfrm>
              <a:off x="371627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683A9C-437B-CE7B-A16D-85EE180EA6D2}"/>
                </a:ext>
              </a:extLst>
            </p:cNvPr>
            <p:cNvSpPr/>
            <p:nvPr/>
          </p:nvSpPr>
          <p:spPr>
            <a:xfrm>
              <a:off x="70995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6A7D07-8F16-2FA2-2030-CC501BBB9699}"/>
                </a:ext>
              </a:extLst>
            </p:cNvPr>
            <p:cNvSpPr/>
            <p:nvPr/>
          </p:nvSpPr>
          <p:spPr>
            <a:xfrm>
              <a:off x="66758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F1E5DF-0E0E-4BA2-7E46-B434ED3021E3}"/>
                </a:ext>
              </a:extLst>
            </p:cNvPr>
            <p:cNvSpPr/>
            <p:nvPr/>
          </p:nvSpPr>
          <p:spPr>
            <a:xfrm>
              <a:off x="4147566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0983C6-C42D-0F45-D208-4D9D3F754652}"/>
                </a:ext>
              </a:extLst>
            </p:cNvPr>
            <p:cNvSpPr/>
            <p:nvPr/>
          </p:nvSpPr>
          <p:spPr>
            <a:xfrm>
              <a:off x="457885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DEDF2C-A71C-67A8-D471-4844DC4C5B9A}"/>
                </a:ext>
              </a:extLst>
            </p:cNvPr>
            <p:cNvSpPr/>
            <p:nvPr/>
          </p:nvSpPr>
          <p:spPr>
            <a:xfrm>
              <a:off x="5005578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88927F-63D4-CC17-6670-2AF4DC58D6E1}"/>
                </a:ext>
              </a:extLst>
            </p:cNvPr>
            <p:cNvSpPr/>
            <p:nvPr/>
          </p:nvSpPr>
          <p:spPr>
            <a:xfrm>
              <a:off x="625221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FCCA5C-2CB0-6061-B726-C70060F8266D}"/>
                </a:ext>
              </a:extLst>
            </p:cNvPr>
            <p:cNvSpPr/>
            <p:nvPr/>
          </p:nvSpPr>
          <p:spPr>
            <a:xfrm>
              <a:off x="58376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A9877-EBCB-13CC-1FC6-91CA21CBDF55}"/>
                </a:ext>
              </a:extLst>
            </p:cNvPr>
            <p:cNvSpPr/>
            <p:nvPr/>
          </p:nvSpPr>
          <p:spPr>
            <a:xfrm>
              <a:off x="54231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686934-DF46-3DFC-A4F2-7A0CD7649BAE}"/>
                </a:ext>
              </a:extLst>
            </p:cNvPr>
            <p:cNvSpPr/>
            <p:nvPr/>
          </p:nvSpPr>
          <p:spPr>
            <a:xfrm>
              <a:off x="7957566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07BF04-B658-F791-36FC-03A0D5F31281}"/>
                </a:ext>
              </a:extLst>
            </p:cNvPr>
            <p:cNvSpPr/>
            <p:nvPr/>
          </p:nvSpPr>
          <p:spPr>
            <a:xfrm>
              <a:off x="752094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D28EB2-81FC-A07B-66CE-71F169F0D8E2}"/>
                </a:ext>
              </a:extLst>
            </p:cNvPr>
            <p:cNvSpPr/>
            <p:nvPr/>
          </p:nvSpPr>
          <p:spPr>
            <a:xfrm>
              <a:off x="9725787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5D99DB1-BAB0-A350-1988-6BBE6264B02A}"/>
                </a:ext>
              </a:extLst>
            </p:cNvPr>
            <p:cNvSpPr/>
            <p:nvPr/>
          </p:nvSpPr>
          <p:spPr>
            <a:xfrm>
              <a:off x="926744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98D017-8E25-E48D-CD2F-90B140E01403}"/>
                </a:ext>
              </a:extLst>
            </p:cNvPr>
            <p:cNvSpPr/>
            <p:nvPr/>
          </p:nvSpPr>
          <p:spPr>
            <a:xfrm>
              <a:off x="8833485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B2A133-51A5-A0DC-AD69-C435878E095D}"/>
                </a:ext>
              </a:extLst>
            </p:cNvPr>
            <p:cNvSpPr/>
            <p:nvPr/>
          </p:nvSpPr>
          <p:spPr>
            <a:xfrm>
              <a:off x="8394192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AA32911-C2DF-E1C0-435B-AF3CD2EB9DF5}"/>
              </a:ext>
            </a:extLst>
          </p:cNvPr>
          <p:cNvGrpSpPr/>
          <p:nvPr/>
        </p:nvGrpSpPr>
        <p:grpSpPr>
          <a:xfrm>
            <a:off x="1888428" y="2327148"/>
            <a:ext cx="3544441" cy="420624"/>
            <a:chOff x="2669857" y="2420112"/>
            <a:chExt cx="3378708" cy="42062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36C529-BB52-45BA-D9F5-AF337271BBA0}"/>
                </a:ext>
              </a:extLst>
            </p:cNvPr>
            <p:cNvSpPr/>
            <p:nvPr/>
          </p:nvSpPr>
          <p:spPr>
            <a:xfrm>
              <a:off x="266985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B828F9A-F5AC-082A-C02C-EC9615CBFFEB}"/>
                </a:ext>
              </a:extLst>
            </p:cNvPr>
            <p:cNvSpPr/>
            <p:nvPr/>
          </p:nvSpPr>
          <p:spPr>
            <a:xfrm>
              <a:off x="3110293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D88B96-2D99-A98A-6628-CECC0738BEB0}"/>
                </a:ext>
              </a:extLst>
            </p:cNvPr>
            <p:cNvSpPr/>
            <p:nvPr/>
          </p:nvSpPr>
          <p:spPr>
            <a:xfrm>
              <a:off x="3541585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FCD808-BFBB-C74A-C443-F8D88F23C831}"/>
                </a:ext>
              </a:extLst>
            </p:cNvPr>
            <p:cNvSpPr/>
            <p:nvPr/>
          </p:nvSpPr>
          <p:spPr>
            <a:xfrm>
              <a:off x="397287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ADA5BA-DD7A-76DE-1B03-4C6A5AD43390}"/>
                </a:ext>
              </a:extLst>
            </p:cNvPr>
            <p:cNvSpPr/>
            <p:nvPr/>
          </p:nvSpPr>
          <p:spPr>
            <a:xfrm>
              <a:off x="4399597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60496F-7F04-807D-2462-FD7142F45E14}"/>
                </a:ext>
              </a:extLst>
            </p:cNvPr>
            <p:cNvSpPr/>
            <p:nvPr/>
          </p:nvSpPr>
          <p:spPr>
            <a:xfrm>
              <a:off x="5646229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D891B7-8019-606D-4FDC-D29EC8188ACB}"/>
                </a:ext>
              </a:extLst>
            </p:cNvPr>
            <p:cNvSpPr/>
            <p:nvPr/>
          </p:nvSpPr>
          <p:spPr>
            <a:xfrm>
              <a:off x="5231701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42E2E20-81CA-61ED-AF43-6E8A0C56D1F8}"/>
                </a:ext>
              </a:extLst>
            </p:cNvPr>
            <p:cNvSpPr/>
            <p:nvPr/>
          </p:nvSpPr>
          <p:spPr>
            <a:xfrm>
              <a:off x="4817173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AFFBC43-0B2F-371D-4CE9-BAC527B2BD65}"/>
              </a:ext>
            </a:extLst>
          </p:cNvPr>
          <p:cNvGrpSpPr/>
          <p:nvPr/>
        </p:nvGrpSpPr>
        <p:grpSpPr>
          <a:xfrm>
            <a:off x="6644824" y="2299716"/>
            <a:ext cx="3658748" cy="420624"/>
            <a:chOff x="2669857" y="2420112"/>
            <a:chExt cx="3378708" cy="42062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E6AAD9B-875D-02C4-9EAD-A6176C893367}"/>
                </a:ext>
              </a:extLst>
            </p:cNvPr>
            <p:cNvSpPr/>
            <p:nvPr/>
          </p:nvSpPr>
          <p:spPr>
            <a:xfrm>
              <a:off x="266985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BF5657-513D-9CCF-57FB-C6EB0158910D}"/>
                </a:ext>
              </a:extLst>
            </p:cNvPr>
            <p:cNvSpPr/>
            <p:nvPr/>
          </p:nvSpPr>
          <p:spPr>
            <a:xfrm>
              <a:off x="3110293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99E0AFF-4F7F-04DA-2BBB-D19637F98782}"/>
                </a:ext>
              </a:extLst>
            </p:cNvPr>
            <p:cNvSpPr/>
            <p:nvPr/>
          </p:nvSpPr>
          <p:spPr>
            <a:xfrm>
              <a:off x="3541585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1335A57-C8C4-1B58-B71E-CCD81F028E46}"/>
                </a:ext>
              </a:extLst>
            </p:cNvPr>
            <p:cNvSpPr/>
            <p:nvPr/>
          </p:nvSpPr>
          <p:spPr>
            <a:xfrm>
              <a:off x="397287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A567D48-7477-8649-7BEC-8CEBF301DECA}"/>
                </a:ext>
              </a:extLst>
            </p:cNvPr>
            <p:cNvSpPr/>
            <p:nvPr/>
          </p:nvSpPr>
          <p:spPr>
            <a:xfrm>
              <a:off x="4399597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FA65214-952B-FC59-3117-BAAA9D0134F5}"/>
                </a:ext>
              </a:extLst>
            </p:cNvPr>
            <p:cNvSpPr/>
            <p:nvPr/>
          </p:nvSpPr>
          <p:spPr>
            <a:xfrm>
              <a:off x="5646229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F1AAB26-3ACD-D122-EB5D-089F1719D667}"/>
                </a:ext>
              </a:extLst>
            </p:cNvPr>
            <p:cNvSpPr/>
            <p:nvPr/>
          </p:nvSpPr>
          <p:spPr>
            <a:xfrm>
              <a:off x="5231701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027750-9F98-74BF-4168-55324194D6DD}"/>
                </a:ext>
              </a:extLst>
            </p:cNvPr>
            <p:cNvSpPr/>
            <p:nvPr/>
          </p:nvSpPr>
          <p:spPr>
            <a:xfrm>
              <a:off x="4817173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BA2609B-6331-9819-C425-C6E5842453C4}"/>
              </a:ext>
            </a:extLst>
          </p:cNvPr>
          <p:cNvGrpSpPr/>
          <p:nvPr/>
        </p:nvGrpSpPr>
        <p:grpSpPr>
          <a:xfrm>
            <a:off x="3866099" y="3364992"/>
            <a:ext cx="1705356" cy="411480"/>
            <a:chOff x="649604" y="3332988"/>
            <a:chExt cx="1705356" cy="41148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36F1DE8-59C7-D114-32B6-6565A36D0609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4141E59-C69A-6023-CDD7-26D83709A205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3748438-A3BD-4D68-C18D-441FA6AC4189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BC4F1F0-3CEA-FE18-B5AC-B4D94809F67D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A1FEB53-E64F-2C5C-530E-487CE3BBC75C}"/>
              </a:ext>
            </a:extLst>
          </p:cNvPr>
          <p:cNvGrpSpPr/>
          <p:nvPr/>
        </p:nvGrpSpPr>
        <p:grpSpPr>
          <a:xfrm>
            <a:off x="9361169" y="3307845"/>
            <a:ext cx="1865466" cy="411480"/>
            <a:chOff x="649604" y="3332988"/>
            <a:chExt cx="1705356" cy="41148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39A32EC-5DFB-B4C7-61F4-F30524563CD7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4946A85-C0D6-C3FF-CA6D-FCA41CDD0CE8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1F19790-C21A-5FE6-B106-6EC17FDED249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5433ED2-B82D-1A05-0290-D9E5E1D825E2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A35DFD9-FCB4-B8F9-0634-65DB422E17AC}"/>
              </a:ext>
            </a:extLst>
          </p:cNvPr>
          <p:cNvGrpSpPr/>
          <p:nvPr/>
        </p:nvGrpSpPr>
        <p:grpSpPr>
          <a:xfrm>
            <a:off x="7642658" y="4242828"/>
            <a:ext cx="990064" cy="411480"/>
            <a:chOff x="1441322" y="3995928"/>
            <a:chExt cx="842772" cy="41148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D7FA1CD-8F09-BC4F-A956-BB002A77ECB5}"/>
                </a:ext>
              </a:extLst>
            </p:cNvPr>
            <p:cNvSpPr/>
            <p:nvPr/>
          </p:nvSpPr>
          <p:spPr>
            <a:xfrm>
              <a:off x="1441322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84461C3-1A38-C9E0-E684-B6083CD33AAE}"/>
                </a:ext>
              </a:extLst>
            </p:cNvPr>
            <p:cNvSpPr/>
            <p:nvPr/>
          </p:nvSpPr>
          <p:spPr>
            <a:xfrm>
              <a:off x="1881758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E581919-3F6A-649F-18D8-445E4622A9BC}"/>
              </a:ext>
            </a:extLst>
          </p:cNvPr>
          <p:cNvGrpSpPr/>
          <p:nvPr/>
        </p:nvGrpSpPr>
        <p:grpSpPr>
          <a:xfrm>
            <a:off x="10781920" y="4242828"/>
            <a:ext cx="931543" cy="411480"/>
            <a:chOff x="1441322" y="3995928"/>
            <a:chExt cx="842772" cy="41148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107F2AC-88A3-CE2B-6920-D89384F43471}"/>
                </a:ext>
              </a:extLst>
            </p:cNvPr>
            <p:cNvSpPr/>
            <p:nvPr/>
          </p:nvSpPr>
          <p:spPr>
            <a:xfrm>
              <a:off x="1441322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4AFA6A4-9E8F-80C7-AFFF-47CC73143303}"/>
                </a:ext>
              </a:extLst>
            </p:cNvPr>
            <p:cNvSpPr/>
            <p:nvPr/>
          </p:nvSpPr>
          <p:spPr>
            <a:xfrm>
              <a:off x="1881758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D37BC3-DA15-9C32-E965-26432782C284}"/>
              </a:ext>
            </a:extLst>
          </p:cNvPr>
          <p:cNvGrpSpPr/>
          <p:nvPr/>
        </p:nvGrpSpPr>
        <p:grpSpPr>
          <a:xfrm>
            <a:off x="1160715" y="3429000"/>
            <a:ext cx="1705356" cy="411480"/>
            <a:chOff x="649604" y="3332988"/>
            <a:chExt cx="1705356" cy="41148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BC0BA7A-740B-B3B5-725E-E6074DB04A32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44435E8-A491-64EC-E824-C8AC3CE465E0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DB502E9-556A-5D72-2342-9487855C28A3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58C2D25-DC8C-DC23-2E07-E64FC5F79F7A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4BCF99B-8F92-98A6-C0AF-F01E9EF3D44A}"/>
              </a:ext>
            </a:extLst>
          </p:cNvPr>
          <p:cNvGrpSpPr/>
          <p:nvPr/>
        </p:nvGrpSpPr>
        <p:grpSpPr>
          <a:xfrm>
            <a:off x="6700075" y="3319272"/>
            <a:ext cx="1817856" cy="411480"/>
            <a:chOff x="649604" y="3332988"/>
            <a:chExt cx="1705356" cy="41148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268E679-CCEC-4FED-212A-338F7BF311D0}"/>
                </a:ext>
              </a:extLst>
            </p:cNvPr>
            <p:cNvSpPr/>
            <p:nvPr/>
          </p:nvSpPr>
          <p:spPr>
            <a:xfrm>
              <a:off x="64960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CFCECE9-F43B-04C8-E9DE-6921340D3DF8}"/>
                </a:ext>
              </a:extLst>
            </p:cNvPr>
            <p:cNvSpPr/>
            <p:nvPr/>
          </p:nvSpPr>
          <p:spPr>
            <a:xfrm>
              <a:off x="1090040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9344C85-BA1E-648A-613A-69BF71A8128F}"/>
                </a:ext>
              </a:extLst>
            </p:cNvPr>
            <p:cNvSpPr/>
            <p:nvPr/>
          </p:nvSpPr>
          <p:spPr>
            <a:xfrm>
              <a:off x="1521332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0C393C9-C3F8-4DDA-4AA2-B90B697FFE76}"/>
                </a:ext>
              </a:extLst>
            </p:cNvPr>
            <p:cNvSpPr/>
            <p:nvPr/>
          </p:nvSpPr>
          <p:spPr>
            <a:xfrm>
              <a:off x="1952624" y="333298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24DE9D3-7547-BDBB-B5C1-888AB14EB3AE}"/>
              </a:ext>
            </a:extLst>
          </p:cNvPr>
          <p:cNvGrpSpPr/>
          <p:nvPr/>
        </p:nvGrpSpPr>
        <p:grpSpPr>
          <a:xfrm>
            <a:off x="2017629" y="4306834"/>
            <a:ext cx="842772" cy="411480"/>
            <a:chOff x="1441322" y="3995928"/>
            <a:chExt cx="842772" cy="41148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528DA48-85D3-58BC-8266-C9055C3EFE8B}"/>
                </a:ext>
              </a:extLst>
            </p:cNvPr>
            <p:cNvSpPr/>
            <p:nvPr/>
          </p:nvSpPr>
          <p:spPr>
            <a:xfrm>
              <a:off x="1441322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D695AD6-9989-21E3-0AE1-8BFC7D4E28A0}"/>
                </a:ext>
              </a:extLst>
            </p:cNvPr>
            <p:cNvSpPr/>
            <p:nvPr/>
          </p:nvSpPr>
          <p:spPr>
            <a:xfrm>
              <a:off x="1881758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784BA21-2FD9-5EF2-0B4D-A27DF4D2601C}"/>
              </a:ext>
            </a:extLst>
          </p:cNvPr>
          <p:cNvGrpSpPr/>
          <p:nvPr/>
        </p:nvGrpSpPr>
        <p:grpSpPr>
          <a:xfrm>
            <a:off x="5011956" y="4288542"/>
            <a:ext cx="842772" cy="411480"/>
            <a:chOff x="1441322" y="3995928"/>
            <a:chExt cx="842772" cy="41148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B3E6738-C2B6-65DF-3F3E-7C6C6AB2A2D6}"/>
                </a:ext>
              </a:extLst>
            </p:cNvPr>
            <p:cNvSpPr/>
            <p:nvPr/>
          </p:nvSpPr>
          <p:spPr>
            <a:xfrm>
              <a:off x="1441322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CDBD11E-D83F-C649-9D3D-7D27C9578924}"/>
                </a:ext>
              </a:extLst>
            </p:cNvPr>
            <p:cNvSpPr/>
            <p:nvPr/>
          </p:nvSpPr>
          <p:spPr>
            <a:xfrm>
              <a:off x="1881758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EC3709F-F1DA-4A00-460C-77FEC0CEF1E3}"/>
              </a:ext>
            </a:extLst>
          </p:cNvPr>
          <p:cNvGrpSpPr/>
          <p:nvPr/>
        </p:nvGrpSpPr>
        <p:grpSpPr>
          <a:xfrm>
            <a:off x="3362515" y="4288542"/>
            <a:ext cx="842772" cy="411480"/>
            <a:chOff x="1441322" y="3995928"/>
            <a:chExt cx="842772" cy="41148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0FD8AB2-285E-EE13-4CB9-3D9296E255B8}"/>
                </a:ext>
              </a:extLst>
            </p:cNvPr>
            <p:cNvSpPr/>
            <p:nvPr/>
          </p:nvSpPr>
          <p:spPr>
            <a:xfrm>
              <a:off x="1441322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03B78B1-2CBC-837D-F228-769E508D470E}"/>
                </a:ext>
              </a:extLst>
            </p:cNvPr>
            <p:cNvSpPr/>
            <p:nvPr/>
          </p:nvSpPr>
          <p:spPr>
            <a:xfrm>
              <a:off x="1881758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33AE3AF-F00C-8507-B9FE-4FC136734D32}"/>
              </a:ext>
            </a:extLst>
          </p:cNvPr>
          <p:cNvGrpSpPr/>
          <p:nvPr/>
        </p:nvGrpSpPr>
        <p:grpSpPr>
          <a:xfrm>
            <a:off x="613980" y="4334260"/>
            <a:ext cx="842772" cy="411480"/>
            <a:chOff x="1441322" y="3995928"/>
            <a:chExt cx="842772" cy="41148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1BF6632-0F77-8C2A-9DFC-BE33B1E5CE58}"/>
                </a:ext>
              </a:extLst>
            </p:cNvPr>
            <p:cNvSpPr/>
            <p:nvPr/>
          </p:nvSpPr>
          <p:spPr>
            <a:xfrm>
              <a:off x="1441322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03DF435-557A-B36D-B27F-0857BE32AA60}"/>
                </a:ext>
              </a:extLst>
            </p:cNvPr>
            <p:cNvSpPr/>
            <p:nvPr/>
          </p:nvSpPr>
          <p:spPr>
            <a:xfrm>
              <a:off x="1881758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E4476F-C4A9-9E10-8785-2F5C2A1B7BD6}"/>
              </a:ext>
            </a:extLst>
          </p:cNvPr>
          <p:cNvGrpSpPr/>
          <p:nvPr/>
        </p:nvGrpSpPr>
        <p:grpSpPr>
          <a:xfrm>
            <a:off x="6413946" y="4242828"/>
            <a:ext cx="956118" cy="411480"/>
            <a:chOff x="1441322" y="3995928"/>
            <a:chExt cx="842772" cy="41148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438E82E-F753-31B9-37A2-35D633F74462}"/>
                </a:ext>
              </a:extLst>
            </p:cNvPr>
            <p:cNvSpPr/>
            <p:nvPr/>
          </p:nvSpPr>
          <p:spPr>
            <a:xfrm>
              <a:off x="1441322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4E488D6-1BA3-B1E9-8343-FD984EBB7B1D}"/>
                </a:ext>
              </a:extLst>
            </p:cNvPr>
            <p:cNvSpPr/>
            <p:nvPr/>
          </p:nvSpPr>
          <p:spPr>
            <a:xfrm>
              <a:off x="1881758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B3604FD-5CF5-2AA3-129F-DE057D2C2E52}"/>
              </a:ext>
            </a:extLst>
          </p:cNvPr>
          <p:cNvGrpSpPr/>
          <p:nvPr/>
        </p:nvGrpSpPr>
        <p:grpSpPr>
          <a:xfrm>
            <a:off x="9132392" y="4242828"/>
            <a:ext cx="971727" cy="411480"/>
            <a:chOff x="1441322" y="3995928"/>
            <a:chExt cx="842772" cy="41148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106CC5-EB03-1C06-C9CB-4ACA8E9A8FE4}"/>
                </a:ext>
              </a:extLst>
            </p:cNvPr>
            <p:cNvSpPr/>
            <p:nvPr/>
          </p:nvSpPr>
          <p:spPr>
            <a:xfrm>
              <a:off x="1441322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6F4A7CF-C8EB-50B0-4A39-B8FE9CDB4748}"/>
                </a:ext>
              </a:extLst>
            </p:cNvPr>
            <p:cNvSpPr/>
            <p:nvPr/>
          </p:nvSpPr>
          <p:spPr>
            <a:xfrm>
              <a:off x="1881758" y="3995928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B288228-005C-D875-189A-47CEF1DD3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9051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236">
        <p159:morph option="byObject"/>
      </p:transition>
    </mc:Choice>
    <mc:Fallback>
      <p:transition spd="slow" advTm="212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D87EEE-0B3A-2922-409C-0B8363BD3307}"/>
              </a:ext>
            </a:extLst>
          </p:cNvPr>
          <p:cNvSpPr/>
          <p:nvPr/>
        </p:nvSpPr>
        <p:spPr>
          <a:xfrm>
            <a:off x="932688" y="877824"/>
            <a:ext cx="10415016" cy="5120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08907B-8F44-0B8D-AAA1-399C93E05517}"/>
              </a:ext>
            </a:extLst>
          </p:cNvPr>
          <p:cNvSpPr/>
          <p:nvPr/>
        </p:nvSpPr>
        <p:spPr>
          <a:xfrm>
            <a:off x="1667256" y="186309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E513AE-4AE9-1C5E-3264-D00CA2117E77}"/>
              </a:ext>
            </a:extLst>
          </p:cNvPr>
          <p:cNvSpPr/>
          <p:nvPr/>
        </p:nvSpPr>
        <p:spPr>
          <a:xfrm>
            <a:off x="2322576" y="14264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DBA5C1-CD5E-F088-08D5-1D802CA136D8}"/>
              </a:ext>
            </a:extLst>
          </p:cNvPr>
          <p:cNvSpPr/>
          <p:nvPr/>
        </p:nvSpPr>
        <p:spPr>
          <a:xfrm>
            <a:off x="1776984" y="30251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16C67-F2BB-586D-EF1D-5E5703F9A8EF}"/>
              </a:ext>
            </a:extLst>
          </p:cNvPr>
          <p:cNvSpPr/>
          <p:nvPr/>
        </p:nvSpPr>
        <p:spPr>
          <a:xfrm>
            <a:off x="2935225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AF1B08-9A85-012A-428B-CFCD4262CEB1}"/>
              </a:ext>
            </a:extLst>
          </p:cNvPr>
          <p:cNvSpPr/>
          <p:nvPr/>
        </p:nvSpPr>
        <p:spPr>
          <a:xfrm>
            <a:off x="7833362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B5BCB4-79B1-016D-626B-BE5FD4FA5107}"/>
              </a:ext>
            </a:extLst>
          </p:cNvPr>
          <p:cNvSpPr/>
          <p:nvPr/>
        </p:nvSpPr>
        <p:spPr>
          <a:xfrm>
            <a:off x="1557528" y="411784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8F126B-34FB-7552-0EAE-D426CC6FDB2E}"/>
              </a:ext>
            </a:extLst>
          </p:cNvPr>
          <p:cNvSpPr/>
          <p:nvPr/>
        </p:nvSpPr>
        <p:spPr>
          <a:xfrm>
            <a:off x="3474720" y="396697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7AFE39-2F10-F37A-2D99-FAEA2D6D0065}"/>
              </a:ext>
            </a:extLst>
          </p:cNvPr>
          <p:cNvSpPr/>
          <p:nvPr/>
        </p:nvSpPr>
        <p:spPr>
          <a:xfrm>
            <a:off x="2322576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4C299A-F58A-E42A-5679-B92007FC20A1}"/>
              </a:ext>
            </a:extLst>
          </p:cNvPr>
          <p:cNvSpPr/>
          <p:nvPr/>
        </p:nvSpPr>
        <p:spPr>
          <a:xfrm>
            <a:off x="8240268" y="44455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FFED5-BE6E-6176-029B-F4A42785C70D}"/>
              </a:ext>
            </a:extLst>
          </p:cNvPr>
          <p:cNvSpPr/>
          <p:nvPr/>
        </p:nvSpPr>
        <p:spPr>
          <a:xfrm>
            <a:off x="6894576" y="444703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5CBD5-C23A-CF5E-5A78-6B6C834B0B2C}"/>
              </a:ext>
            </a:extLst>
          </p:cNvPr>
          <p:cNvSpPr/>
          <p:nvPr/>
        </p:nvSpPr>
        <p:spPr>
          <a:xfrm>
            <a:off x="7406640" y="274472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DDB9AD-DA5D-9E7D-FD5A-DA83879CA27D}"/>
              </a:ext>
            </a:extLst>
          </p:cNvPr>
          <p:cNvSpPr/>
          <p:nvPr/>
        </p:nvSpPr>
        <p:spPr>
          <a:xfrm>
            <a:off x="9695688" y="42824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499E85-F227-C22A-A4A9-BF291E53207D}"/>
              </a:ext>
            </a:extLst>
          </p:cNvPr>
          <p:cNvSpPr/>
          <p:nvPr/>
        </p:nvSpPr>
        <p:spPr>
          <a:xfrm>
            <a:off x="6464808" y="205206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9EDC6-E8C9-043D-9A0F-3D16CC0B3A93}"/>
              </a:ext>
            </a:extLst>
          </p:cNvPr>
          <p:cNvSpPr/>
          <p:nvPr/>
        </p:nvSpPr>
        <p:spPr>
          <a:xfrm>
            <a:off x="7879080" y="343814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0B625-78DC-B546-B6E4-9CED781CFC0D}"/>
              </a:ext>
            </a:extLst>
          </p:cNvPr>
          <p:cNvSpPr/>
          <p:nvPr/>
        </p:nvSpPr>
        <p:spPr>
          <a:xfrm>
            <a:off x="8433816" y="28742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BCCDB-3443-BE73-8006-1F7F10CAE917}"/>
              </a:ext>
            </a:extLst>
          </p:cNvPr>
          <p:cNvSpPr/>
          <p:nvPr/>
        </p:nvSpPr>
        <p:spPr>
          <a:xfrm>
            <a:off x="9116568" y="20330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1881BE-EDCE-8F82-58D1-14414F1C0ADC}"/>
              </a:ext>
            </a:extLst>
          </p:cNvPr>
          <p:cNvSpPr/>
          <p:nvPr/>
        </p:nvSpPr>
        <p:spPr>
          <a:xfrm>
            <a:off x="7659624" y="176479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FC7CF4-5703-A67C-FB3A-205907DB6460}"/>
              </a:ext>
            </a:extLst>
          </p:cNvPr>
          <p:cNvSpPr/>
          <p:nvPr/>
        </p:nvSpPr>
        <p:spPr>
          <a:xfrm>
            <a:off x="9915144" y="346557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627989-2474-96F1-F45B-8720F7683715}"/>
              </a:ext>
            </a:extLst>
          </p:cNvPr>
          <p:cNvSpPr/>
          <p:nvPr/>
        </p:nvSpPr>
        <p:spPr>
          <a:xfrm>
            <a:off x="9442704" y="13944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74D76A-E1A1-210E-A8A7-87EEB7EEE277}"/>
              </a:ext>
            </a:extLst>
          </p:cNvPr>
          <p:cNvSpPr/>
          <p:nvPr/>
        </p:nvSpPr>
        <p:spPr>
          <a:xfrm>
            <a:off x="6559296" y="337718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B7DC97-0CE2-C68B-8A1C-9D3259592E79}"/>
              </a:ext>
            </a:extLst>
          </p:cNvPr>
          <p:cNvSpPr/>
          <p:nvPr/>
        </p:nvSpPr>
        <p:spPr>
          <a:xfrm>
            <a:off x="4154424" y="4960621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A4DF56-BF72-CAA9-01CA-B52DF8F14D8E}"/>
              </a:ext>
            </a:extLst>
          </p:cNvPr>
          <p:cNvSpPr/>
          <p:nvPr/>
        </p:nvSpPr>
        <p:spPr>
          <a:xfrm>
            <a:off x="4629912" y="36164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D9C017-5475-69AC-2A95-1428211974CF}"/>
              </a:ext>
            </a:extLst>
          </p:cNvPr>
          <p:cNvSpPr/>
          <p:nvPr/>
        </p:nvSpPr>
        <p:spPr>
          <a:xfrm>
            <a:off x="5244084" y="16139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0D5B63-C0B3-AE11-87B2-F1BEEDC92884}"/>
              </a:ext>
            </a:extLst>
          </p:cNvPr>
          <p:cNvSpPr/>
          <p:nvPr/>
        </p:nvSpPr>
        <p:spPr>
          <a:xfrm>
            <a:off x="3950208" y="24734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3B142A-E7D3-B830-1876-8DDFADE94FDE}"/>
              </a:ext>
            </a:extLst>
          </p:cNvPr>
          <p:cNvSpPr/>
          <p:nvPr/>
        </p:nvSpPr>
        <p:spPr>
          <a:xfrm>
            <a:off x="1231392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3CB977-46CC-2A78-601E-26D80DEF0DCA}"/>
              </a:ext>
            </a:extLst>
          </p:cNvPr>
          <p:cNvSpPr/>
          <p:nvPr/>
        </p:nvSpPr>
        <p:spPr>
          <a:xfrm>
            <a:off x="2590800" y="376732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CF6586-E483-97C6-2250-C9B242F52860}"/>
              </a:ext>
            </a:extLst>
          </p:cNvPr>
          <p:cNvSpPr/>
          <p:nvPr/>
        </p:nvSpPr>
        <p:spPr>
          <a:xfrm>
            <a:off x="3297936" y="16169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FDBB7BF6-9163-A0AE-2891-E94402060D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111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2"/>
    </mc:Choice>
    <mc:Fallback>
      <p:transition spd="slow" advTm="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D87EEE-0B3A-2922-409C-0B8363BD3307}"/>
              </a:ext>
            </a:extLst>
          </p:cNvPr>
          <p:cNvSpPr/>
          <p:nvPr/>
        </p:nvSpPr>
        <p:spPr>
          <a:xfrm>
            <a:off x="932688" y="877824"/>
            <a:ext cx="10415016" cy="5120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08907B-8F44-0B8D-AAA1-399C93E05517}"/>
              </a:ext>
            </a:extLst>
          </p:cNvPr>
          <p:cNvSpPr/>
          <p:nvPr/>
        </p:nvSpPr>
        <p:spPr>
          <a:xfrm>
            <a:off x="1667256" y="186309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E513AE-4AE9-1C5E-3264-D00CA2117E77}"/>
              </a:ext>
            </a:extLst>
          </p:cNvPr>
          <p:cNvSpPr/>
          <p:nvPr/>
        </p:nvSpPr>
        <p:spPr>
          <a:xfrm>
            <a:off x="2322576" y="14264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DBA5C1-CD5E-F088-08D5-1D802CA136D8}"/>
              </a:ext>
            </a:extLst>
          </p:cNvPr>
          <p:cNvSpPr/>
          <p:nvPr/>
        </p:nvSpPr>
        <p:spPr>
          <a:xfrm>
            <a:off x="1776984" y="30251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16C67-F2BB-586D-EF1D-5E5703F9A8EF}"/>
              </a:ext>
            </a:extLst>
          </p:cNvPr>
          <p:cNvSpPr/>
          <p:nvPr/>
        </p:nvSpPr>
        <p:spPr>
          <a:xfrm>
            <a:off x="2935225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AF1B08-9A85-012A-428B-CFCD4262CEB1}"/>
              </a:ext>
            </a:extLst>
          </p:cNvPr>
          <p:cNvSpPr/>
          <p:nvPr/>
        </p:nvSpPr>
        <p:spPr>
          <a:xfrm>
            <a:off x="7833362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B5BCB4-79B1-016D-626B-BE5FD4FA5107}"/>
              </a:ext>
            </a:extLst>
          </p:cNvPr>
          <p:cNvSpPr/>
          <p:nvPr/>
        </p:nvSpPr>
        <p:spPr>
          <a:xfrm>
            <a:off x="1557528" y="411784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8F126B-34FB-7552-0EAE-D426CC6FDB2E}"/>
              </a:ext>
            </a:extLst>
          </p:cNvPr>
          <p:cNvSpPr/>
          <p:nvPr/>
        </p:nvSpPr>
        <p:spPr>
          <a:xfrm>
            <a:off x="3474720" y="396697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7AFE39-2F10-F37A-2D99-FAEA2D6D0065}"/>
              </a:ext>
            </a:extLst>
          </p:cNvPr>
          <p:cNvSpPr/>
          <p:nvPr/>
        </p:nvSpPr>
        <p:spPr>
          <a:xfrm>
            <a:off x="2322576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4C299A-F58A-E42A-5679-B92007FC20A1}"/>
              </a:ext>
            </a:extLst>
          </p:cNvPr>
          <p:cNvSpPr/>
          <p:nvPr/>
        </p:nvSpPr>
        <p:spPr>
          <a:xfrm>
            <a:off x="8240268" y="44455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FFED5-BE6E-6176-029B-F4A42785C70D}"/>
              </a:ext>
            </a:extLst>
          </p:cNvPr>
          <p:cNvSpPr/>
          <p:nvPr/>
        </p:nvSpPr>
        <p:spPr>
          <a:xfrm>
            <a:off x="6894576" y="444703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5CBD5-C23A-CF5E-5A78-6B6C834B0B2C}"/>
              </a:ext>
            </a:extLst>
          </p:cNvPr>
          <p:cNvSpPr/>
          <p:nvPr/>
        </p:nvSpPr>
        <p:spPr>
          <a:xfrm>
            <a:off x="7406640" y="274472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DDB9AD-DA5D-9E7D-FD5A-DA83879CA27D}"/>
              </a:ext>
            </a:extLst>
          </p:cNvPr>
          <p:cNvSpPr/>
          <p:nvPr/>
        </p:nvSpPr>
        <p:spPr>
          <a:xfrm>
            <a:off x="9695688" y="42824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499E85-F227-C22A-A4A9-BF291E53207D}"/>
              </a:ext>
            </a:extLst>
          </p:cNvPr>
          <p:cNvSpPr/>
          <p:nvPr/>
        </p:nvSpPr>
        <p:spPr>
          <a:xfrm>
            <a:off x="6464808" y="205206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9EDC6-E8C9-043D-9A0F-3D16CC0B3A93}"/>
              </a:ext>
            </a:extLst>
          </p:cNvPr>
          <p:cNvSpPr/>
          <p:nvPr/>
        </p:nvSpPr>
        <p:spPr>
          <a:xfrm>
            <a:off x="7879080" y="343814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0B625-78DC-B546-B6E4-9CED781CFC0D}"/>
              </a:ext>
            </a:extLst>
          </p:cNvPr>
          <p:cNvSpPr/>
          <p:nvPr/>
        </p:nvSpPr>
        <p:spPr>
          <a:xfrm>
            <a:off x="8433816" y="28742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BCCDB-3443-BE73-8006-1F7F10CAE917}"/>
              </a:ext>
            </a:extLst>
          </p:cNvPr>
          <p:cNvSpPr/>
          <p:nvPr/>
        </p:nvSpPr>
        <p:spPr>
          <a:xfrm>
            <a:off x="9116568" y="20330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1881BE-EDCE-8F82-58D1-14414F1C0ADC}"/>
              </a:ext>
            </a:extLst>
          </p:cNvPr>
          <p:cNvSpPr/>
          <p:nvPr/>
        </p:nvSpPr>
        <p:spPr>
          <a:xfrm>
            <a:off x="7659624" y="176479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FC7CF4-5703-A67C-FB3A-205907DB6460}"/>
              </a:ext>
            </a:extLst>
          </p:cNvPr>
          <p:cNvSpPr/>
          <p:nvPr/>
        </p:nvSpPr>
        <p:spPr>
          <a:xfrm>
            <a:off x="9915144" y="346557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627989-2474-96F1-F45B-8720F7683715}"/>
              </a:ext>
            </a:extLst>
          </p:cNvPr>
          <p:cNvSpPr/>
          <p:nvPr/>
        </p:nvSpPr>
        <p:spPr>
          <a:xfrm>
            <a:off x="9442704" y="13944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74D76A-E1A1-210E-A8A7-87EEB7EEE277}"/>
              </a:ext>
            </a:extLst>
          </p:cNvPr>
          <p:cNvSpPr/>
          <p:nvPr/>
        </p:nvSpPr>
        <p:spPr>
          <a:xfrm>
            <a:off x="6559296" y="337718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B7DC97-0CE2-C68B-8A1C-9D3259592E79}"/>
              </a:ext>
            </a:extLst>
          </p:cNvPr>
          <p:cNvSpPr/>
          <p:nvPr/>
        </p:nvSpPr>
        <p:spPr>
          <a:xfrm>
            <a:off x="4154424" y="4960621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A4DF56-BF72-CAA9-01CA-B52DF8F14D8E}"/>
              </a:ext>
            </a:extLst>
          </p:cNvPr>
          <p:cNvSpPr/>
          <p:nvPr/>
        </p:nvSpPr>
        <p:spPr>
          <a:xfrm>
            <a:off x="4629912" y="36164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D9C017-5475-69AC-2A95-1428211974CF}"/>
              </a:ext>
            </a:extLst>
          </p:cNvPr>
          <p:cNvSpPr/>
          <p:nvPr/>
        </p:nvSpPr>
        <p:spPr>
          <a:xfrm>
            <a:off x="5244084" y="16139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0D5B63-C0B3-AE11-87B2-F1BEEDC92884}"/>
              </a:ext>
            </a:extLst>
          </p:cNvPr>
          <p:cNvSpPr/>
          <p:nvPr/>
        </p:nvSpPr>
        <p:spPr>
          <a:xfrm>
            <a:off x="3950208" y="24734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3B142A-E7D3-B830-1876-8DDFADE94FDE}"/>
              </a:ext>
            </a:extLst>
          </p:cNvPr>
          <p:cNvSpPr/>
          <p:nvPr/>
        </p:nvSpPr>
        <p:spPr>
          <a:xfrm>
            <a:off x="1231392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3CB977-46CC-2A78-601E-26D80DEF0DCA}"/>
              </a:ext>
            </a:extLst>
          </p:cNvPr>
          <p:cNvSpPr/>
          <p:nvPr/>
        </p:nvSpPr>
        <p:spPr>
          <a:xfrm>
            <a:off x="2590800" y="376732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CF6586-E483-97C6-2250-C9B242F52860}"/>
              </a:ext>
            </a:extLst>
          </p:cNvPr>
          <p:cNvSpPr/>
          <p:nvPr/>
        </p:nvSpPr>
        <p:spPr>
          <a:xfrm>
            <a:off x="3297936" y="16169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DBAFD-0100-12E7-5C1A-A51BE55E8701}"/>
              </a:ext>
            </a:extLst>
          </p:cNvPr>
          <p:cNvCxnSpPr/>
          <p:nvPr/>
        </p:nvCxnSpPr>
        <p:spPr>
          <a:xfrm>
            <a:off x="6016752" y="877824"/>
            <a:ext cx="0" cy="5120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6E5D080A-38EA-84F5-CB2A-026334A85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0795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645">
        <p159:morph option="byObject"/>
      </p:transition>
    </mc:Choice>
    <mc:Fallback>
      <p:transition spd="slow" advTm="116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D87EEE-0B3A-2922-409C-0B8363BD3307}"/>
              </a:ext>
            </a:extLst>
          </p:cNvPr>
          <p:cNvSpPr/>
          <p:nvPr/>
        </p:nvSpPr>
        <p:spPr>
          <a:xfrm>
            <a:off x="932688" y="877824"/>
            <a:ext cx="10415016" cy="5120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08907B-8F44-0B8D-AAA1-399C93E05517}"/>
              </a:ext>
            </a:extLst>
          </p:cNvPr>
          <p:cNvSpPr/>
          <p:nvPr/>
        </p:nvSpPr>
        <p:spPr>
          <a:xfrm>
            <a:off x="1667256" y="186309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E513AE-4AE9-1C5E-3264-D00CA2117E77}"/>
              </a:ext>
            </a:extLst>
          </p:cNvPr>
          <p:cNvSpPr/>
          <p:nvPr/>
        </p:nvSpPr>
        <p:spPr>
          <a:xfrm>
            <a:off x="2322576" y="14264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DBA5C1-CD5E-F088-08D5-1D802CA136D8}"/>
              </a:ext>
            </a:extLst>
          </p:cNvPr>
          <p:cNvSpPr/>
          <p:nvPr/>
        </p:nvSpPr>
        <p:spPr>
          <a:xfrm>
            <a:off x="1923288" y="35280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16C67-F2BB-586D-EF1D-5E5703F9A8EF}"/>
              </a:ext>
            </a:extLst>
          </p:cNvPr>
          <p:cNvSpPr/>
          <p:nvPr/>
        </p:nvSpPr>
        <p:spPr>
          <a:xfrm>
            <a:off x="2935225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AF1B08-9A85-012A-428B-CFCD4262CEB1}"/>
              </a:ext>
            </a:extLst>
          </p:cNvPr>
          <p:cNvSpPr/>
          <p:nvPr/>
        </p:nvSpPr>
        <p:spPr>
          <a:xfrm>
            <a:off x="7833362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B5BCB4-79B1-016D-626B-BE5FD4FA5107}"/>
              </a:ext>
            </a:extLst>
          </p:cNvPr>
          <p:cNvSpPr/>
          <p:nvPr/>
        </p:nvSpPr>
        <p:spPr>
          <a:xfrm>
            <a:off x="1447800" y="4542283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8F126B-34FB-7552-0EAE-D426CC6FDB2E}"/>
              </a:ext>
            </a:extLst>
          </p:cNvPr>
          <p:cNvSpPr/>
          <p:nvPr/>
        </p:nvSpPr>
        <p:spPr>
          <a:xfrm>
            <a:off x="3474720" y="396697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7AFE39-2F10-F37A-2D99-FAEA2D6D0065}"/>
              </a:ext>
            </a:extLst>
          </p:cNvPr>
          <p:cNvSpPr/>
          <p:nvPr/>
        </p:nvSpPr>
        <p:spPr>
          <a:xfrm>
            <a:off x="2322576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4C299A-F58A-E42A-5679-B92007FC20A1}"/>
              </a:ext>
            </a:extLst>
          </p:cNvPr>
          <p:cNvSpPr/>
          <p:nvPr/>
        </p:nvSpPr>
        <p:spPr>
          <a:xfrm>
            <a:off x="8240268" y="44455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FFED5-BE6E-6176-029B-F4A42785C70D}"/>
              </a:ext>
            </a:extLst>
          </p:cNvPr>
          <p:cNvSpPr/>
          <p:nvPr/>
        </p:nvSpPr>
        <p:spPr>
          <a:xfrm>
            <a:off x="7406641" y="429463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5CBD5-C23A-CF5E-5A78-6B6C834B0B2C}"/>
              </a:ext>
            </a:extLst>
          </p:cNvPr>
          <p:cNvSpPr/>
          <p:nvPr/>
        </p:nvSpPr>
        <p:spPr>
          <a:xfrm>
            <a:off x="9552432" y="29687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DDB9AD-DA5D-9E7D-FD5A-DA83879CA27D}"/>
              </a:ext>
            </a:extLst>
          </p:cNvPr>
          <p:cNvSpPr/>
          <p:nvPr/>
        </p:nvSpPr>
        <p:spPr>
          <a:xfrm>
            <a:off x="5294375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499E85-F227-C22A-A4A9-BF291E53207D}"/>
              </a:ext>
            </a:extLst>
          </p:cNvPr>
          <p:cNvSpPr/>
          <p:nvPr/>
        </p:nvSpPr>
        <p:spPr>
          <a:xfrm>
            <a:off x="6464808" y="205206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9EDC6-E8C9-043D-9A0F-3D16CC0B3A93}"/>
              </a:ext>
            </a:extLst>
          </p:cNvPr>
          <p:cNvSpPr/>
          <p:nvPr/>
        </p:nvSpPr>
        <p:spPr>
          <a:xfrm>
            <a:off x="7879080" y="343814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0B625-78DC-B546-B6E4-9CED781CFC0D}"/>
              </a:ext>
            </a:extLst>
          </p:cNvPr>
          <p:cNvSpPr/>
          <p:nvPr/>
        </p:nvSpPr>
        <p:spPr>
          <a:xfrm>
            <a:off x="8353045" y="33665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BCCDB-3443-BE73-8006-1F7F10CAE917}"/>
              </a:ext>
            </a:extLst>
          </p:cNvPr>
          <p:cNvSpPr/>
          <p:nvPr/>
        </p:nvSpPr>
        <p:spPr>
          <a:xfrm>
            <a:off x="5391912" y="376961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1881BE-EDCE-8F82-58D1-14414F1C0ADC}"/>
              </a:ext>
            </a:extLst>
          </p:cNvPr>
          <p:cNvSpPr/>
          <p:nvPr/>
        </p:nvSpPr>
        <p:spPr>
          <a:xfrm>
            <a:off x="7659624" y="176479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FC7CF4-5703-A67C-FB3A-205907DB6460}"/>
              </a:ext>
            </a:extLst>
          </p:cNvPr>
          <p:cNvSpPr/>
          <p:nvPr/>
        </p:nvSpPr>
        <p:spPr>
          <a:xfrm>
            <a:off x="5580125" y="30251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627989-2474-96F1-F45B-8720F7683715}"/>
              </a:ext>
            </a:extLst>
          </p:cNvPr>
          <p:cNvSpPr/>
          <p:nvPr/>
        </p:nvSpPr>
        <p:spPr>
          <a:xfrm>
            <a:off x="9442704" y="13944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74D76A-E1A1-210E-A8A7-87EEB7EEE277}"/>
              </a:ext>
            </a:extLst>
          </p:cNvPr>
          <p:cNvSpPr/>
          <p:nvPr/>
        </p:nvSpPr>
        <p:spPr>
          <a:xfrm>
            <a:off x="6559296" y="337718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B7DC97-0CE2-C68B-8A1C-9D3259592E79}"/>
              </a:ext>
            </a:extLst>
          </p:cNvPr>
          <p:cNvSpPr/>
          <p:nvPr/>
        </p:nvSpPr>
        <p:spPr>
          <a:xfrm>
            <a:off x="4154424" y="4960621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A4DF56-BF72-CAA9-01CA-B52DF8F14D8E}"/>
              </a:ext>
            </a:extLst>
          </p:cNvPr>
          <p:cNvSpPr/>
          <p:nvPr/>
        </p:nvSpPr>
        <p:spPr>
          <a:xfrm>
            <a:off x="4358640" y="32263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D9C017-5475-69AC-2A95-1428211974CF}"/>
              </a:ext>
            </a:extLst>
          </p:cNvPr>
          <p:cNvSpPr/>
          <p:nvPr/>
        </p:nvSpPr>
        <p:spPr>
          <a:xfrm>
            <a:off x="5244084" y="16139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0D5B63-C0B3-AE11-87B2-F1BEEDC92884}"/>
              </a:ext>
            </a:extLst>
          </p:cNvPr>
          <p:cNvSpPr/>
          <p:nvPr/>
        </p:nvSpPr>
        <p:spPr>
          <a:xfrm>
            <a:off x="4154424" y="265785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3B142A-E7D3-B830-1876-8DDFADE94FDE}"/>
              </a:ext>
            </a:extLst>
          </p:cNvPr>
          <p:cNvSpPr/>
          <p:nvPr/>
        </p:nvSpPr>
        <p:spPr>
          <a:xfrm>
            <a:off x="1231392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3CB977-46CC-2A78-601E-26D80DEF0DCA}"/>
              </a:ext>
            </a:extLst>
          </p:cNvPr>
          <p:cNvSpPr/>
          <p:nvPr/>
        </p:nvSpPr>
        <p:spPr>
          <a:xfrm>
            <a:off x="2708909" y="439140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CF6586-E483-97C6-2250-C9B242F52860}"/>
              </a:ext>
            </a:extLst>
          </p:cNvPr>
          <p:cNvSpPr/>
          <p:nvPr/>
        </p:nvSpPr>
        <p:spPr>
          <a:xfrm>
            <a:off x="3297936" y="16169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DBAFD-0100-12E7-5C1A-A51BE55E8701}"/>
              </a:ext>
            </a:extLst>
          </p:cNvPr>
          <p:cNvCxnSpPr/>
          <p:nvPr/>
        </p:nvCxnSpPr>
        <p:spPr>
          <a:xfrm>
            <a:off x="6016752" y="877824"/>
            <a:ext cx="0" cy="5120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8D311-3F4E-D504-115D-64A2C4DA5539}"/>
              </a:ext>
            </a:extLst>
          </p:cNvPr>
          <p:cNvCxnSpPr>
            <a:stCxn id="32" idx="4"/>
            <a:endCxn id="30" idx="1"/>
          </p:cNvCxnSpPr>
          <p:nvPr/>
        </p:nvCxnSpPr>
        <p:spPr>
          <a:xfrm>
            <a:off x="4264152" y="2959608"/>
            <a:ext cx="126627" cy="3108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805924-EDDE-CBAB-FDDB-1247A0B041BC}"/>
              </a:ext>
            </a:extLst>
          </p:cNvPr>
          <p:cNvCxnSpPr>
            <a:stCxn id="23" idx="2"/>
            <a:endCxn id="22" idx="6"/>
          </p:cNvCxnSpPr>
          <p:nvPr/>
        </p:nvCxnSpPr>
        <p:spPr>
          <a:xfrm flipH="1">
            <a:off x="8098536" y="3517392"/>
            <a:ext cx="254509" cy="716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CBED82-10F4-908B-C39B-76022987CAB6}"/>
              </a:ext>
            </a:extLst>
          </p:cNvPr>
          <p:cNvSpPr txBox="1"/>
          <p:nvPr/>
        </p:nvSpPr>
        <p:spPr>
          <a:xfrm>
            <a:off x="3786377" y="2850875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18DCF-D515-02F3-C8BB-AC17B64AEAE1}"/>
              </a:ext>
            </a:extLst>
          </p:cNvPr>
          <p:cNvSpPr txBox="1"/>
          <p:nvPr/>
        </p:nvSpPr>
        <p:spPr>
          <a:xfrm>
            <a:off x="7885937" y="3009638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dR</a:t>
            </a:r>
            <a:endParaRPr lang="en-US" dirty="0"/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5737A112-74BF-E512-85ED-C67649E76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12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4872">
        <p159:morph option="byObject"/>
      </p:transition>
    </mc:Choice>
    <mc:Fallback>
      <p:transition spd="slow" advTm="448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" x="7173913" y="3530600"/>
          <p14:tracePt t="24" x="7197725" y="3530600"/>
          <p14:tracePt t="26" x="7213600" y="3530600"/>
          <p14:tracePt t="28" x="7223125" y="3530600"/>
          <p14:tracePt t="30" x="7231063" y="3530600"/>
          <p14:tracePt t="32" x="7239000" y="3530600"/>
          <p14:tracePt t="34" x="7254875" y="3530600"/>
          <p14:tracePt t="35" x="7262813" y="3530600"/>
          <p14:tracePt t="38" x="7270750" y="3530600"/>
          <p14:tracePt t="39" x="7288213" y="3530600"/>
          <p14:tracePt t="41" x="7296150" y="3530600"/>
          <p14:tracePt t="43" x="7312025" y="3530600"/>
          <p14:tracePt t="45" x="7327900" y="3530600"/>
          <p14:tracePt t="47" x="7343775" y="3530600"/>
          <p14:tracePt t="49" x="7361238" y="3530600"/>
          <p14:tracePt t="51" x="7377113" y="3530600"/>
          <p14:tracePt t="54" x="7400925" y="3530600"/>
          <p14:tracePt t="55" x="7418388" y="3530600"/>
          <p14:tracePt t="57" x="7434263" y="3530600"/>
          <p14:tracePt t="60" x="7458075" y="3530600"/>
          <p14:tracePt t="61" x="7483475" y="3530600"/>
          <p14:tracePt t="63" x="7507288" y="3530600"/>
          <p14:tracePt t="65" x="7531100" y="3530600"/>
          <p14:tracePt t="67" x="7556500" y="3530600"/>
          <p14:tracePt t="70" x="7580313" y="3530600"/>
          <p14:tracePt t="72" x="7604125" y="3530600"/>
          <p14:tracePt t="74" x="7629525" y="3530600"/>
          <p14:tracePt t="75" x="7653338" y="3530600"/>
          <p14:tracePt t="78" x="7669213" y="3530600"/>
          <p14:tracePt t="79" x="7694613" y="3530600"/>
          <p14:tracePt t="82" x="7718425" y="3530600"/>
          <p14:tracePt t="83" x="7734300" y="3530600"/>
          <p14:tracePt t="85" x="7751763" y="3530600"/>
          <p14:tracePt t="87" x="7775575" y="3530600"/>
          <p14:tracePt t="89" x="7791450" y="3530600"/>
          <p14:tracePt t="91" x="7807325" y="3530600"/>
          <p14:tracePt t="93" x="7840663" y="3530600"/>
          <p14:tracePt t="95" x="7856538" y="3530600"/>
          <p14:tracePt t="98" x="7881938" y="3530600"/>
          <p14:tracePt t="99" x="7897813" y="3530600"/>
          <p14:tracePt t="101" x="7905750" y="3530600"/>
          <p14:tracePt t="103" x="7913688" y="3530600"/>
          <p14:tracePt t="105" x="7929563" y="3530600"/>
          <p14:tracePt t="107" x="7937500" y="3530600"/>
          <p14:tracePt t="109" x="7947025" y="3530600"/>
          <p14:tracePt t="111" x="7954963" y="3530600"/>
          <p14:tracePt t="113" x="7962900" y="3530600"/>
          <p14:tracePt t="115" x="7970838" y="3530600"/>
          <p14:tracePt t="119" x="7978775" y="3530600"/>
          <p14:tracePt t="127" x="7986713" y="3530600"/>
          <p14:tracePt t="134" x="7986713" y="3522663"/>
          <p14:tracePt t="135" x="7994650" y="3522663"/>
          <p14:tracePt t="155" x="7994650" y="3514725"/>
          <p14:tracePt t="160" x="8002588" y="3514725"/>
          <p14:tracePt t="162" x="8002588" y="3506788"/>
          <p14:tracePt t="167" x="8002588" y="3498850"/>
          <p14:tracePt t="170" x="8002588" y="3489325"/>
          <p14:tracePt t="173" x="8012113" y="3481388"/>
          <p14:tracePt t="176" x="8012113" y="3473450"/>
          <p14:tracePt t="178" x="8012113" y="3465513"/>
          <p14:tracePt t="180" x="8020050" y="3449638"/>
          <p14:tracePt t="182" x="8020050" y="3441700"/>
          <p14:tracePt t="184" x="8027988" y="3433763"/>
          <p14:tracePt t="186" x="8027988" y="3424238"/>
          <p14:tracePt t="188" x="8027988" y="3408363"/>
          <p14:tracePt t="190" x="8027988" y="3400425"/>
          <p14:tracePt t="192" x="8035925" y="3392488"/>
          <p14:tracePt t="194" x="8043863" y="3368675"/>
          <p14:tracePt t="196" x="8051800" y="3351213"/>
          <p14:tracePt t="198" x="8051800" y="3335338"/>
          <p14:tracePt t="200" x="8051800" y="3319463"/>
          <p14:tracePt t="202" x="8059738" y="3303588"/>
          <p14:tracePt t="204" x="8059738" y="3278188"/>
          <p14:tracePt t="206" x="8067675" y="3262313"/>
          <p14:tracePt t="208" x="8067675" y="3246438"/>
          <p14:tracePt t="210" x="8067675" y="3228975"/>
          <p14:tracePt t="213" x="8067675" y="3213100"/>
          <p14:tracePt t="214" x="8077200" y="3197225"/>
          <p14:tracePt t="215" x="8077200" y="3173413"/>
          <p14:tracePt t="218" x="8077200" y="3155950"/>
          <p14:tracePt t="219" x="8085138" y="3140075"/>
          <p14:tracePt t="222" x="8085138" y="3124200"/>
          <p14:tracePt t="224" x="8085138" y="3108325"/>
          <p14:tracePt t="226" x="8085138" y="3090863"/>
          <p14:tracePt t="227" x="8085138" y="3067050"/>
          <p14:tracePt t="229" x="8085138" y="3051175"/>
          <p14:tracePt t="231" x="8085138" y="3025775"/>
          <p14:tracePt t="233" x="8085138" y="3009900"/>
          <p14:tracePt t="235" x="8085138" y="2986088"/>
          <p14:tracePt t="238" x="8085138" y="2968625"/>
          <p14:tracePt t="240" x="8085138" y="2952750"/>
          <p14:tracePt t="242" x="8085138" y="2936875"/>
          <p14:tracePt t="243" x="8085138" y="2913063"/>
          <p14:tracePt t="245" x="8077200" y="2895600"/>
          <p14:tracePt t="247" x="8077200" y="2871788"/>
          <p14:tracePt t="249" x="8067675" y="2847975"/>
          <p14:tracePt t="251" x="8059738" y="2822575"/>
          <p14:tracePt t="255" x="8051800" y="2790825"/>
          <p14:tracePt t="260" x="8035925" y="2749550"/>
          <p14:tracePt t="262" x="8027988" y="2725738"/>
          <p14:tracePt t="265" x="8020050" y="2700338"/>
          <p14:tracePt t="266" x="8002588" y="2676525"/>
          <p14:tracePt t="269" x="7994650" y="2660650"/>
          <p14:tracePt t="269" x="7978775" y="2635250"/>
          <p14:tracePt t="271" x="7970838" y="2611438"/>
          <p14:tracePt t="273" x="7954963" y="2587625"/>
          <p14:tracePt t="275" x="7947025" y="2570163"/>
          <p14:tracePt t="277" x="7929563" y="2546350"/>
          <p14:tracePt t="280" x="7905750" y="2513013"/>
          <p14:tracePt t="283" x="7889875" y="2497138"/>
          <p14:tracePt t="284" x="7872413" y="2481263"/>
          <p14:tracePt t="287" x="7856538" y="2447925"/>
          <p14:tracePt t="288" x="7840663" y="2432050"/>
          <p14:tracePt t="291" x="7816850" y="2408238"/>
          <p14:tracePt t="292" x="7791450" y="2374900"/>
          <p14:tracePt t="295" x="7767638" y="2351088"/>
          <p14:tracePt t="298" x="7742238" y="2327275"/>
          <p14:tracePt t="303" x="7661275" y="2254250"/>
          <p14:tracePt t="305" x="7604125" y="2212975"/>
          <p14:tracePt t="307" x="7580313" y="2197100"/>
          <p14:tracePt t="309" x="7548563" y="2171700"/>
          <p14:tracePt t="311" x="7531100" y="2155825"/>
          <p14:tracePt t="313" x="7499350" y="2132013"/>
          <p14:tracePt t="315" x="7473950" y="2106613"/>
          <p14:tracePt t="317" x="7450138" y="2098675"/>
          <p14:tracePt t="319" x="7418388" y="2074863"/>
          <p14:tracePt t="322" x="7392988" y="2058988"/>
          <p14:tracePt t="324" x="7361238" y="2033588"/>
          <p14:tracePt t="326" x="7335838" y="2017713"/>
          <p14:tracePt t="329" x="7304088" y="2001838"/>
          <p14:tracePt t="333" x="7254875" y="1968500"/>
          <p14:tracePt t="334" x="7231063" y="1960563"/>
          <p14:tracePt t="337" x="7197725" y="1944688"/>
          <p14:tracePt t="340" x="7181850" y="1936750"/>
          <p14:tracePt t="343" x="7140575" y="1911350"/>
          <p14:tracePt t="345" x="7100888" y="1887538"/>
          <p14:tracePt t="349" x="7083425" y="1871663"/>
          <p14:tracePt t="352" x="7067550" y="1863725"/>
          <p14:tracePt t="353" x="7035800" y="1838325"/>
          <p14:tracePt t="356" x="7027863" y="1830388"/>
          <p14:tracePt t="359" x="7002463" y="1822450"/>
          <p14:tracePt t="360" x="6994525" y="1822450"/>
          <p14:tracePt t="362" x="6986588" y="1814513"/>
          <p14:tracePt t="364" x="6970713" y="1798638"/>
          <p14:tracePt t="366" x="6962775" y="1798638"/>
          <p14:tracePt t="368" x="6945313" y="1789113"/>
          <p14:tracePt t="371" x="6937375" y="1781175"/>
          <p14:tracePt t="371" x="6929438" y="1773238"/>
          <p14:tracePt t="373" x="6913563" y="1765300"/>
          <p14:tracePt t="375" x="6913563" y="1757363"/>
          <p14:tracePt t="377" x="6897688" y="1749425"/>
          <p14:tracePt t="382" x="6880225" y="1741488"/>
          <p14:tracePt t="384" x="6880225" y="1733550"/>
          <p14:tracePt t="386" x="6872288" y="1733550"/>
          <p14:tracePt t="388" x="6864350" y="1724025"/>
          <p14:tracePt t="390" x="6856413" y="1716088"/>
          <p14:tracePt t="392" x="6848475" y="1708150"/>
          <p14:tracePt t="393" x="6840538" y="1708150"/>
          <p14:tracePt t="396" x="6832600" y="1700213"/>
          <p14:tracePt t="397" x="6832600" y="1692275"/>
          <p14:tracePt t="399" x="6824663" y="1692275"/>
          <p14:tracePt t="401" x="6815138" y="1684338"/>
          <p14:tracePt t="404" x="6807200" y="1684338"/>
          <p14:tracePt t="407" x="6799263" y="1676400"/>
          <p14:tracePt t="412" x="6791325" y="1676400"/>
          <p14:tracePt t="414" x="6783388" y="1668463"/>
          <p14:tracePt t="415" x="6783388" y="1658938"/>
          <p14:tracePt t="492" x="6775450" y="1658938"/>
          <p14:tracePt t="512" x="6775450" y="1668463"/>
          <p14:tracePt t="534" x="6775450" y="1676400"/>
          <p14:tracePt t="560" x="6767513" y="1676400"/>
          <p14:tracePt t="576" x="6767513" y="1684338"/>
          <p14:tracePt t="579" x="6759575" y="1684338"/>
          <p14:tracePt t="588" x="6750050" y="1684338"/>
          <p14:tracePt t="596" x="6750050" y="1692275"/>
          <p14:tracePt t="599" x="6742113" y="1692275"/>
          <p14:tracePt t="602" x="6742113" y="1700213"/>
          <p14:tracePt t="608" x="6734175" y="1700213"/>
          <p14:tracePt t="609" x="6734175" y="1708150"/>
          <p14:tracePt t="615" x="6726238" y="1708150"/>
          <p14:tracePt t="618" x="6726238" y="1716088"/>
          <p14:tracePt t="622" x="6718300" y="1716088"/>
          <p14:tracePt t="633" x="6710363" y="1724025"/>
          <p14:tracePt t="641" x="6710363" y="1733550"/>
          <p14:tracePt t="650" x="6702425" y="1733550"/>
          <p14:tracePt t="654" x="6702425" y="1741488"/>
          <p14:tracePt t="669" x="6694488" y="1741488"/>
          <p14:tracePt t="732" x="6684963" y="1741488"/>
          <p14:tracePt t="742" x="6677025" y="1741488"/>
          <p14:tracePt t="747" x="6669088" y="1741488"/>
          <p14:tracePt t="752" x="6661150" y="1749425"/>
          <p14:tracePt t="754" x="6653213" y="1749425"/>
          <p14:tracePt t="757" x="6645275" y="1749425"/>
          <p14:tracePt t="761" x="6637338" y="1749425"/>
          <p14:tracePt t="765" x="6629400" y="1749425"/>
          <p14:tracePt t="767" x="6619875" y="1757363"/>
          <p14:tracePt t="770" x="6611938" y="1757363"/>
          <p14:tracePt t="771" x="6604000" y="1757363"/>
          <p14:tracePt t="773" x="6596063" y="1765300"/>
          <p14:tracePt t="777" x="6588125" y="1765300"/>
          <p14:tracePt t="780" x="6580188" y="1773238"/>
          <p14:tracePt t="781" x="6572250" y="1773238"/>
          <p14:tracePt t="784" x="6564313" y="1773238"/>
          <p14:tracePt t="785" x="6554788" y="1781175"/>
          <p14:tracePt t="788" x="6546850" y="1781175"/>
          <p14:tracePt t="790" x="6538913" y="1789113"/>
          <p14:tracePt t="791" x="6530975" y="1789113"/>
          <p14:tracePt t="793" x="6515100" y="1798638"/>
          <p14:tracePt t="796" x="6507163" y="1806575"/>
          <p14:tracePt t="799" x="6489700" y="1806575"/>
          <p14:tracePt t="802" x="6481763" y="1806575"/>
          <p14:tracePt t="804" x="6473825" y="1814513"/>
          <p14:tracePt t="807" x="6465888" y="1822450"/>
          <p14:tracePt t="811" x="6457950" y="1830388"/>
          <p14:tracePt t="814" x="6450013" y="1830388"/>
          <p14:tracePt t="815" x="6442075" y="1838325"/>
          <p14:tracePt t="817" x="6434138" y="1838325"/>
          <p14:tracePt t="820" x="6424613" y="1838325"/>
          <p14:tracePt t="823" x="6416675" y="1846263"/>
          <p14:tracePt t="827" x="6408738" y="1846263"/>
          <p14:tracePt t="832" x="6400800" y="1846263"/>
          <p14:tracePt t="833" x="6392863" y="1854200"/>
          <p14:tracePt t="835" x="6392863" y="1863725"/>
          <p14:tracePt t="837" x="6384925" y="1863725"/>
          <p14:tracePt t="839" x="6376988" y="1863725"/>
          <p14:tracePt t="842" x="6369050" y="1871663"/>
          <p14:tracePt t="843" x="6361113" y="1871663"/>
          <p14:tracePt t="847" x="6351588" y="1871663"/>
          <p14:tracePt t="851" x="6351588" y="1879600"/>
          <p14:tracePt t="852" x="6343650" y="1879600"/>
          <p14:tracePt t="853" x="6335713" y="1887538"/>
          <p14:tracePt t="857" x="6327775" y="1887538"/>
          <p14:tracePt t="861" x="6319838" y="1887538"/>
          <p14:tracePt t="865" x="6319838" y="1895475"/>
          <p14:tracePt t="867" x="6311900" y="1895475"/>
          <p14:tracePt t="869" x="6303963" y="1895475"/>
          <p14:tracePt t="873" x="6296025" y="1895475"/>
          <p14:tracePt t="877" x="6296025" y="1903413"/>
          <p14:tracePt t="880" x="6286500" y="1903413"/>
          <p14:tracePt t="888" x="6278563" y="1903413"/>
          <p14:tracePt t="890" x="6278563" y="1911350"/>
          <p14:tracePt t="891" x="6270625" y="1911350"/>
          <p14:tracePt t="894" x="6270625" y="1919288"/>
          <p14:tracePt t="899" x="6262688" y="1919288"/>
          <p14:tracePt t="909" x="6254750" y="1928813"/>
          <p14:tracePt t="926" x="6246813" y="1928813"/>
          <p14:tracePt t="1188" x="6238875" y="1928813"/>
          <p14:tracePt t="1225" x="6238875" y="1919288"/>
          <p14:tracePt t="1230" x="6238875" y="1911350"/>
          <p14:tracePt t="1234" x="6230938" y="1911350"/>
          <p14:tracePt t="1237" x="6221413" y="1903413"/>
          <p14:tracePt t="1241" x="6213475" y="1895475"/>
          <p14:tracePt t="1245" x="6205538" y="1879600"/>
          <p14:tracePt t="1249" x="6197600" y="1863725"/>
          <p14:tracePt t="1252" x="6197600" y="1854200"/>
          <p14:tracePt t="1253" x="6181725" y="1846263"/>
          <p14:tracePt t="1255" x="6173788" y="1830388"/>
          <p14:tracePt t="1258" x="6173788" y="1822450"/>
          <p14:tracePt t="1261" x="6165850" y="1814513"/>
          <p14:tracePt t="1261" x="6156325" y="1798638"/>
          <p14:tracePt t="1263" x="6140450" y="1789113"/>
          <p14:tracePt t="1265" x="6140450" y="1773238"/>
          <p14:tracePt t="1267" x="6132513" y="1765300"/>
          <p14:tracePt t="1270" x="6124575" y="1757363"/>
          <p14:tracePt t="1273" x="6116638" y="1741488"/>
          <p14:tracePt t="1276" x="6100763" y="1724025"/>
          <p14:tracePt t="1278" x="6091238" y="1716088"/>
          <p14:tracePt t="1279" x="6083300" y="1700213"/>
          <p14:tracePt t="1281" x="6083300" y="1692275"/>
          <p14:tracePt t="1283" x="6075363" y="1684338"/>
          <p14:tracePt t="1285" x="6067425" y="1668463"/>
          <p14:tracePt t="1287" x="6067425" y="1658938"/>
          <p14:tracePt t="1289" x="6059488" y="1651000"/>
          <p14:tracePt t="1291" x="6051550" y="1635125"/>
          <p14:tracePt t="1293" x="6051550" y="1627188"/>
          <p14:tracePt t="1295" x="6043613" y="1619250"/>
          <p14:tracePt t="1298" x="6035675" y="1603375"/>
          <p14:tracePt t="1299" x="6026150" y="1593850"/>
          <p14:tracePt t="1301" x="6026150" y="1577975"/>
          <p14:tracePt t="1303" x="6018213" y="1570038"/>
          <p14:tracePt t="1305" x="6010275" y="1562100"/>
          <p14:tracePt t="1307" x="6010275" y="1546225"/>
          <p14:tracePt t="1309" x="6002338" y="1538288"/>
          <p14:tracePt t="1311" x="5994400" y="1528763"/>
          <p14:tracePt t="1313" x="5994400" y="1512888"/>
          <p14:tracePt t="1315" x="5986463" y="1504950"/>
          <p14:tracePt t="1318" x="5978525" y="1489075"/>
          <p14:tracePt t="1320" x="5978525" y="1481138"/>
          <p14:tracePt t="1321" x="5970588" y="1473200"/>
          <p14:tracePt t="1323" x="5970588" y="1455738"/>
          <p14:tracePt t="1325" x="5961063" y="1447800"/>
          <p14:tracePt t="1327" x="5961063" y="1439863"/>
          <p14:tracePt t="1330" x="5953125" y="1423988"/>
          <p14:tracePt t="1331" x="5953125" y="1416050"/>
          <p14:tracePt t="1334" x="5945188" y="1408113"/>
          <p14:tracePt t="1335" x="5945188" y="1390650"/>
          <p14:tracePt t="1337" x="5945188" y="1382713"/>
          <p14:tracePt t="1339" x="5945188" y="1374775"/>
          <p14:tracePt t="1342" x="5937250" y="1358900"/>
          <p14:tracePt t="1343" x="5937250" y="1350963"/>
          <p14:tracePt t="1345" x="5929313" y="1343025"/>
          <p14:tracePt t="1348" x="5929313" y="1333500"/>
          <p14:tracePt t="1349" x="5929313" y="1325563"/>
          <p14:tracePt t="1351" x="5921375" y="1317625"/>
          <p14:tracePt t="1353" x="5913438" y="1301750"/>
          <p14:tracePt t="1356" x="5913438" y="1293813"/>
          <p14:tracePt t="1357" x="5913438" y="1285875"/>
          <p14:tracePt t="1359" x="5913438" y="1268413"/>
          <p14:tracePt t="1361" x="5913438" y="1260475"/>
          <p14:tracePt t="1364" x="5905500" y="1260475"/>
          <p14:tracePt t="1365" x="5905500" y="1244600"/>
          <p14:tracePt t="1367" x="5905500" y="1236663"/>
          <p14:tracePt t="1369" x="5895975" y="1228725"/>
          <p14:tracePt t="1371" x="5895975" y="1220788"/>
          <p14:tracePt t="1373" x="5895975" y="1212850"/>
          <p14:tracePt t="1375" x="5888038" y="1203325"/>
          <p14:tracePt t="1377" x="5880100" y="1187450"/>
          <p14:tracePt t="1381" x="5880100" y="1171575"/>
          <p14:tracePt t="1383" x="5872163" y="1163638"/>
          <p14:tracePt t="1386" x="5872163" y="1155700"/>
          <p14:tracePt t="1387" x="5872163" y="1147763"/>
          <p14:tracePt t="1389" x="5872163" y="1138238"/>
          <p14:tracePt t="1391" x="5864225" y="1130300"/>
          <p14:tracePt t="1393" x="5856288" y="1130300"/>
          <p14:tracePt t="1396" x="5856288" y="1122363"/>
          <p14:tracePt t="1397" x="5848350" y="1114425"/>
          <p14:tracePt t="1399" x="5848350" y="1106488"/>
          <p14:tracePt t="1401" x="5848350" y="1098550"/>
          <p14:tracePt t="1405" x="5840413" y="1090613"/>
          <p14:tracePt t="1407" x="5840413" y="1082675"/>
          <p14:tracePt t="1409" x="5840413" y="1073150"/>
          <p14:tracePt t="1412" x="5830888" y="1073150"/>
          <p14:tracePt t="1413" x="5830888" y="1065213"/>
          <p14:tracePt t="1415" x="5822950" y="1057275"/>
          <p14:tracePt t="1417" x="5822950" y="1049338"/>
          <p14:tracePt t="1423" x="5822950" y="1041400"/>
          <p14:tracePt t="1426" x="5815013" y="1041400"/>
          <p14:tracePt t="1427" x="5815013" y="1033463"/>
          <p14:tracePt t="1431" x="5815013" y="1025525"/>
          <p14:tracePt t="1433" x="5807075" y="1017588"/>
          <p14:tracePt t="1442" x="5807075" y="1008063"/>
          <p14:tracePt t="1447" x="5799138" y="1000125"/>
          <p14:tracePt t="1458" x="5791200" y="992188"/>
          <p14:tracePt t="1521" x="5791200" y="1000125"/>
          <p14:tracePt t="1525" x="5791200" y="1008063"/>
          <p14:tracePt t="1527" x="5791200" y="1017588"/>
          <p14:tracePt t="1530" x="5791200" y="1025525"/>
          <p14:tracePt t="1531" x="5791200" y="1041400"/>
          <p14:tracePt t="1534" x="5791200" y="1049338"/>
          <p14:tracePt t="1535" x="5799138" y="1065213"/>
          <p14:tracePt t="1537" x="5799138" y="1082675"/>
          <p14:tracePt t="1540" x="5807075" y="1098550"/>
          <p14:tracePt t="1541" x="5807075" y="1122363"/>
          <p14:tracePt t="1543" x="5807075" y="1147763"/>
          <p14:tracePt t="1545" x="5807075" y="1179513"/>
          <p14:tracePt t="1547" x="5807075" y="1203325"/>
          <p14:tracePt t="1550" x="5807075" y="1228725"/>
          <p14:tracePt t="1552" x="5807075" y="1252538"/>
          <p14:tracePt t="1554" x="5807075" y="1268413"/>
          <p14:tracePt t="1556" x="5815013" y="1301750"/>
          <p14:tracePt t="1558" x="5815013" y="1325563"/>
          <p14:tracePt t="1560" x="5815013" y="1350963"/>
          <p14:tracePt t="1562" x="5815013" y="1374775"/>
          <p14:tracePt t="1564" x="5815013" y="1398588"/>
          <p14:tracePt t="1565" x="5815013" y="1423988"/>
          <p14:tracePt t="1567" x="5815013" y="1447800"/>
          <p14:tracePt t="1570" x="5815013" y="1473200"/>
          <p14:tracePt t="1571" x="5815013" y="1489075"/>
          <p14:tracePt t="1574" x="5815013" y="1512888"/>
          <p14:tracePt t="1576" x="5815013" y="1538288"/>
          <p14:tracePt t="1578" x="5815013" y="1570038"/>
          <p14:tracePt t="1579" x="5815013" y="1585913"/>
          <p14:tracePt t="1581" x="5815013" y="1611313"/>
          <p14:tracePt t="1583" x="5815013" y="1635125"/>
          <p14:tracePt t="1585" x="5815013" y="1651000"/>
          <p14:tracePt t="1587" x="5807075" y="1668463"/>
          <p14:tracePt t="1590" x="5807075" y="1692275"/>
          <p14:tracePt t="1591" x="5799138" y="1708150"/>
          <p14:tracePt t="1594" x="5791200" y="1733550"/>
          <p14:tracePt t="1595" x="5791200" y="1749425"/>
          <p14:tracePt t="1598" x="5791200" y="1773238"/>
          <p14:tracePt t="1599" x="5791200" y="1798638"/>
          <p14:tracePt t="1601" x="5791200" y="1822450"/>
          <p14:tracePt t="1603" x="5791200" y="1838325"/>
          <p14:tracePt t="1605" x="5791200" y="1854200"/>
          <p14:tracePt t="1607" x="5783263" y="1871663"/>
          <p14:tracePt t="1610" x="5783263" y="1895475"/>
          <p14:tracePt t="1611" x="5783263" y="1911350"/>
          <p14:tracePt t="1614" x="5775325" y="1936750"/>
          <p14:tracePt t="1615" x="5775325" y="1952625"/>
          <p14:tracePt t="1617" x="5775325" y="1976438"/>
          <p14:tracePt t="1620" x="5767388" y="2001838"/>
          <p14:tracePt t="1622" x="5767388" y="2017713"/>
          <p14:tracePt t="1623" x="5767388" y="2033588"/>
          <p14:tracePt t="1625" x="5767388" y="2058988"/>
          <p14:tracePt t="1628" x="5767388" y="2074863"/>
          <p14:tracePt t="1629" x="5767388" y="2090738"/>
          <p14:tracePt t="1631" x="5767388" y="2114550"/>
          <p14:tracePt t="1633" x="5767388" y="2132013"/>
          <p14:tracePt t="1635" x="5767388" y="2147888"/>
          <p14:tracePt t="1638" x="5767388" y="2171700"/>
          <p14:tracePt t="1639" x="5767388" y="2189163"/>
          <p14:tracePt t="1641" x="5767388" y="2205038"/>
          <p14:tracePt t="1644" x="5767388" y="2220913"/>
          <p14:tracePt t="1646" x="5767388" y="2244725"/>
          <p14:tracePt t="1647" x="5767388" y="2262188"/>
          <p14:tracePt t="1649" x="5767388" y="2278063"/>
          <p14:tracePt t="1651" x="5767388" y="2293938"/>
          <p14:tracePt t="1653" x="5767388" y="2317750"/>
          <p14:tracePt t="1655" x="5757863" y="2335213"/>
          <p14:tracePt t="1657" x="5757863" y="2351088"/>
          <p14:tracePt t="1659" x="5749925" y="2366963"/>
          <p14:tracePt t="1661" x="5749925" y="2382838"/>
          <p14:tracePt t="1663" x="5749925" y="2400300"/>
          <p14:tracePt t="1665" x="5749925" y="2424113"/>
          <p14:tracePt t="1667" x="5749925" y="2432050"/>
          <p14:tracePt t="1669" x="5741988" y="2447925"/>
          <p14:tracePt t="1671" x="5741988" y="2465388"/>
          <p14:tracePt t="1674" x="5741988" y="2481263"/>
          <p14:tracePt t="1675" x="5741988" y="2497138"/>
          <p14:tracePt t="1677" x="5741988" y="2513013"/>
          <p14:tracePt t="1679" x="5734050" y="2530475"/>
          <p14:tracePt t="1681" x="5734050" y="2538413"/>
          <p14:tracePt t="1684" x="5734050" y="2554288"/>
          <p14:tracePt t="1685" x="5726113" y="2578100"/>
          <p14:tracePt t="1687" x="5726113" y="2595563"/>
          <p14:tracePt t="1690" x="5718175" y="2611438"/>
          <p14:tracePt t="1691" x="5718175" y="2627313"/>
          <p14:tracePt t="1693" x="5718175" y="2643188"/>
          <p14:tracePt t="1695" x="5718175" y="2660650"/>
          <p14:tracePt t="1697" x="5718175" y="2676525"/>
          <p14:tracePt t="1699" x="5718175" y="2700338"/>
          <p14:tracePt t="1701" x="5718175" y="2717800"/>
          <p14:tracePt t="1703" x="5718175" y="2733675"/>
          <p14:tracePt t="1706" x="5710238" y="2749550"/>
          <p14:tracePt t="1707" x="5710238" y="2765425"/>
          <p14:tracePt t="1710" x="5702300" y="2782888"/>
          <p14:tracePt t="1711" x="5702300" y="2806700"/>
          <p14:tracePt t="1713" x="5692775" y="2822575"/>
          <p14:tracePt t="1715" x="5692775" y="2838450"/>
          <p14:tracePt t="1718" x="5692775" y="2855913"/>
          <p14:tracePt t="1719" x="5692775" y="2879725"/>
          <p14:tracePt t="1721" x="5684838" y="2895600"/>
          <p14:tracePt t="1723" x="5684838" y="2921000"/>
          <p14:tracePt t="1726" x="5676900" y="2936875"/>
          <p14:tracePt t="1728" x="5676900" y="2960688"/>
          <p14:tracePt t="1729" x="5676900" y="2986088"/>
          <p14:tracePt t="1732" x="5668963" y="3009900"/>
          <p14:tracePt t="1734" x="5668963" y="3025775"/>
          <p14:tracePt t="1736" x="5661025" y="3051175"/>
          <p14:tracePt t="1738" x="5653088" y="3074988"/>
          <p14:tracePt t="1740" x="5645150" y="3090863"/>
          <p14:tracePt t="1742" x="5645150" y="3116263"/>
          <p14:tracePt t="1744" x="5645150" y="3132138"/>
          <p14:tracePt t="1746" x="5637213" y="3155950"/>
          <p14:tracePt t="1748" x="5627688" y="3189288"/>
          <p14:tracePt t="1750" x="5627688" y="3205163"/>
          <p14:tracePt t="1751" x="5619750" y="3221038"/>
          <p14:tracePt t="1753" x="5619750" y="3246438"/>
          <p14:tracePt t="1756" x="5611813" y="3262313"/>
          <p14:tracePt t="1757" x="5603875" y="3278188"/>
          <p14:tracePt t="1759" x="5603875" y="3294063"/>
          <p14:tracePt t="1762" x="5603875" y="3319463"/>
          <p14:tracePt t="1763" x="5603875" y="3335338"/>
          <p14:tracePt t="1765" x="5595938" y="3351213"/>
          <p14:tracePt t="1767" x="5588000" y="3368675"/>
          <p14:tracePt t="1770" x="5580063" y="3384550"/>
          <p14:tracePt t="1771" x="5580063" y="3408363"/>
          <p14:tracePt t="1773" x="5580063" y="3416300"/>
          <p14:tracePt t="1775" x="5572125" y="3433763"/>
          <p14:tracePt t="1777" x="5562600" y="3441700"/>
          <p14:tracePt t="1780" x="5562600" y="3457575"/>
          <p14:tracePt t="1781" x="5562600" y="3465513"/>
          <p14:tracePt t="1783" x="5554663" y="3473450"/>
          <p14:tracePt t="1786" x="5546725" y="3489325"/>
          <p14:tracePt t="1787" x="5546725" y="3498850"/>
          <p14:tracePt t="1790" x="5538788" y="3506788"/>
          <p14:tracePt t="1791" x="5538788" y="3522663"/>
          <p14:tracePt t="1795" x="5530850" y="3530600"/>
          <p14:tracePt t="1797" x="5530850" y="3538538"/>
          <p14:tracePt t="1803" x="5522913" y="3546475"/>
          <p14:tracePt t="1809" x="5514975" y="3546475"/>
          <p14:tracePt t="1860" x="5514975" y="3554413"/>
          <p14:tracePt t="1871" x="5507038" y="3554413"/>
          <p14:tracePt t="1874" x="5507038" y="3546475"/>
          <p14:tracePt t="1882" x="5507038" y="3538538"/>
          <p14:tracePt t="1940" x="5497513" y="3538538"/>
          <p14:tracePt t="1954" x="5497513" y="3530600"/>
          <p14:tracePt t="1972" x="5497513" y="3522663"/>
          <p14:tracePt t="1976" x="5497513" y="3514725"/>
          <p14:tracePt t="1981" x="5489575" y="3506788"/>
          <p14:tracePt t="1987" x="5481638" y="3498850"/>
          <p14:tracePt t="1992" x="5473700" y="3489325"/>
          <p14:tracePt t="1994" x="5473700" y="3481388"/>
          <p14:tracePt t="1997" x="5465763" y="3473450"/>
          <p14:tracePt t="2001" x="5465763" y="3465513"/>
          <p14:tracePt t="2005" x="5457825" y="3457575"/>
          <p14:tracePt t="2008" x="5457825" y="3449638"/>
          <p14:tracePt t="2011" x="5449888" y="3441700"/>
          <p14:tracePt t="2013" x="5441950" y="3441700"/>
          <p14:tracePt t="2015" x="5441950" y="3433763"/>
          <p14:tracePt t="2017" x="5432425" y="3433763"/>
          <p14:tracePt t="2020" x="5432425" y="3424238"/>
          <p14:tracePt t="2021" x="5424488" y="3416300"/>
          <p14:tracePt t="2025" x="5416550" y="3408363"/>
          <p14:tracePt t="2028" x="5416550" y="3400425"/>
          <p14:tracePt t="2029" x="5408613" y="3392488"/>
          <p14:tracePt t="2034" x="5400675" y="3384550"/>
          <p14:tracePt t="2035" x="5392738" y="3376613"/>
          <p14:tracePt t="2039" x="5384800" y="3368675"/>
          <p14:tracePt t="2042" x="5376863" y="3359150"/>
          <p14:tracePt t="2043" x="5367338" y="3351213"/>
          <p14:tracePt t="2045" x="5367338" y="3343275"/>
          <p14:tracePt t="2047" x="5351463" y="3335338"/>
          <p14:tracePt t="2051" x="5343525" y="3327400"/>
          <p14:tracePt t="2053" x="5343525" y="3319463"/>
          <p14:tracePt t="2056" x="5335588" y="3319463"/>
          <p14:tracePt t="2058" x="5327650" y="3311525"/>
          <p14:tracePt t="2059" x="5319713" y="3311525"/>
          <p14:tracePt t="2061" x="5319713" y="3303588"/>
          <p14:tracePt t="2063" x="5311775" y="3294063"/>
          <p14:tracePt t="2065" x="5302250" y="3294063"/>
          <p14:tracePt t="2067" x="5294313" y="3286125"/>
          <p14:tracePt t="2071" x="5286375" y="3278188"/>
          <p14:tracePt t="2075" x="5278438" y="3278188"/>
          <p14:tracePt t="2077" x="5262563" y="3270250"/>
          <p14:tracePt t="2079" x="5262563" y="3262313"/>
          <p14:tracePt t="2082" x="5254625" y="3262313"/>
          <p14:tracePt t="2084" x="5246688" y="3254375"/>
          <p14:tracePt t="2085" x="5237163" y="3254375"/>
          <p14:tracePt t="2087" x="5229225" y="3254375"/>
          <p14:tracePt t="2089" x="5221288" y="3254375"/>
          <p14:tracePt t="2091" x="5213350" y="3254375"/>
          <p14:tracePt t="2093" x="5213350" y="3246438"/>
          <p14:tracePt t="2095" x="5197475" y="3246438"/>
          <p14:tracePt t="2099" x="5189538" y="3238500"/>
          <p14:tracePt t="2102" x="5181600" y="3238500"/>
          <p14:tracePt t="2103" x="5172075" y="3238500"/>
          <p14:tracePt t="2105" x="5156200" y="3238500"/>
          <p14:tracePt t="2107" x="5148263" y="3238500"/>
          <p14:tracePt t="2110" x="5140325" y="3228975"/>
          <p14:tracePt t="2112" x="5132388" y="3228975"/>
          <p14:tracePt t="2113" x="5124450" y="3228975"/>
          <p14:tracePt t="2115" x="5116513" y="3228975"/>
          <p14:tracePt t="2117" x="5099050" y="3228975"/>
          <p14:tracePt t="2119" x="5091113" y="3221038"/>
          <p14:tracePt t="2123" x="5075238" y="3221038"/>
          <p14:tracePt t="2127" x="5067300" y="3221038"/>
          <p14:tracePt t="2131" x="5059363" y="3221038"/>
          <p14:tracePt t="2161" x="5067300" y="3221038"/>
          <p14:tracePt t="2163" x="5075238" y="3221038"/>
          <p14:tracePt t="2166" x="5083175" y="3221038"/>
          <p14:tracePt t="2168" x="5099050" y="3221038"/>
          <p14:tracePt t="2170" x="5132388" y="3228975"/>
          <p14:tracePt t="2172" x="5156200" y="3238500"/>
          <p14:tracePt t="2173" x="5189538" y="3238500"/>
          <p14:tracePt t="2175" x="5229225" y="3246438"/>
          <p14:tracePt t="2178" x="5278438" y="3246438"/>
          <p14:tracePt t="2179" x="5319713" y="3246438"/>
          <p14:tracePt t="2182" x="5376863" y="3246438"/>
          <p14:tracePt t="2183" x="5432425" y="3246438"/>
          <p14:tracePt t="2185" x="5497513" y="3246438"/>
          <p14:tracePt t="2187" x="5572125" y="3246438"/>
          <p14:tracePt t="2190" x="5653088" y="3246438"/>
          <p14:tracePt t="2191" x="5726113" y="3246438"/>
          <p14:tracePt t="2193" x="5815013" y="3246438"/>
          <p14:tracePt t="2195" x="5895975" y="3238500"/>
          <p14:tracePt t="2197" x="5986463" y="3238500"/>
          <p14:tracePt t="2199" x="6083300" y="3228975"/>
          <p14:tracePt t="2201" x="6181725" y="3221038"/>
          <p14:tracePt t="2203" x="6278563" y="3213100"/>
          <p14:tracePt t="2205" x="6376988" y="3205163"/>
          <p14:tracePt t="2207" x="6481763" y="3197225"/>
          <p14:tracePt t="2209" x="6596063" y="3189288"/>
          <p14:tracePt t="2211" x="6702425" y="3181350"/>
          <p14:tracePt t="2214" x="6807200" y="3173413"/>
          <p14:tracePt t="2216" x="6905625" y="3155950"/>
          <p14:tracePt t="2218" x="7010400" y="3140075"/>
          <p14:tracePt t="2220" x="7108825" y="3132138"/>
          <p14:tracePt t="2222" x="7205663" y="3124200"/>
          <p14:tracePt t="2224" x="7304088" y="3108325"/>
          <p14:tracePt t="2226" x="7385050" y="3098800"/>
          <p14:tracePt t="2228" x="7473950" y="3082925"/>
          <p14:tracePt t="2230" x="7564438" y="3074988"/>
          <p14:tracePt t="2231" x="7645400" y="3051175"/>
          <p14:tracePt t="2233" x="7718425" y="3043238"/>
          <p14:tracePt t="2235" x="7783513" y="3033713"/>
          <p14:tracePt t="2237" x="7864475" y="3025775"/>
          <p14:tracePt t="2239" x="7921625" y="3017838"/>
          <p14:tracePt t="2241" x="7986713" y="3001963"/>
          <p14:tracePt t="2243" x="8043863" y="2994025"/>
          <p14:tracePt t="2246" x="8085138" y="2978150"/>
          <p14:tracePt t="2247" x="8124825" y="2968625"/>
          <p14:tracePt t="2249" x="8158163" y="2968625"/>
          <p14:tracePt t="2251" x="8181975" y="2960688"/>
          <p14:tracePt t="2254" x="8207375" y="2952750"/>
          <p14:tracePt t="2255" x="8223250" y="2944813"/>
          <p14:tracePt t="2257" x="8247063" y="2944813"/>
          <p14:tracePt t="2260" x="8255000" y="2936875"/>
          <p14:tracePt t="2261" x="8262938" y="2928938"/>
          <p14:tracePt t="2265" x="8272463" y="2928938"/>
          <p14:tracePt t="2269" x="8280400" y="2928938"/>
          <p14:tracePt t="2273" x="8280400" y="2921000"/>
          <p14:tracePt t="2301" x="8272463" y="2921000"/>
          <p14:tracePt t="2313" x="8262938" y="2921000"/>
          <p14:tracePt t="2317" x="8255000" y="2921000"/>
          <p14:tracePt t="2324" x="8247063" y="2921000"/>
          <p14:tracePt t="2325" x="8239125" y="2921000"/>
          <p14:tracePt t="2331" x="8231188" y="2921000"/>
          <p14:tracePt t="2335" x="8223250" y="2921000"/>
          <p14:tracePt t="2339" x="8215313" y="2921000"/>
          <p14:tracePt t="2342" x="8207375" y="2921000"/>
          <p14:tracePt t="2345" x="8197850" y="2921000"/>
          <p14:tracePt t="2349" x="8189913" y="2921000"/>
          <p14:tracePt t="2352" x="8181975" y="2921000"/>
          <p14:tracePt t="2353" x="8174038" y="2921000"/>
          <p14:tracePt t="2357" x="8166100" y="2921000"/>
          <p14:tracePt t="2360" x="8158163" y="2921000"/>
          <p14:tracePt t="2361" x="8150225" y="2921000"/>
          <p14:tracePt t="2363" x="8142288" y="2921000"/>
          <p14:tracePt t="2365" x="8132763" y="2921000"/>
          <p14:tracePt t="2367" x="8124825" y="2921000"/>
          <p14:tracePt t="2369" x="8116888" y="2921000"/>
          <p14:tracePt t="2371" x="8108950" y="2921000"/>
          <p14:tracePt t="2373" x="8101013" y="2921000"/>
          <p14:tracePt t="2375" x="8085138" y="2921000"/>
          <p14:tracePt t="2377" x="8077200" y="2921000"/>
          <p14:tracePt t="2381" x="8059738" y="2928938"/>
          <p14:tracePt t="2383" x="8051800" y="2928938"/>
          <p14:tracePt t="2385" x="8043863" y="2928938"/>
          <p14:tracePt t="2387" x="8027988" y="2928938"/>
          <p14:tracePt t="2390" x="8012113" y="2928938"/>
          <p14:tracePt t="2391" x="8002588" y="2928938"/>
          <p14:tracePt t="2394" x="7986713" y="2928938"/>
          <p14:tracePt t="2395" x="7970838" y="2928938"/>
          <p14:tracePt t="2398" x="7962900" y="2928938"/>
          <p14:tracePt t="2400" x="7937500" y="2928938"/>
          <p14:tracePt t="2401" x="7921625" y="2928938"/>
          <p14:tracePt t="2403" x="7897813" y="2928938"/>
          <p14:tracePt t="2405" x="7881938" y="2928938"/>
          <p14:tracePt t="2407" x="7856538" y="2928938"/>
          <p14:tracePt t="2409" x="7832725" y="2928938"/>
          <p14:tracePt t="2411" x="7807325" y="2928938"/>
          <p14:tracePt t="2413" x="7783513" y="2928938"/>
          <p14:tracePt t="2415" x="7759700" y="2928938"/>
          <p14:tracePt t="2418" x="7726363" y="2928938"/>
          <p14:tracePt t="2419" x="7694613" y="2921000"/>
          <p14:tracePt t="2422" x="7661275" y="2921000"/>
          <p14:tracePt t="2423" x="7613650" y="2921000"/>
          <p14:tracePt t="2425" x="7572375" y="2921000"/>
          <p14:tracePt t="2427" x="7523163" y="2913063"/>
          <p14:tracePt t="2429" x="7483475" y="2913063"/>
          <p14:tracePt t="2432" x="7434263" y="2913063"/>
          <p14:tracePt t="2433" x="7377113" y="2903538"/>
          <p14:tracePt t="2435" x="7327900" y="2903538"/>
          <p14:tracePt t="2438" x="7270750" y="2895600"/>
          <p14:tracePt t="2439" x="7205663" y="2895600"/>
          <p14:tracePt t="2441" x="7140575" y="2895600"/>
          <p14:tracePt t="2443" x="7075488" y="2887663"/>
          <p14:tracePt t="2445" x="7010400" y="2887663"/>
          <p14:tracePt t="2448" x="6937375" y="2879725"/>
          <p14:tracePt t="2450" x="6864350" y="2879725"/>
          <p14:tracePt t="2451" x="6791325" y="2871788"/>
          <p14:tracePt t="2453" x="6710363" y="2863850"/>
          <p14:tracePt t="2455" x="6637338" y="2863850"/>
          <p14:tracePt t="2457" x="6564313" y="2863850"/>
          <p14:tracePt t="2460" x="6481763" y="2855913"/>
          <p14:tracePt t="2461" x="6408738" y="2855913"/>
          <p14:tracePt t="2463" x="6327775" y="2855913"/>
          <p14:tracePt t="2466" x="6254750" y="2847975"/>
          <p14:tracePt t="2468" x="6189663" y="2847975"/>
          <p14:tracePt t="2469" x="6124575" y="2847975"/>
          <p14:tracePt t="2471" x="6059488" y="2847975"/>
          <p14:tracePt t="2473" x="5986463" y="2847975"/>
          <p14:tracePt t="2475" x="5921375" y="2847975"/>
          <p14:tracePt t="2477" x="5864225" y="2847975"/>
          <p14:tracePt t="2479" x="5807075" y="2847975"/>
          <p14:tracePt t="2482" x="5767388" y="2847975"/>
          <p14:tracePt t="2484" x="5718175" y="2847975"/>
          <p14:tracePt t="2485" x="5676900" y="2847975"/>
          <p14:tracePt t="2487" x="5645150" y="2847975"/>
          <p14:tracePt t="2490" x="5603875" y="2847975"/>
          <p14:tracePt t="2492" x="5580063" y="2847975"/>
          <p14:tracePt t="2493" x="5554663" y="2847975"/>
          <p14:tracePt t="2496" x="5530850" y="2847975"/>
          <p14:tracePt t="2497" x="5507038" y="2855913"/>
          <p14:tracePt t="2499" x="5489575" y="2855913"/>
          <p14:tracePt t="2501" x="5473700" y="2855913"/>
          <p14:tracePt t="2503" x="5457825" y="2855913"/>
          <p14:tracePt t="2505" x="5441950" y="2855913"/>
          <p14:tracePt t="2508" x="5424488" y="2855913"/>
          <p14:tracePt t="2510" x="5408613" y="2855913"/>
          <p14:tracePt t="2512" x="5400675" y="2863850"/>
          <p14:tracePt t="2513" x="5392738" y="2863850"/>
          <p14:tracePt t="2515" x="5384800" y="2863850"/>
          <p14:tracePt t="2517" x="5376863" y="2863850"/>
          <p14:tracePt t="2519" x="5367338" y="2863850"/>
          <p14:tracePt t="2521" x="5359400" y="2863850"/>
          <p14:tracePt t="2527" x="5351463" y="2863850"/>
          <p14:tracePt t="2531" x="5343525" y="2863850"/>
          <p14:tracePt t="2647" x="5335588" y="2863850"/>
          <p14:tracePt t="2652" x="5335588" y="2871788"/>
          <p14:tracePt t="2657" x="5335588" y="2879725"/>
          <p14:tracePt t="2660" x="5327650" y="2879725"/>
          <p14:tracePt t="2663" x="5327650" y="2887663"/>
          <p14:tracePt t="2667" x="5319713" y="2887663"/>
          <p14:tracePt t="2669" x="5319713" y="2895600"/>
          <p14:tracePt t="2671" x="5311775" y="2903538"/>
          <p14:tracePt t="2675" x="5311775" y="2913063"/>
          <p14:tracePt t="2677" x="5302250" y="2913063"/>
          <p14:tracePt t="2679" x="5302250" y="2921000"/>
          <p14:tracePt t="2682" x="5294313" y="2928938"/>
          <p14:tracePt t="2684" x="5286375" y="2944813"/>
          <p14:tracePt t="2685" x="5286375" y="2952750"/>
          <p14:tracePt t="2687" x="5270500" y="2960688"/>
          <p14:tracePt t="2691" x="5262563" y="2968625"/>
          <p14:tracePt t="2694" x="5262563" y="2986088"/>
          <p14:tracePt t="2695" x="5246688" y="2994025"/>
          <p14:tracePt t="2698" x="5246688" y="3001963"/>
          <p14:tracePt t="2700" x="5237163" y="3009900"/>
          <p14:tracePt t="2702" x="5221288" y="3017838"/>
          <p14:tracePt t="2703" x="5221288" y="3033713"/>
          <p14:tracePt t="2705" x="5205413" y="3033713"/>
          <p14:tracePt t="2707" x="5197475" y="3051175"/>
          <p14:tracePt t="2709" x="5189538" y="3059113"/>
          <p14:tracePt t="2712" x="5181600" y="3074988"/>
          <p14:tracePt t="2714" x="5172075" y="3082925"/>
          <p14:tracePt t="2715" x="5164138" y="3090863"/>
          <p14:tracePt t="2718" x="5148263" y="3116263"/>
          <p14:tracePt t="2719" x="5140325" y="3124200"/>
          <p14:tracePt t="2721" x="5132388" y="3140075"/>
          <p14:tracePt t="2724" x="5132388" y="3148013"/>
          <p14:tracePt t="2726" x="5116513" y="3155950"/>
          <p14:tracePt t="2728" x="5108575" y="3173413"/>
          <p14:tracePt t="2730" x="5099050" y="3189288"/>
          <p14:tracePt t="2732" x="5091113" y="3197225"/>
          <p14:tracePt t="2734" x="5091113" y="3213100"/>
          <p14:tracePt t="2735" x="5075238" y="3221038"/>
          <p14:tracePt t="2737" x="5067300" y="3228975"/>
          <p14:tracePt t="2740" x="5059363" y="3246438"/>
          <p14:tracePt t="2742" x="5051425" y="3254375"/>
          <p14:tracePt t="2743" x="5051425" y="3270250"/>
          <p14:tracePt t="2745" x="5043488" y="3278188"/>
          <p14:tracePt t="2747" x="5033963" y="3286125"/>
          <p14:tracePt t="2749" x="5026025" y="3303588"/>
          <p14:tracePt t="2751" x="5018088" y="3311525"/>
          <p14:tracePt t="2753" x="5010150" y="3319463"/>
          <p14:tracePt t="2756" x="5010150" y="3335338"/>
          <p14:tracePt t="2757" x="5002213" y="3343275"/>
          <p14:tracePt t="2759" x="4994275" y="3359150"/>
          <p14:tracePt t="2761" x="4994275" y="3368675"/>
          <p14:tracePt t="2763" x="4986338" y="3376613"/>
          <p14:tracePt t="2765" x="4986338" y="3384550"/>
          <p14:tracePt t="2767" x="4978400" y="3384550"/>
          <p14:tracePt t="2769" x="4968875" y="3392488"/>
          <p14:tracePt t="2773" x="4968875" y="3400425"/>
          <p14:tracePt t="2776" x="4960938" y="3408363"/>
          <p14:tracePt t="2779" x="4953000" y="3416300"/>
          <p14:tracePt t="2781" x="4953000" y="3424238"/>
          <p14:tracePt t="2783" x="4953000" y="3433763"/>
          <p14:tracePt t="2787" x="4953000" y="3441700"/>
          <p14:tracePt t="2796" x="4953000" y="3449638"/>
          <p14:tracePt t="2797" x="4945063" y="3449638"/>
          <p14:tracePt t="2799" x="4945063" y="3457575"/>
          <p14:tracePt t="2801" x="4937125" y="3465513"/>
          <p14:tracePt t="2827" x="4937125" y="3473450"/>
          <p14:tracePt t="2920" x="4937125" y="3465513"/>
          <p14:tracePt t="2923" x="4929188" y="3457575"/>
          <p14:tracePt t="2927" x="4929188" y="3449638"/>
          <p14:tracePt t="2929" x="4921250" y="3449638"/>
          <p14:tracePt t="2931" x="4921250" y="3441700"/>
          <p14:tracePt t="2935" x="4913313" y="3433763"/>
          <p14:tracePt t="2938" x="4903788" y="3424238"/>
          <p14:tracePt t="2939" x="4903788" y="3408363"/>
          <p14:tracePt t="2941" x="4895850" y="3400425"/>
          <p14:tracePt t="2944" x="4887913" y="3392488"/>
          <p14:tracePt t="2946" x="4887913" y="3376613"/>
          <p14:tracePt t="2948" x="4879975" y="3368675"/>
          <p14:tracePt t="2950" x="4879975" y="3359150"/>
          <p14:tracePt t="2952" x="4872038" y="3343275"/>
          <p14:tracePt t="2954" x="4872038" y="3335338"/>
          <p14:tracePt t="2955" x="4864100" y="3327400"/>
          <p14:tracePt t="2957" x="4856163" y="3311525"/>
          <p14:tracePt t="2959" x="4856163" y="3303588"/>
          <p14:tracePt t="2961" x="4848225" y="3286125"/>
          <p14:tracePt t="2963" x="4838700" y="3270250"/>
          <p14:tracePt t="2965" x="4830763" y="3262313"/>
          <p14:tracePt t="2967" x="4830763" y="3246438"/>
          <p14:tracePt t="2969" x="4822825" y="3228975"/>
          <p14:tracePt t="2971" x="4814888" y="3213100"/>
          <p14:tracePt t="2974" x="4814888" y="3205163"/>
          <p14:tracePt t="2976" x="4806950" y="3189288"/>
          <p14:tracePt t="2978" x="4799013" y="3163888"/>
          <p14:tracePt t="2980" x="4791075" y="3155950"/>
          <p14:tracePt t="2982" x="4791075" y="3148013"/>
          <p14:tracePt t="2983" x="4783138" y="3124200"/>
          <p14:tracePt t="2986" x="4773613" y="3108325"/>
          <p14:tracePt t="2987" x="4773613" y="3098800"/>
          <p14:tracePt t="2990" x="4765675" y="3082925"/>
          <p14:tracePt t="2992" x="4757738" y="3067050"/>
          <p14:tracePt t="2993" x="4757738" y="3059113"/>
          <p14:tracePt t="2995" x="4749800" y="3043238"/>
          <p14:tracePt t="2998" x="4741863" y="3025775"/>
          <p14:tracePt t="3001" x="4733925" y="3017838"/>
          <p14:tracePt t="3001" x="4733925" y="3009900"/>
          <p14:tracePt t="3004" x="4725988" y="2994025"/>
          <p14:tracePt t="3006" x="4718050" y="2986088"/>
          <p14:tracePt t="3008" x="4718050" y="2978150"/>
          <p14:tracePt t="3011" x="4708525" y="2960688"/>
          <p14:tracePt t="3012" x="4708525" y="2952750"/>
          <p14:tracePt t="3014" x="4700588" y="2944813"/>
          <p14:tracePt t="3015" x="4700588" y="2928938"/>
          <p14:tracePt t="3017" x="4700588" y="2921000"/>
          <p14:tracePt t="3019" x="4700588" y="2913063"/>
          <p14:tracePt t="3022" x="4692650" y="2913063"/>
          <p14:tracePt t="3024" x="4692650" y="2903538"/>
          <p14:tracePt t="3025" x="4684713" y="2895600"/>
          <p14:tracePt t="3027" x="4684713" y="2887663"/>
          <p14:tracePt t="3031" x="4676775" y="2879725"/>
          <p14:tracePt t="3034" x="4676775" y="2871788"/>
          <p14:tracePt t="3035" x="4676775" y="2863850"/>
          <p14:tracePt t="3038" x="4676775" y="2855913"/>
          <p14:tracePt t="3039" x="4668838" y="2847975"/>
          <p14:tracePt t="3041" x="4668838" y="2838450"/>
          <p14:tracePt t="3043" x="4660900" y="2838450"/>
          <p14:tracePt t="3045" x="4660900" y="2830513"/>
          <p14:tracePt t="3047" x="4660900" y="2822575"/>
          <p14:tracePt t="3049" x="4660900" y="2814638"/>
          <p14:tracePt t="3052" x="4660900" y="2806700"/>
          <p14:tracePt t="3053" x="4660900" y="2798763"/>
          <p14:tracePt t="3055" x="4652963" y="2798763"/>
          <p14:tracePt t="3057" x="4652963" y="2790825"/>
          <p14:tracePt t="3061" x="4652963" y="2782888"/>
          <p14:tracePt t="3064" x="4652963" y="2773363"/>
          <p14:tracePt t="3065" x="4652963" y="2765425"/>
          <p14:tracePt t="3067" x="4643438" y="2765425"/>
          <p14:tracePt t="3069" x="4643438" y="2757488"/>
          <p14:tracePt t="3073" x="4643438" y="2749550"/>
          <p14:tracePt t="3077" x="4643438" y="2741613"/>
          <p14:tracePt t="3079" x="4643438" y="2733675"/>
          <p14:tracePt t="3083" x="4643438" y="2725738"/>
          <p14:tracePt t="3089" x="4635500" y="2717800"/>
          <p14:tracePt t="3093" x="4627563" y="2708275"/>
          <p14:tracePt t="3097" x="4627563" y="2700338"/>
          <p14:tracePt t="3104" x="4627563" y="2692400"/>
          <p14:tracePt t="3107" x="4627563" y="2684463"/>
          <p14:tracePt t="3111" x="4619625" y="2676525"/>
          <p14:tracePt t="3115" x="4619625" y="2668588"/>
          <p14:tracePt t="3121" x="4619625" y="2660650"/>
          <p14:tracePt t="3125" x="4611688" y="2660650"/>
          <p14:tracePt t="3129" x="4611688" y="2652713"/>
          <p14:tracePt t="3133" x="4611688" y="2643188"/>
          <p14:tracePt t="3135" x="4611688" y="2635250"/>
          <p14:tracePt t="3143" x="4611688" y="2627313"/>
          <p14:tracePt t="3145" x="4603750" y="2627313"/>
          <p14:tracePt t="3149" x="4595813" y="2627313"/>
          <p14:tracePt t="3152" x="4595813" y="2619375"/>
          <p14:tracePt t="3157" x="4595813" y="2611438"/>
          <p14:tracePt t="3161" x="4595813" y="2603500"/>
          <p14:tracePt t="3168" x="4595813" y="2595563"/>
          <p14:tracePt t="3169" x="4587875" y="2595563"/>
          <p14:tracePt t="3174" x="4587875" y="2587625"/>
          <p14:tracePt t="3179" x="4587875" y="2578100"/>
          <p14:tracePt t="3181" x="4587875" y="2570163"/>
          <p14:tracePt t="3185" x="4578350" y="2570163"/>
          <p14:tracePt t="3187" x="4578350" y="2562225"/>
          <p14:tracePt t="3194" x="4578350" y="2554288"/>
          <p14:tracePt t="3199" x="4578350" y="2546350"/>
          <p14:tracePt t="3206" x="4578350" y="2538413"/>
          <p14:tracePt t="3209" x="4570413" y="2530475"/>
          <p14:tracePt t="3226" x="4562475" y="2522538"/>
          <p14:tracePt t="3357" x="4554538" y="2522538"/>
          <p14:tracePt t="3370" x="4546600" y="2522538"/>
          <p14:tracePt t="3376" x="4530725" y="2522538"/>
          <p14:tracePt t="3383" x="4522788" y="2522538"/>
          <p14:tracePt t="3384" x="4513263" y="2522538"/>
          <p14:tracePt t="3388" x="4505325" y="2522538"/>
          <p14:tracePt t="3390" x="4497388" y="2513013"/>
          <p14:tracePt t="3393" x="4489450" y="2513013"/>
          <p14:tracePt t="3395" x="4473575" y="2513013"/>
          <p14:tracePt t="3399" x="4465638" y="2513013"/>
          <p14:tracePt t="3402" x="4457700" y="2513013"/>
          <p14:tracePt t="3403" x="4449763" y="2513013"/>
          <p14:tracePt t="3406" x="4440238" y="2513013"/>
          <p14:tracePt t="3408" x="4432300" y="2513013"/>
          <p14:tracePt t="3410" x="4424363" y="2513013"/>
          <p14:tracePt t="3412" x="4416425" y="2513013"/>
          <p14:tracePt t="3414" x="4408488" y="2513013"/>
          <p14:tracePt t="3416" x="4400550" y="2513013"/>
          <p14:tracePt t="3418" x="4392613" y="2513013"/>
          <p14:tracePt t="3419" x="4384675" y="2513013"/>
          <p14:tracePt t="3422" x="4375150" y="2513013"/>
          <p14:tracePt t="3423" x="4359275" y="2513013"/>
          <p14:tracePt t="3427" x="4351338" y="2513013"/>
          <p14:tracePt t="3430" x="4343400" y="2513013"/>
          <p14:tracePt t="3432" x="4335463" y="2513013"/>
          <p14:tracePt t="3434" x="4319588" y="2513013"/>
          <p14:tracePt t="3435" x="4310063" y="2513013"/>
          <p14:tracePt t="3439" x="4294188" y="2513013"/>
          <p14:tracePt t="3442" x="4286250" y="2513013"/>
          <p14:tracePt t="3444" x="4278313" y="2513013"/>
          <p14:tracePt t="3445" x="4270375" y="2513013"/>
          <p14:tracePt t="3447" x="4262438" y="2513013"/>
          <p14:tracePt t="3449" x="4254500" y="2513013"/>
          <p14:tracePt t="3451" x="4244975" y="2513013"/>
          <p14:tracePt t="3454" x="4237038" y="2513013"/>
          <p14:tracePt t="3456" x="4229100" y="2513013"/>
          <p14:tracePt t="3458" x="4221163" y="2513013"/>
          <p14:tracePt t="3459" x="4213225" y="2513013"/>
          <p14:tracePt t="3461" x="4205288" y="2513013"/>
          <p14:tracePt t="3465" x="4197350" y="2513013"/>
          <p14:tracePt t="3467" x="4179888" y="2513013"/>
          <p14:tracePt t="3471" x="4171950" y="2513013"/>
          <p14:tracePt t="3475" x="4156075" y="2513013"/>
          <p14:tracePt t="3477" x="4148138" y="2513013"/>
          <p14:tracePt t="3481" x="4140200" y="2513013"/>
          <p14:tracePt t="3485" x="4132263" y="2513013"/>
          <p14:tracePt t="3489" x="4124325" y="2513013"/>
          <p14:tracePt t="3492" x="4114800" y="2513013"/>
          <p14:tracePt t="3493" x="4106863" y="2513013"/>
          <p14:tracePt t="3497" x="4098925" y="2513013"/>
          <p14:tracePt t="3506" x="4090988" y="2513013"/>
          <p14:tracePt t="3511" x="4090988" y="2522538"/>
          <p14:tracePt t="3517" x="4083050" y="2522538"/>
          <p14:tracePt t="3520" x="4075113" y="2522538"/>
          <p14:tracePt t="3522" x="4075113" y="2530475"/>
          <p14:tracePt t="3526" x="4067175" y="2538413"/>
          <p14:tracePt t="3531" x="4059238" y="2538413"/>
          <p14:tracePt t="3533" x="4059238" y="2546350"/>
          <p14:tracePt t="3537" x="4049713" y="2546350"/>
          <p14:tracePt t="3540" x="4041775" y="2554288"/>
          <p14:tracePt t="3544" x="4033838" y="2554288"/>
          <p14:tracePt t="3545" x="4033838" y="2562225"/>
          <p14:tracePt t="3547" x="4025900" y="2562225"/>
          <p14:tracePt t="3549" x="4025900" y="2570163"/>
          <p14:tracePt t="3551" x="4025900" y="2578100"/>
          <p14:tracePt t="3554" x="4017963" y="2578100"/>
          <p14:tracePt t="3557" x="4010025" y="2587625"/>
          <p14:tracePt t="3559" x="4002088" y="2595563"/>
          <p14:tracePt t="3563" x="3994150" y="2603500"/>
          <p14:tracePt t="3565" x="3994150" y="2611438"/>
          <p14:tracePt t="3569" x="3984625" y="2619375"/>
          <p14:tracePt t="3573" x="3976688" y="2627313"/>
          <p14:tracePt t="3577" x="3968750" y="2627313"/>
          <p14:tracePt t="3579" x="3968750" y="2635250"/>
          <p14:tracePt t="3581" x="3968750" y="2643188"/>
          <p14:tracePt t="3585" x="3960813" y="2652713"/>
          <p14:tracePt t="3589" x="3960813" y="2660650"/>
          <p14:tracePt t="3592" x="3960813" y="2668588"/>
          <p14:tracePt t="3594" x="3952875" y="2676525"/>
          <p14:tracePt t="3597" x="3952875" y="2684463"/>
          <p14:tracePt t="3600" x="3944938" y="2684463"/>
          <p14:tracePt t="3601" x="3944938" y="2692400"/>
          <p14:tracePt t="3603" x="3937000" y="2700338"/>
          <p14:tracePt t="3607" x="3937000" y="2708275"/>
          <p14:tracePt t="3611" x="3937000" y="2717800"/>
          <p14:tracePt t="3615" x="3937000" y="2725738"/>
          <p14:tracePt t="3618" x="3937000" y="2733675"/>
          <p14:tracePt t="3620" x="3929063" y="2741613"/>
          <p14:tracePt t="3625" x="3929063" y="2749550"/>
          <p14:tracePt t="3627" x="3929063" y="2757488"/>
          <p14:tracePt t="3629" x="3919538" y="2757488"/>
          <p14:tracePt t="3632" x="3919538" y="2765425"/>
          <p14:tracePt t="3635" x="3919538" y="2773363"/>
          <p14:tracePt t="3637" x="3919538" y="2782888"/>
          <p14:tracePt t="3639" x="3919538" y="2790825"/>
          <p14:tracePt t="3643" x="3919538" y="2798763"/>
          <p14:tracePt t="3647" x="3919538" y="2806700"/>
          <p14:tracePt t="3651" x="3919538" y="2814638"/>
          <p14:tracePt t="3656" x="3911600" y="2822575"/>
          <p14:tracePt t="3659" x="3911600" y="2830513"/>
          <p14:tracePt t="3663" x="3911600" y="2838450"/>
          <p14:tracePt t="3667" x="3911600" y="2847975"/>
          <p14:tracePt t="3674" x="3903663" y="2855913"/>
          <p14:tracePt t="3678" x="3903663" y="2863850"/>
          <p14:tracePt t="3681" x="3903663" y="2871788"/>
          <p14:tracePt t="3692" x="3903663" y="2879725"/>
          <p14:tracePt t="3695" x="3903663" y="2887663"/>
          <p14:tracePt t="3710" x="3903663" y="2895600"/>
          <p14:tracePt t="3712" x="3895725" y="2895600"/>
          <p14:tracePt t="3719" x="3895725" y="2903538"/>
          <p14:tracePt t="3728" x="3895725" y="2913063"/>
          <p14:tracePt t="3731" x="3895725" y="2921000"/>
          <p14:tracePt t="3735" x="3895725" y="2928938"/>
          <p14:tracePt t="3739" x="3895725" y="2936875"/>
          <p14:tracePt t="3743" x="3887788" y="2936875"/>
          <p14:tracePt t="3747" x="3887788" y="2944813"/>
          <p14:tracePt t="3751" x="3887788" y="2952750"/>
          <p14:tracePt t="3754" x="3887788" y="2960688"/>
          <p14:tracePt t="3757" x="3887788" y="2968625"/>
          <p14:tracePt t="3761" x="3887788" y="2978150"/>
          <p14:tracePt t="3766" x="3879850" y="2994025"/>
          <p14:tracePt t="3769" x="3879850" y="3001963"/>
          <p14:tracePt t="3771" x="3879850" y="3009900"/>
          <p14:tracePt t="3774" x="3879850" y="3017838"/>
          <p14:tracePt t="3776" x="3871913" y="3025775"/>
          <p14:tracePt t="3780" x="3871913" y="3043238"/>
          <p14:tracePt t="3783" x="3871913" y="3051175"/>
          <p14:tracePt t="3786" x="3871913" y="3059113"/>
          <p14:tracePt t="3787" x="3871913" y="3067050"/>
          <p14:tracePt t="3789" x="3871913" y="3074988"/>
          <p14:tracePt t="3793" x="3871913" y="3082925"/>
          <p14:tracePt t="3795" x="3871913" y="3090863"/>
          <p14:tracePt t="3797" x="3871913" y="3098800"/>
          <p14:tracePt t="3800" x="3871913" y="3108325"/>
          <p14:tracePt t="3803" x="3871913" y="3116263"/>
          <p14:tracePt t="3806" x="3871913" y="3124200"/>
          <p14:tracePt t="3807" x="3871913" y="3132138"/>
          <p14:tracePt t="3811" x="3871913" y="3140075"/>
          <p14:tracePt t="3815" x="3871913" y="3148013"/>
          <p14:tracePt t="3817" x="3871913" y="3155950"/>
          <p14:tracePt t="3820" x="3871913" y="3163888"/>
          <p14:tracePt t="3823" x="3871913" y="3173413"/>
          <p14:tracePt t="3825" x="3871913" y="3181350"/>
          <p14:tracePt t="3829" x="3871913" y="3189288"/>
          <p14:tracePt t="3832" x="3871913" y="3197225"/>
          <p14:tracePt t="3835" x="3871913" y="3205163"/>
          <p14:tracePt t="3837" x="3871913" y="3213100"/>
          <p14:tracePt t="3841" x="3871913" y="3221038"/>
          <p14:tracePt t="3843" x="3871913" y="3228975"/>
          <p14:tracePt t="3845" x="3871913" y="3238500"/>
          <p14:tracePt t="3849" x="3871913" y="3246438"/>
          <p14:tracePt t="3853" x="3871913" y="3254375"/>
          <p14:tracePt t="3856" x="3871913" y="3262313"/>
          <p14:tracePt t="3857" x="3871913" y="3270250"/>
          <p14:tracePt t="3863" x="3871913" y="3278188"/>
          <p14:tracePt t="3865" x="3871913" y="3286125"/>
          <p14:tracePt t="3867" x="3871913" y="3294063"/>
          <p14:tracePt t="3871" x="3871913" y="3303588"/>
          <p14:tracePt t="3875" x="3871913" y="3311525"/>
          <p14:tracePt t="3878" x="3871913" y="3319463"/>
          <p14:tracePt t="3879" x="3871913" y="3327400"/>
          <p14:tracePt t="3883" x="3879850" y="3335338"/>
          <p14:tracePt t="3887" x="3879850" y="3343275"/>
          <p14:tracePt t="3892" x="3879850" y="3351213"/>
          <p14:tracePt t="3893" x="3879850" y="3359150"/>
          <p14:tracePt t="3897" x="3887788" y="3368675"/>
          <p14:tracePt t="3902" x="3887788" y="3376613"/>
          <p14:tracePt t="3909" x="3895725" y="3392488"/>
          <p14:tracePt t="3912" x="3895725" y="3400425"/>
          <p14:tracePt t="3913" x="3903663" y="3400425"/>
          <p14:tracePt t="3915" x="3903663" y="3408363"/>
          <p14:tracePt t="3919" x="3911600" y="3416300"/>
          <p14:tracePt t="3921" x="3911600" y="3424238"/>
          <p14:tracePt t="3923" x="3919538" y="3424238"/>
          <p14:tracePt t="3925" x="3919538" y="3433763"/>
          <p14:tracePt t="3929" x="3929063" y="3433763"/>
          <p14:tracePt t="3932" x="3929063" y="3441700"/>
          <p14:tracePt t="3939" x="3937000" y="3441700"/>
          <p14:tracePt t="3942" x="3937000" y="3449638"/>
          <p14:tracePt t="3947" x="3937000" y="3457575"/>
          <p14:tracePt t="3950" x="3944938" y="3457575"/>
          <p14:tracePt t="3951" x="3952875" y="3465513"/>
          <p14:tracePt t="3959" x="3960813" y="3473450"/>
          <p14:tracePt t="3967" x="3968750" y="3473450"/>
          <p14:tracePt t="3969" x="3968750" y="3481388"/>
          <p14:tracePt t="3976" x="3968750" y="3489325"/>
          <p14:tracePt t="3979" x="3976688" y="3498850"/>
          <p14:tracePt t="3985" x="3984625" y="3506788"/>
          <p14:tracePt t="3994" x="3994150" y="3506788"/>
          <p14:tracePt t="3997" x="3994150" y="3514725"/>
          <p14:tracePt t="3999" x="4002088" y="3514725"/>
          <p14:tracePt t="4001" x="4002088" y="3522663"/>
          <p14:tracePt t="4003" x="4002088" y="3530600"/>
          <p14:tracePt t="4011" x="4010025" y="3530600"/>
          <p14:tracePt t="4014" x="4010025" y="3538538"/>
          <p14:tracePt t="4019" x="4017963" y="3546475"/>
          <p14:tracePt t="4023" x="4025900" y="3546475"/>
          <p14:tracePt t="4028" x="4033838" y="3554413"/>
          <p14:tracePt t="4029" x="4033838" y="3563938"/>
          <p14:tracePt t="4032" x="4041775" y="3563938"/>
          <p14:tracePt t="4034" x="4049713" y="3571875"/>
          <p14:tracePt t="4038" x="4059238" y="3579813"/>
          <p14:tracePt t="4041" x="4075113" y="3587750"/>
          <p14:tracePt t="4043" x="4083050" y="3595688"/>
          <p14:tracePt t="4047" x="4098925" y="3603625"/>
          <p14:tracePt t="4050" x="4106863" y="3603625"/>
          <p14:tracePt t="4051" x="4114800" y="3611563"/>
          <p14:tracePt t="4054" x="4132263" y="3611563"/>
          <p14:tracePt t="4056" x="4140200" y="3619500"/>
          <p14:tracePt t="4057" x="4148138" y="3629025"/>
          <p14:tracePt t="4059" x="4156075" y="3629025"/>
          <p14:tracePt t="4061" x="4164013" y="3636963"/>
          <p14:tracePt t="4063" x="4179888" y="3644900"/>
          <p14:tracePt t="4065" x="4189413" y="3644900"/>
          <p14:tracePt t="4067" x="4205288" y="3644900"/>
          <p14:tracePt t="4069" x="4213225" y="3652838"/>
          <p14:tracePt t="4072" x="4229100" y="3652838"/>
          <p14:tracePt t="4073" x="4237038" y="3660775"/>
          <p14:tracePt t="4075" x="4254500" y="3660775"/>
          <p14:tracePt t="4077" x="4270375" y="3660775"/>
          <p14:tracePt t="4080" x="4278313" y="3668713"/>
          <p14:tracePt t="4082" x="4286250" y="3668713"/>
          <p14:tracePt t="4083" x="4302125" y="3676650"/>
          <p14:tracePt t="4086" x="4319588" y="3676650"/>
          <p14:tracePt t="4087" x="4327525" y="3676650"/>
          <p14:tracePt t="4089" x="4335463" y="3676650"/>
          <p14:tracePt t="4091" x="4351338" y="3684588"/>
          <p14:tracePt t="4093" x="4359275" y="3684588"/>
          <p14:tracePt t="4095" x="4367213" y="3684588"/>
          <p14:tracePt t="4097" x="4384675" y="3684588"/>
          <p14:tracePt t="4099" x="4392613" y="3694113"/>
          <p14:tracePt t="4102" x="4400550" y="3694113"/>
          <p14:tracePt t="4103" x="4408488" y="3694113"/>
          <p14:tracePt t="4105" x="4416425" y="3694113"/>
          <p14:tracePt t="4107" x="4424363" y="3694113"/>
          <p14:tracePt t="4111" x="4432300" y="3694113"/>
          <p14:tracePt t="4117" x="4440238" y="3694113"/>
          <p14:tracePt t="4124" x="4449763" y="3694113"/>
          <p14:tracePt t="4126" x="4457700" y="3694113"/>
          <p14:tracePt t="4164" x="4465638" y="3694113"/>
          <p14:tracePt t="4170" x="4473575" y="3694113"/>
          <p14:tracePt t="4180" x="4481513" y="3694113"/>
          <p14:tracePt t="4182" x="4489450" y="3684588"/>
          <p14:tracePt t="4184" x="4489450" y="3676650"/>
          <p14:tracePt t="4185" x="4497388" y="3676650"/>
          <p14:tracePt t="4189" x="4505325" y="3668713"/>
          <p14:tracePt t="4194" x="4513263" y="3660775"/>
          <p14:tracePt t="4195" x="4522788" y="3660775"/>
          <p14:tracePt t="4198" x="4530725" y="3652838"/>
          <p14:tracePt t="4199" x="4530725" y="3644900"/>
          <p14:tracePt t="4201" x="4538663" y="3644900"/>
          <p14:tracePt t="4203" x="4546600" y="3636963"/>
          <p14:tracePt t="4205" x="4554538" y="3629025"/>
          <p14:tracePt t="4207" x="4562475" y="3619500"/>
          <p14:tracePt t="4210" x="4578350" y="3603625"/>
          <p14:tracePt t="4211" x="4587875" y="3595688"/>
          <p14:tracePt t="4213" x="4595813" y="3579813"/>
          <p14:tracePt t="4215" x="4595813" y="3571875"/>
          <p14:tracePt t="4218" x="4611688" y="3563938"/>
          <p14:tracePt t="4220" x="4611688" y="3554413"/>
          <p14:tracePt t="4221" x="4619625" y="3546475"/>
          <p14:tracePt t="4223" x="4627563" y="3530600"/>
          <p14:tracePt t="4225" x="4635500" y="3522663"/>
          <p14:tracePt t="4228" x="4643438" y="3506788"/>
          <p14:tracePt t="4230" x="4652963" y="3489325"/>
          <p14:tracePt t="4232" x="4652963" y="3481388"/>
          <p14:tracePt t="4233" x="4660900" y="3465513"/>
          <p14:tracePt t="4235" x="4668838" y="3449638"/>
          <p14:tracePt t="4238" x="4676775" y="3424238"/>
          <p14:tracePt t="4239" x="4676775" y="3408363"/>
          <p14:tracePt t="4241" x="4684713" y="3400425"/>
          <p14:tracePt t="4244" x="4692650" y="3384550"/>
          <p14:tracePt t="4245" x="4692650" y="3359150"/>
          <p14:tracePt t="4247" x="4700588" y="3351213"/>
          <p14:tracePt t="4249" x="4708525" y="3335338"/>
          <p14:tracePt t="4251" x="4718050" y="3319463"/>
          <p14:tracePt t="4253" x="4718050" y="3294063"/>
          <p14:tracePt t="4256" x="4718050" y="3278188"/>
          <p14:tracePt t="4257" x="4718050" y="3262313"/>
          <p14:tracePt t="4259" x="4725988" y="3246438"/>
          <p14:tracePt t="4261" x="4725988" y="3228975"/>
          <p14:tracePt t="4263" x="4733925" y="3213100"/>
          <p14:tracePt t="4265" x="4733925" y="3189288"/>
          <p14:tracePt t="4267" x="4733925" y="3163888"/>
          <p14:tracePt t="4269" x="4733925" y="3148013"/>
          <p14:tracePt t="4271" x="4733925" y="3132138"/>
          <p14:tracePt t="4273" x="4733925" y="3108325"/>
          <p14:tracePt t="4275" x="4733925" y="3090863"/>
          <p14:tracePt t="4277" x="4733925" y="3074988"/>
          <p14:tracePt t="4279" x="4733925" y="3059113"/>
          <p14:tracePt t="4282" x="4733925" y="3033713"/>
          <p14:tracePt t="4283" x="4733925" y="3017838"/>
          <p14:tracePt t="4285" x="4733925" y="2994025"/>
          <p14:tracePt t="4288" x="4733925" y="2968625"/>
          <p14:tracePt t="4290" x="4733925" y="2952750"/>
          <p14:tracePt t="4291" x="4733925" y="2928938"/>
          <p14:tracePt t="4293" x="4733925" y="2913063"/>
          <p14:tracePt t="4295" x="4733925" y="2887663"/>
          <p14:tracePt t="4298" x="4733925" y="2871788"/>
          <p14:tracePt t="4299" x="4733925" y="2855913"/>
          <p14:tracePt t="4301" x="4733925" y="2830513"/>
          <p14:tracePt t="4304" x="4733925" y="2814638"/>
          <p14:tracePt t="4306" x="4733925" y="2790825"/>
          <p14:tracePt t="4307" x="4733925" y="2773363"/>
          <p14:tracePt t="4309" x="4733925" y="2757488"/>
          <p14:tracePt t="4312" x="4733925" y="2733675"/>
          <p14:tracePt t="4314" x="4725988" y="2708275"/>
          <p14:tracePt t="4315" x="4725988" y="2692400"/>
          <p14:tracePt t="4317" x="4725988" y="2676525"/>
          <p14:tracePt t="4320" x="4725988" y="2652713"/>
          <p14:tracePt t="4323" x="4718050" y="2635250"/>
          <p14:tracePt t="4323" x="4718050" y="2619375"/>
          <p14:tracePt t="4325" x="4708525" y="2603500"/>
          <p14:tracePt t="4327" x="4700588" y="2578100"/>
          <p14:tracePt t="4329" x="4700588" y="2562225"/>
          <p14:tracePt t="4331" x="4700588" y="2546350"/>
          <p14:tracePt t="4333" x="4692650" y="2538413"/>
          <p14:tracePt t="4335" x="4692650" y="2513013"/>
          <p14:tracePt t="4338" x="4684713" y="2505075"/>
          <p14:tracePt t="4340" x="4684713" y="2497138"/>
          <p14:tracePt t="4342" x="4684713" y="2481263"/>
          <p14:tracePt t="4343" x="4676775" y="2473325"/>
          <p14:tracePt t="4345" x="4668838" y="2465388"/>
          <p14:tracePt t="4347" x="4668838" y="2457450"/>
          <p14:tracePt t="4349" x="4668838" y="2447925"/>
          <p14:tracePt t="4352" x="4660900" y="2439988"/>
          <p14:tracePt t="4355" x="4660900" y="2432050"/>
          <p14:tracePt t="4357" x="4652963" y="2432050"/>
          <p14:tracePt t="4360" x="4643438" y="2424113"/>
          <p14:tracePt t="4363" x="4643438" y="2416175"/>
          <p14:tracePt t="4366" x="4643438" y="2408238"/>
          <p14:tracePt t="4369" x="4635500" y="2408238"/>
          <p14:tracePt t="4375" x="4635500" y="2400300"/>
          <p14:tracePt t="4378" x="4627563" y="2400300"/>
          <p14:tracePt t="4388" x="4619625" y="2400300"/>
          <p14:tracePt t="4396" x="4611688" y="2400300"/>
          <p14:tracePt t="4399" x="4603750" y="2400300"/>
          <p14:tracePt t="4405" x="4595813" y="2400300"/>
          <p14:tracePt t="4409" x="4587875" y="2400300"/>
          <p14:tracePt t="4412" x="4578350" y="2400300"/>
          <p14:tracePt t="4414" x="4570413" y="2400300"/>
          <p14:tracePt t="4417" x="4554538" y="2400300"/>
          <p14:tracePt t="4421" x="4546600" y="2400300"/>
          <p14:tracePt t="4423" x="4530725" y="2400300"/>
          <p14:tracePt t="4425" x="4522788" y="2400300"/>
          <p14:tracePt t="4427" x="4513263" y="2400300"/>
          <p14:tracePt t="4430" x="4505325" y="2400300"/>
          <p14:tracePt t="4432" x="4489450" y="2400300"/>
          <p14:tracePt t="4433" x="4481513" y="2400300"/>
          <p14:tracePt t="4435" x="4473575" y="2400300"/>
          <p14:tracePt t="4437" x="4457700" y="2400300"/>
          <p14:tracePt t="4439" x="4449763" y="2400300"/>
          <p14:tracePt t="4441" x="4440238" y="2400300"/>
          <p14:tracePt t="4444" x="4432300" y="2400300"/>
          <p14:tracePt t="4446" x="4416425" y="2400300"/>
          <p14:tracePt t="4448" x="4408488" y="2400300"/>
          <p14:tracePt t="4449" x="4400550" y="2400300"/>
          <p14:tracePt t="4451" x="4384675" y="2400300"/>
          <p14:tracePt t="4453" x="4375150" y="2400300"/>
          <p14:tracePt t="4455" x="4367213" y="2400300"/>
          <p14:tracePt t="4457" x="4359275" y="2400300"/>
          <p14:tracePt t="4460" x="4343400" y="2400300"/>
          <p14:tracePt t="4461" x="4327525" y="2400300"/>
          <p14:tracePt t="4463" x="4319588" y="2400300"/>
          <p14:tracePt t="4465" x="4310063" y="2400300"/>
          <p14:tracePt t="4467" x="4294188" y="2392363"/>
          <p14:tracePt t="4469" x="4286250" y="2392363"/>
          <p14:tracePt t="4471" x="4278313" y="2392363"/>
          <p14:tracePt t="4473" x="4262438" y="2392363"/>
          <p14:tracePt t="4476" x="4254500" y="2392363"/>
          <p14:tracePt t="4479" x="4244975" y="2392363"/>
          <p14:tracePt t="4481" x="4237038" y="2392363"/>
          <p14:tracePt t="4483" x="4229100" y="2392363"/>
          <p14:tracePt t="4485" x="4221163" y="2392363"/>
          <p14:tracePt t="4488" x="4213225" y="2392363"/>
          <p14:tracePt t="4493" x="4205288" y="2392363"/>
          <p14:tracePt t="4497" x="4197350" y="2392363"/>
          <p14:tracePt t="4501" x="4189413" y="2400300"/>
          <p14:tracePt t="4505" x="4179888" y="2400300"/>
          <p14:tracePt t="4508" x="4179888" y="2408238"/>
          <p14:tracePt t="4510" x="4171950" y="2408238"/>
          <p14:tracePt t="4514" x="4164013" y="2416175"/>
          <p14:tracePt t="4515" x="4164013" y="2424113"/>
          <p14:tracePt t="4517" x="4156075" y="2424113"/>
          <p14:tracePt t="4519" x="4148138" y="2432050"/>
          <p14:tracePt t="4521" x="4148138" y="2439988"/>
          <p14:tracePt t="4523" x="4140200" y="2447925"/>
          <p14:tracePt t="4526" x="4140200" y="2457450"/>
          <p14:tracePt t="4527" x="4124325" y="2465388"/>
          <p14:tracePt t="4529" x="4124325" y="2473325"/>
          <p14:tracePt t="4531" x="4106863" y="2489200"/>
          <p14:tracePt t="4533" x="4106863" y="2497138"/>
          <p14:tracePt t="4535" x="4090988" y="2513013"/>
          <p14:tracePt t="4537" x="4083050" y="2530475"/>
          <p14:tracePt t="4540" x="4067175" y="2546350"/>
          <p14:tracePt t="4542" x="4059238" y="2562225"/>
          <p14:tracePt t="4545" x="4041775" y="2570163"/>
          <p14:tracePt t="4546" x="4033838" y="2587625"/>
          <p14:tracePt t="4548" x="4017963" y="2603500"/>
          <p14:tracePt t="4551" x="4010025" y="2627313"/>
          <p14:tracePt t="4552" x="3994150" y="2643188"/>
          <p14:tracePt t="4553" x="3984625" y="2652713"/>
          <p14:tracePt t="4556" x="3968750" y="2676525"/>
          <p14:tracePt t="4557" x="3960813" y="2684463"/>
          <p14:tracePt t="4559" x="3952875" y="2700338"/>
          <p14:tracePt t="4561" x="3944938" y="2717800"/>
          <p14:tracePt t="4563" x="3929063" y="2733675"/>
          <p14:tracePt t="4565" x="3919538" y="2741613"/>
          <p14:tracePt t="4568" x="3911600" y="2765425"/>
          <p14:tracePt t="4569" x="3903663" y="2773363"/>
          <p14:tracePt t="4571" x="3895725" y="2790825"/>
          <p14:tracePt t="4573" x="3887788" y="2806700"/>
          <p14:tracePt t="4575" x="3879850" y="2814638"/>
          <p14:tracePt t="4577" x="3871913" y="2822575"/>
          <p14:tracePt t="4579" x="3871913" y="2838450"/>
          <p14:tracePt t="4581" x="3863975" y="2847975"/>
          <p14:tracePt t="4584" x="3854450" y="2855913"/>
          <p14:tracePt t="4585" x="3854450" y="2871788"/>
          <p14:tracePt t="4587" x="3846513" y="2879725"/>
          <p14:tracePt t="4589" x="3838575" y="2895600"/>
          <p14:tracePt t="4591" x="3838575" y="2903538"/>
          <p14:tracePt t="4593" x="3830638" y="2913063"/>
          <p14:tracePt t="4595" x="3822700" y="2928938"/>
          <p14:tracePt t="4598" x="3822700" y="2936875"/>
          <p14:tracePt t="4599" x="3814763" y="2944813"/>
          <p14:tracePt t="4601" x="3814763" y="2952750"/>
          <p14:tracePt t="4604" x="3814763" y="2960688"/>
          <p14:tracePt t="4606" x="3814763" y="2968625"/>
          <p14:tracePt t="4607" x="3814763" y="2978150"/>
          <p14:tracePt t="4610" x="3814763" y="2986088"/>
          <p14:tracePt t="4611" x="3814763" y="2994025"/>
          <p14:tracePt t="4613" x="3814763" y="3001963"/>
          <p14:tracePt t="4615" x="3806825" y="3009900"/>
          <p14:tracePt t="4617" x="3806825" y="3017838"/>
          <p14:tracePt t="4619" x="3806825" y="3025775"/>
          <p14:tracePt t="4621" x="3806825" y="3033713"/>
          <p14:tracePt t="4625" x="3806825" y="3043238"/>
          <p14:tracePt t="4627" x="3806825" y="3051175"/>
          <p14:tracePt t="4629" x="3806825" y="3059113"/>
          <p14:tracePt t="4633" x="3806825" y="3067050"/>
          <p14:tracePt t="4637" x="3806825" y="3074988"/>
          <p14:tracePt t="4639" x="3806825" y="3082925"/>
          <p14:tracePt t="4642" x="3806825" y="3090863"/>
          <p14:tracePt t="4645" x="3806825" y="3098800"/>
          <p14:tracePt t="4649" x="3814763" y="3108325"/>
          <p14:tracePt t="4652" x="3814763" y="3116263"/>
          <p14:tracePt t="4654" x="3814763" y="3124200"/>
          <p14:tracePt t="4657" x="3814763" y="3132138"/>
          <p14:tracePt t="4662" x="3822700" y="3132138"/>
          <p14:tracePt t="4663" x="3822700" y="3140075"/>
          <p14:tracePt t="4666" x="3822700" y="3148013"/>
          <p14:tracePt t="4667" x="3830638" y="3148013"/>
          <p14:tracePt t="4669" x="3830638" y="3155950"/>
          <p14:tracePt t="4673" x="3830638" y="3163888"/>
          <p14:tracePt t="4675" x="3838575" y="3163888"/>
          <p14:tracePt t="4679" x="3838575" y="3173413"/>
          <p14:tracePt t="4683" x="3838575" y="3181350"/>
          <p14:tracePt t="4685" x="3846513" y="3189288"/>
          <p14:tracePt t="4691" x="3846513" y="3197225"/>
          <p14:tracePt t="4694" x="3854450" y="3197225"/>
          <p14:tracePt t="4696" x="3863975" y="3197225"/>
          <p14:tracePt t="4697" x="3863975" y="3205163"/>
          <p14:tracePt t="4699" x="3871913" y="3205163"/>
          <p14:tracePt t="4701" x="3871913" y="3213100"/>
          <p14:tracePt t="4703" x="3879850" y="3221038"/>
          <p14:tracePt t="4707" x="3887788" y="3228975"/>
          <p14:tracePt t="4710" x="3895725" y="3228975"/>
          <p14:tracePt t="4712" x="3895725" y="3238500"/>
          <p14:tracePt t="4714" x="3903663" y="3238500"/>
          <p14:tracePt t="4715" x="3911600" y="3246438"/>
          <p14:tracePt t="4717" x="3919538" y="3254375"/>
          <p14:tracePt t="4720" x="3929063" y="3254375"/>
          <p14:tracePt t="4721" x="3937000" y="3262313"/>
          <p14:tracePt t="4723" x="3944938" y="3270250"/>
          <p14:tracePt t="4727" x="3960813" y="3270250"/>
          <p14:tracePt t="4729" x="3968750" y="3278188"/>
          <p14:tracePt t="4733" x="3984625" y="3286125"/>
          <p14:tracePt t="4735" x="3994150" y="3294063"/>
          <p14:tracePt t="4738" x="4002088" y="3294063"/>
          <p14:tracePt t="4739" x="4010025" y="3303588"/>
          <p14:tracePt t="4741" x="4017963" y="3311525"/>
          <p14:tracePt t="4743" x="4025900" y="3311525"/>
          <p14:tracePt t="4745" x="4033838" y="3319463"/>
          <p14:tracePt t="4747" x="4041775" y="3319463"/>
          <p14:tracePt t="4749" x="4059238" y="3319463"/>
          <p14:tracePt t="4751" x="4067175" y="3327400"/>
          <p14:tracePt t="4753" x="4083050" y="3335338"/>
          <p14:tracePt t="4756" x="4098925" y="3343275"/>
          <p14:tracePt t="4757" x="4106863" y="3343275"/>
          <p14:tracePt t="4760" x="4124325" y="3351213"/>
          <p14:tracePt t="4762" x="4140200" y="3359150"/>
          <p14:tracePt t="4764" x="4156075" y="3359150"/>
          <p14:tracePt t="4766" x="4171950" y="3359150"/>
          <p14:tracePt t="4767" x="4189413" y="3368675"/>
          <p14:tracePt t="4770" x="4205288" y="3376613"/>
          <p14:tracePt t="4771" x="4221163" y="3384550"/>
          <p14:tracePt t="4774" x="4237038" y="3384550"/>
          <p14:tracePt t="4775" x="4254500" y="3384550"/>
          <p14:tracePt t="4777" x="4270375" y="3392488"/>
          <p14:tracePt t="4780" x="4286250" y="3400425"/>
          <p14:tracePt t="4781" x="4310063" y="3400425"/>
          <p14:tracePt t="4783" x="4327525" y="3400425"/>
          <p14:tracePt t="4786" x="4343400" y="3408363"/>
          <p14:tracePt t="4787" x="4359275" y="3416300"/>
          <p14:tracePt t="4789" x="4367213" y="3416300"/>
          <p14:tracePt t="4791" x="4392613" y="3416300"/>
          <p14:tracePt t="4793" x="4408488" y="3424238"/>
          <p14:tracePt t="4795" x="4416425" y="3424238"/>
          <p14:tracePt t="4797" x="4432300" y="3424238"/>
          <p14:tracePt t="4799" x="4449763" y="3424238"/>
          <p14:tracePt t="4802" x="4473575" y="3433763"/>
          <p14:tracePt t="4804" x="4489450" y="3433763"/>
          <p14:tracePt t="4805" x="4505325" y="3441700"/>
          <p14:tracePt t="4807" x="4522788" y="3441700"/>
          <p14:tracePt t="4809" x="4538663" y="3449638"/>
          <p14:tracePt t="4811" x="4554538" y="3449638"/>
          <p14:tracePt t="4813" x="4570413" y="3449638"/>
          <p14:tracePt t="4815" x="4587875" y="3449638"/>
          <p14:tracePt t="4817" x="4603750" y="3449638"/>
          <p14:tracePt t="4820" x="4619625" y="3449638"/>
          <p14:tracePt t="4822" x="4627563" y="3449638"/>
          <p14:tracePt t="4823" x="4652963" y="3449638"/>
          <p14:tracePt t="4825" x="4668838" y="3449638"/>
          <p14:tracePt t="4827" x="4684713" y="3449638"/>
          <p14:tracePt t="4829" x="4700588" y="3449638"/>
          <p14:tracePt t="4832" x="4718050" y="3449638"/>
          <p14:tracePt t="4833" x="4733925" y="3449638"/>
          <p14:tracePt t="4835" x="4749800" y="3449638"/>
          <p14:tracePt t="4838" x="4765675" y="3449638"/>
          <p14:tracePt t="4839" x="4791075" y="3449638"/>
          <p14:tracePt t="4841" x="4806950" y="3449638"/>
          <p14:tracePt t="4843" x="4822825" y="3449638"/>
          <p14:tracePt t="4846" x="4838700" y="3449638"/>
          <p14:tracePt t="4847" x="4856163" y="3449638"/>
          <p14:tracePt t="4849" x="4872038" y="3449638"/>
          <p14:tracePt t="4852" x="4887913" y="3449638"/>
          <p14:tracePt t="4854" x="4903788" y="3449638"/>
          <p14:tracePt t="4855" x="4913313" y="3449638"/>
          <p14:tracePt t="4857" x="4921250" y="3449638"/>
          <p14:tracePt t="4859" x="4945063" y="3449638"/>
          <p14:tracePt t="4861" x="4953000" y="3449638"/>
          <p14:tracePt t="4863" x="4968875" y="3449638"/>
          <p14:tracePt t="4865" x="4978400" y="3449638"/>
          <p14:tracePt t="4867" x="4994275" y="3441700"/>
          <p14:tracePt t="4869" x="5002213" y="3441700"/>
          <p14:tracePt t="4871" x="5010150" y="3433763"/>
          <p14:tracePt t="4873" x="5026025" y="3424238"/>
          <p14:tracePt t="4875" x="5033963" y="3416300"/>
          <p14:tracePt t="4878" x="5043488" y="3416300"/>
          <p14:tracePt t="4879" x="5051425" y="3408363"/>
          <p14:tracePt t="4881" x="5059363" y="3408363"/>
          <p14:tracePt t="4883" x="5067300" y="3400425"/>
          <p14:tracePt t="4885" x="5067300" y="3392488"/>
          <p14:tracePt t="4888" x="5075238" y="3392488"/>
          <p14:tracePt t="4889" x="5083175" y="3384550"/>
          <p14:tracePt t="4891" x="5091113" y="3384550"/>
          <p14:tracePt t="4894" x="5091113" y="3368675"/>
          <p14:tracePt t="4895" x="5099050" y="3368675"/>
          <p14:tracePt t="4898" x="5108575" y="3359150"/>
          <p14:tracePt t="4899" x="5108575" y="3351213"/>
          <p14:tracePt t="4901" x="5116513" y="3343275"/>
          <p14:tracePt t="4903" x="5116513" y="3335338"/>
          <p14:tracePt t="4905" x="5124450" y="3327400"/>
          <p14:tracePt t="4908" x="5132388" y="3311525"/>
          <p14:tracePt t="4909" x="5132388" y="3303588"/>
          <p14:tracePt t="4911" x="5140325" y="3294063"/>
          <p14:tracePt t="4913" x="5148263" y="3278188"/>
          <p14:tracePt t="4916" x="5156200" y="3262313"/>
          <p14:tracePt t="4917" x="5156200" y="3254375"/>
          <p14:tracePt t="4919" x="5164138" y="3238500"/>
          <p14:tracePt t="4922" x="5164138" y="3221038"/>
          <p14:tracePt t="4923" x="5172075" y="3213100"/>
          <p14:tracePt t="4925" x="5172075" y="3197225"/>
          <p14:tracePt t="4927" x="5181600" y="3181350"/>
          <p14:tracePt t="4930" x="5189538" y="3163888"/>
          <p14:tracePt t="4931" x="5189538" y="3155950"/>
          <p14:tracePt t="4933" x="5189538" y="3140075"/>
          <p14:tracePt t="4935" x="5189538" y="3124200"/>
          <p14:tracePt t="4937" x="5189538" y="3108325"/>
          <p14:tracePt t="4940" x="5189538" y="3090863"/>
          <p14:tracePt t="4941" x="5189538" y="3074988"/>
          <p14:tracePt t="4943" x="5189538" y="3059113"/>
          <p14:tracePt t="4945" x="5189538" y="3051175"/>
          <p14:tracePt t="4947" x="5189538" y="3025775"/>
          <p14:tracePt t="4949" x="5189538" y="3009900"/>
          <p14:tracePt t="4951" x="5189538" y="2994025"/>
          <p14:tracePt t="4953" x="5189538" y="2978150"/>
          <p14:tracePt t="4955" x="5189538" y="2960688"/>
          <p14:tracePt t="4957" x="5189538" y="2944813"/>
          <p14:tracePt t="4959" x="5189538" y="2928938"/>
          <p14:tracePt t="4962" x="5189538" y="2913063"/>
          <p14:tracePt t="4963" x="5181600" y="2895600"/>
          <p14:tracePt t="4966" x="5181600" y="2879725"/>
          <p14:tracePt t="4967" x="5172075" y="2863850"/>
          <p14:tracePt t="4970" x="5164138" y="2847975"/>
          <p14:tracePt t="4972" x="5156200" y="2830513"/>
          <p14:tracePt t="4973" x="5156200" y="2822575"/>
          <p14:tracePt t="4976" x="5148263" y="2806700"/>
          <p14:tracePt t="4978" x="5132388" y="2790825"/>
          <p14:tracePt t="4981" x="5132388" y="2782888"/>
          <p14:tracePt t="4982" x="5116513" y="2765425"/>
          <p14:tracePt t="4984" x="5108575" y="2749550"/>
          <p14:tracePt t="4986" x="5091113" y="2741613"/>
          <p14:tracePt t="4988" x="5091113" y="2725738"/>
          <p14:tracePt t="4989" x="5075238" y="2717800"/>
          <p14:tracePt t="4992" x="5067300" y="2700338"/>
          <p14:tracePt t="4993" x="5059363" y="2692400"/>
          <p14:tracePt t="4995" x="5043488" y="2684463"/>
          <p14:tracePt t="4997" x="5033963" y="2668588"/>
          <p14:tracePt t="4999" x="5018088" y="2660650"/>
          <p14:tracePt t="5001" x="5010150" y="2643188"/>
          <p14:tracePt t="5003" x="4994275" y="2635250"/>
          <p14:tracePt t="5005" x="4986338" y="2619375"/>
          <p14:tracePt t="5008" x="4978400" y="2619375"/>
          <p14:tracePt t="5009" x="4953000" y="2603500"/>
          <p14:tracePt t="5011" x="4937125" y="2595563"/>
          <p14:tracePt t="5013" x="4921250" y="2587625"/>
          <p14:tracePt t="5015" x="4913313" y="2578100"/>
          <p14:tracePt t="5017" x="4887913" y="2578100"/>
          <p14:tracePt t="5019" x="4879975" y="2562225"/>
          <p14:tracePt t="5021" x="4864100" y="2562225"/>
          <p14:tracePt t="5023" x="4848225" y="2554288"/>
          <p14:tracePt t="5026" x="4822825" y="2546350"/>
          <p14:tracePt t="5027" x="4814888" y="2538413"/>
          <p14:tracePt t="5029" x="4799013" y="2538413"/>
          <p14:tracePt t="5031" x="4783138" y="2530475"/>
          <p14:tracePt t="5033" x="4757738" y="2522538"/>
          <p14:tracePt t="5035" x="4741863" y="2513013"/>
          <p14:tracePt t="5038" x="4725988" y="2513013"/>
          <p14:tracePt t="5040" x="4708525" y="2505075"/>
          <p14:tracePt t="5042" x="4692650" y="2497138"/>
          <p14:tracePt t="5043" x="4668838" y="2497138"/>
          <p14:tracePt t="5045" x="4652963" y="2489200"/>
          <p14:tracePt t="5047" x="4635500" y="2481263"/>
          <p14:tracePt t="5049" x="4619625" y="2481263"/>
          <p14:tracePt t="5051" x="4603750" y="2481263"/>
          <p14:tracePt t="5054" x="4587875" y="2473325"/>
          <p14:tracePt t="5055" x="4562475" y="2473325"/>
          <p14:tracePt t="5057" x="4546600" y="2473325"/>
          <p14:tracePt t="5059" x="4530725" y="2473325"/>
          <p14:tracePt t="5062" x="4513263" y="2473325"/>
          <p14:tracePt t="5063" x="4505325" y="2473325"/>
          <p14:tracePt t="5065" x="4489450" y="2473325"/>
          <p14:tracePt t="5067" x="4473575" y="2473325"/>
          <p14:tracePt t="5069" x="4457700" y="2473325"/>
          <p14:tracePt t="5072" x="4449763" y="2473325"/>
          <p14:tracePt t="5074" x="4440238" y="2473325"/>
          <p14:tracePt t="5075" x="4416425" y="2473325"/>
          <p14:tracePt t="5077" x="4408488" y="2465388"/>
          <p14:tracePt t="5079" x="4400550" y="2465388"/>
          <p14:tracePt t="5082" x="4384675" y="2465388"/>
          <p14:tracePt t="5084" x="4367213" y="2465388"/>
          <p14:tracePt t="5086" x="4359275" y="2465388"/>
          <p14:tracePt t="5087" x="4351338" y="2465388"/>
          <p14:tracePt t="5089" x="4335463" y="2465388"/>
          <p14:tracePt t="5091" x="4327525" y="2465388"/>
          <p14:tracePt t="5094" x="4319588" y="2465388"/>
          <p14:tracePt t="5095" x="4310063" y="2465388"/>
          <p14:tracePt t="5097" x="4294188" y="2465388"/>
          <p14:tracePt t="5099" x="4286250" y="2465388"/>
          <p14:tracePt t="5101" x="4278313" y="2465388"/>
          <p14:tracePt t="5103" x="4262438" y="2465388"/>
          <p14:tracePt t="5105" x="4244975" y="2465388"/>
          <p14:tracePt t="5107" x="4237038" y="2465388"/>
          <p14:tracePt t="5111" x="4221163" y="2465388"/>
          <p14:tracePt t="5115" x="4213225" y="2465388"/>
          <p14:tracePt t="5121" x="4205288" y="2465388"/>
          <p14:tracePt t="5125" x="4197350" y="2465388"/>
          <p14:tracePt t="5137" x="4189413" y="2465388"/>
          <p14:tracePt t="5152" x="4189413" y="2473325"/>
          <p14:tracePt t="5154" x="4179888" y="2473325"/>
          <p14:tracePt t="5159" x="4179888" y="2481263"/>
          <p14:tracePt t="5163" x="4179888" y="2489200"/>
          <p14:tracePt t="5167" x="4171950" y="2497138"/>
          <p14:tracePt t="5170" x="4171950" y="2505075"/>
          <p14:tracePt t="5171" x="4171950" y="2522538"/>
          <p14:tracePt t="5173" x="4164013" y="2522538"/>
          <p14:tracePt t="5176" x="4164013" y="2530475"/>
          <p14:tracePt t="5177" x="4164013" y="2546350"/>
          <p14:tracePt t="5180" x="4164013" y="2554288"/>
          <p14:tracePt t="5181" x="4156075" y="2562225"/>
          <p14:tracePt t="5183" x="4148138" y="2578100"/>
          <p14:tracePt t="5185" x="4148138" y="2587625"/>
          <p14:tracePt t="5188" x="4148138" y="2603500"/>
          <p14:tracePt t="5190" x="4140200" y="2619375"/>
          <p14:tracePt t="5192" x="4140200" y="2635250"/>
          <p14:tracePt t="5193" x="4132263" y="2643188"/>
          <p14:tracePt t="5195" x="4132263" y="2660650"/>
          <p14:tracePt t="5197" x="4132263" y="2676525"/>
          <p14:tracePt t="5199" x="4124325" y="2692400"/>
          <p14:tracePt t="5201" x="4124325" y="2708275"/>
          <p14:tracePt t="5203" x="4114800" y="2725738"/>
          <p14:tracePt t="5205" x="4106863" y="2741613"/>
          <p14:tracePt t="5207" x="4106863" y="2757488"/>
          <p14:tracePt t="5210" x="4106863" y="2773363"/>
          <p14:tracePt t="5212" x="4098925" y="2790825"/>
          <p14:tracePt t="5213" x="4098925" y="2798763"/>
          <p14:tracePt t="5215" x="4090988" y="2814638"/>
          <p14:tracePt t="5217" x="4090988" y="2838450"/>
          <p14:tracePt t="5219" x="4090988" y="2847975"/>
          <p14:tracePt t="5221" x="4090988" y="2863850"/>
          <p14:tracePt t="5223" x="4090988" y="2871788"/>
          <p14:tracePt t="5226" x="4090988" y="2887663"/>
          <p14:tracePt t="5227" x="4090988" y="2903538"/>
          <p14:tracePt t="5229" x="4090988" y="2921000"/>
          <p14:tracePt t="5231" x="4090988" y="2936875"/>
          <p14:tracePt t="5233" x="4090988" y="2944813"/>
          <p14:tracePt t="5235" x="4090988" y="2960688"/>
          <p14:tracePt t="5237" x="4090988" y="2968625"/>
          <p14:tracePt t="5240" x="4090988" y="2986088"/>
          <p14:tracePt t="5242" x="4090988" y="2994025"/>
          <p14:tracePt t="5244" x="4090988" y="3009900"/>
          <p14:tracePt t="5245" x="4090988" y="3017838"/>
          <p14:tracePt t="5247" x="4090988" y="3033713"/>
          <p14:tracePt t="5249" x="4090988" y="3043238"/>
          <p14:tracePt t="5251" x="4090988" y="3059113"/>
          <p14:tracePt t="5253" x="4098925" y="3067050"/>
          <p14:tracePt t="5255" x="4098925" y="3074988"/>
          <p14:tracePt t="5257" x="4106863" y="3098800"/>
          <p14:tracePt t="5260" x="4114800" y="3108325"/>
          <p14:tracePt t="5262" x="4114800" y="3116263"/>
          <p14:tracePt t="5263" x="4124325" y="3132138"/>
          <p14:tracePt t="5265" x="4140200" y="3140075"/>
          <p14:tracePt t="5267" x="4140200" y="3148013"/>
          <p14:tracePt t="5270" x="4156075" y="3163888"/>
          <p14:tracePt t="5271" x="4156075" y="3173413"/>
          <p14:tracePt t="5273" x="4171950" y="3189288"/>
          <p14:tracePt t="5275" x="4171950" y="3197225"/>
          <p14:tracePt t="5278" x="4189413" y="3205163"/>
          <p14:tracePt t="5279" x="4197350" y="3213100"/>
          <p14:tracePt t="5281" x="4205288" y="3228975"/>
          <p14:tracePt t="5283" x="4213225" y="3228975"/>
          <p14:tracePt t="5286" x="4221163" y="3246438"/>
          <p14:tracePt t="5288" x="4229100" y="3246438"/>
          <p14:tracePt t="5290" x="4244975" y="3254375"/>
          <p14:tracePt t="5292" x="4254500" y="3262313"/>
          <p14:tracePt t="5293" x="4262438" y="3262313"/>
          <p14:tracePt t="5295" x="4270375" y="3278188"/>
          <p14:tracePt t="5297" x="4278313" y="3278188"/>
          <p14:tracePt t="5299" x="4286250" y="3286125"/>
          <p14:tracePt t="5301" x="4294188" y="3294063"/>
          <p14:tracePt t="5303" x="4302125" y="3294063"/>
          <p14:tracePt t="5306" x="4302125" y="3303588"/>
          <p14:tracePt t="5308" x="4310063" y="3303588"/>
          <p14:tracePt t="5310" x="4319588" y="3311525"/>
          <p14:tracePt t="5313" x="4327525" y="3319463"/>
          <p14:tracePt t="5316" x="4327525" y="3327400"/>
          <p14:tracePt t="5317" x="4335463" y="3327400"/>
          <p14:tracePt t="5321" x="4343400" y="3335338"/>
          <p14:tracePt t="5323" x="4351338" y="3335338"/>
          <p14:tracePt t="5327" x="4351338" y="3343275"/>
          <p14:tracePt t="5330" x="4359275" y="3343275"/>
          <p14:tracePt t="5337" x="4359275" y="3351213"/>
          <p14:tracePt t="5339" x="4367213" y="3351213"/>
          <p14:tracePt t="5341" x="4367213" y="3359150"/>
          <p14:tracePt t="5345" x="4375150" y="3359150"/>
          <p14:tracePt t="5350" x="4384675" y="3359150"/>
          <p14:tracePt t="5353" x="4392613" y="3368675"/>
          <p14:tracePt t="5359" x="4400550" y="3376613"/>
          <p14:tracePt t="5363" x="4416425" y="3376613"/>
          <p14:tracePt t="5366" x="4424363" y="3384550"/>
          <p14:tracePt t="5367" x="4432300" y="3384550"/>
          <p14:tracePt t="5369" x="4449763" y="3392488"/>
          <p14:tracePt t="5372" x="4457700" y="3392488"/>
          <p14:tracePt t="5373" x="4473575" y="3392488"/>
          <p14:tracePt t="5376" x="4481513" y="3400425"/>
          <p14:tracePt t="5378" x="4505325" y="3408363"/>
          <p14:tracePt t="5380" x="4522788" y="3416300"/>
          <p14:tracePt t="5382" x="4546600" y="3416300"/>
          <p14:tracePt t="5383" x="4570413" y="3416300"/>
          <p14:tracePt t="5386" x="4595813" y="3424238"/>
          <p14:tracePt t="5387" x="4619625" y="3433763"/>
          <p14:tracePt t="5389" x="4652963" y="3433763"/>
          <p14:tracePt t="5391" x="4692650" y="3441700"/>
          <p14:tracePt t="5393" x="4725988" y="3441700"/>
          <p14:tracePt t="5395" x="4765675" y="3449638"/>
          <p14:tracePt t="5398" x="4814888" y="3449638"/>
          <p14:tracePt t="5400" x="4856163" y="3457575"/>
          <p14:tracePt t="5401" x="4903788" y="3457575"/>
          <p14:tracePt t="5403" x="4945063" y="3457575"/>
          <p14:tracePt t="5405" x="4994275" y="3457575"/>
          <p14:tracePt t="5407" x="5033963" y="3457575"/>
          <p14:tracePt t="5410" x="5083175" y="3465513"/>
          <p14:tracePt t="5412" x="5132388" y="3465513"/>
          <p14:tracePt t="5413" x="5181600" y="3465513"/>
          <p14:tracePt t="5415" x="5221288" y="3465513"/>
          <p14:tracePt t="5417" x="5278438" y="3465513"/>
          <p14:tracePt t="5419" x="5319713" y="3465513"/>
          <p14:tracePt t="5421" x="5367338" y="3465513"/>
          <p14:tracePt t="5423" x="5408613" y="3465513"/>
          <p14:tracePt t="5426" x="5457825" y="3457575"/>
          <p14:tracePt t="5428" x="5507038" y="3449638"/>
          <p14:tracePt t="5430" x="5546725" y="3441700"/>
          <p14:tracePt t="5432" x="5595938" y="3433763"/>
          <p14:tracePt t="5434" x="5637213" y="3424238"/>
          <p14:tracePt t="5436" x="5684838" y="3416300"/>
          <p14:tracePt t="5439" x="5718175" y="3408363"/>
          <p14:tracePt t="5440" x="5757863" y="3400425"/>
          <p14:tracePt t="5442" x="5791200" y="3392488"/>
          <p14:tracePt t="5444" x="5822950" y="3392488"/>
          <p14:tracePt t="5446" x="5856288" y="3376613"/>
          <p14:tracePt t="5447" x="5880100" y="3368675"/>
          <p14:tracePt t="5449" x="5905500" y="3351213"/>
          <p14:tracePt t="5451" x="5929313" y="3343275"/>
          <p14:tracePt t="5453" x="5953125" y="3335338"/>
          <p14:tracePt t="5455" x="5970588" y="3327400"/>
          <p14:tracePt t="5458" x="5986463" y="3311525"/>
          <p14:tracePt t="5459" x="5994400" y="3303588"/>
          <p14:tracePt t="5461" x="6010275" y="3294063"/>
          <p14:tracePt t="5463" x="6018213" y="3286125"/>
          <p14:tracePt t="5465" x="6035675" y="3270250"/>
          <p14:tracePt t="5467" x="6043613" y="3262313"/>
          <p14:tracePt t="5469" x="6059488" y="3246438"/>
          <p14:tracePt t="5471" x="6067425" y="3238500"/>
          <p14:tracePt t="5473" x="6075363" y="3228975"/>
          <p14:tracePt t="5476" x="6075363" y="3213100"/>
          <p14:tracePt t="5478" x="6083300" y="3205163"/>
          <p14:tracePt t="5479" x="6091238" y="3189288"/>
          <p14:tracePt t="5481" x="6091238" y="3181350"/>
          <p14:tracePt t="5483" x="6091238" y="3173413"/>
          <p14:tracePt t="5486" x="6091238" y="3155950"/>
          <p14:tracePt t="5488" x="6091238" y="3140075"/>
          <p14:tracePt t="5489" x="6091238" y="3132138"/>
          <p14:tracePt t="5491" x="6091238" y="3116263"/>
          <p14:tracePt t="5493" x="6091238" y="3098800"/>
          <p14:tracePt t="5496" x="6091238" y="3090863"/>
          <p14:tracePt t="5497" x="6091238" y="3067050"/>
          <p14:tracePt t="5499" x="6091238" y="3051175"/>
          <p14:tracePt t="5501" x="6091238" y="3033713"/>
          <p14:tracePt t="5504" x="6091238" y="3025775"/>
          <p14:tracePt t="5506" x="6091238" y="3009900"/>
          <p14:tracePt t="5507" x="6091238" y="2994025"/>
          <p14:tracePt t="5509" x="6091238" y="2968625"/>
          <p14:tracePt t="5511" x="6091238" y="2952750"/>
          <p14:tracePt t="5514" x="6091238" y="2936875"/>
          <p14:tracePt t="5515" x="6091238" y="2921000"/>
          <p14:tracePt t="5517" x="6091238" y="2903538"/>
          <p14:tracePt t="5519" x="6083300" y="2887663"/>
          <p14:tracePt t="5522" x="6075363" y="2863850"/>
          <p14:tracePt t="5523" x="6075363" y="2847975"/>
          <p14:tracePt t="5525" x="6067425" y="2830513"/>
          <p14:tracePt t="5527" x="6059488" y="2814638"/>
          <p14:tracePt t="5529" x="6051550" y="2790825"/>
          <p14:tracePt t="5531" x="6051550" y="2773363"/>
          <p14:tracePt t="5533" x="6035675" y="2749550"/>
          <p14:tracePt t="5536" x="6035675" y="2733675"/>
          <p14:tracePt t="5538" x="6026150" y="2717800"/>
          <p14:tracePt t="5539" x="6018213" y="2700338"/>
          <p14:tracePt t="5541" x="6010275" y="2676525"/>
          <p14:tracePt t="5543" x="5994400" y="2660650"/>
          <p14:tracePt t="5545" x="5986463" y="2643188"/>
          <p14:tracePt t="5548" x="5970588" y="2627313"/>
          <p14:tracePt t="5549" x="5961063" y="2603500"/>
          <p14:tracePt t="5551" x="5945188" y="2587625"/>
          <p14:tracePt t="5553" x="5937250" y="2570163"/>
          <p14:tracePt t="5555" x="5913438" y="2554288"/>
          <p14:tracePt t="5557" x="5895975" y="2530475"/>
          <p14:tracePt t="5559" x="5880100" y="2513013"/>
          <p14:tracePt t="5562" x="5856288" y="2497138"/>
          <p14:tracePt t="5563" x="5840413" y="2473325"/>
          <p14:tracePt t="5565" x="5822950" y="2457450"/>
          <p14:tracePt t="5567" x="5791200" y="2432050"/>
          <p14:tracePt t="5570" x="5767388" y="2416175"/>
          <p14:tracePt t="5571" x="5734050" y="2392363"/>
          <p14:tracePt t="5573" x="5710238" y="2374900"/>
          <p14:tracePt t="5575" x="5676900" y="2351088"/>
          <p14:tracePt t="5577" x="5653088" y="2335213"/>
          <p14:tracePt t="5580" x="5619750" y="2327275"/>
          <p14:tracePt t="5582" x="5588000" y="2301875"/>
          <p14:tracePt t="5583" x="5554663" y="2286000"/>
          <p14:tracePt t="5586" x="5514975" y="2270125"/>
          <p14:tracePt t="5587" x="5473700" y="2262188"/>
          <p14:tracePt t="5589" x="5441950" y="2244725"/>
          <p14:tracePt t="5592" x="5400675" y="2228850"/>
          <p14:tracePt t="5593" x="5367338" y="2212975"/>
          <p14:tracePt t="5595" x="5327650" y="2197100"/>
          <p14:tracePt t="5597" x="5294313" y="2189163"/>
          <p14:tracePt t="5599" x="5254625" y="2171700"/>
          <p14:tracePt t="5602" x="5221288" y="2163763"/>
          <p14:tracePt t="5603" x="5189538" y="2147888"/>
          <p14:tracePt t="5605" x="5148263" y="2139950"/>
          <p14:tracePt t="5607" x="5116513" y="2132013"/>
          <p14:tracePt t="5609" x="5075238" y="2124075"/>
          <p14:tracePt t="5611" x="5043488" y="2124075"/>
          <p14:tracePt t="5613" x="5010150" y="2114550"/>
          <p14:tracePt t="5616" x="4960938" y="2106613"/>
          <p14:tracePt t="5617" x="4929188" y="2098675"/>
          <p14:tracePt t="5619" x="4895850" y="2090738"/>
          <p14:tracePt t="5622" x="4856163" y="2082800"/>
          <p14:tracePt t="5623" x="4822825" y="2074863"/>
          <p14:tracePt t="5625" x="4791075" y="2074863"/>
          <p14:tracePt t="5628" x="4749800" y="2066925"/>
          <p14:tracePt t="5629" x="4718050" y="2066925"/>
          <p14:tracePt t="5631" x="4684713" y="2066925"/>
          <p14:tracePt t="5634" x="4652963" y="2066925"/>
          <p14:tracePt t="5635" x="4619625" y="2066925"/>
          <p14:tracePt t="5638" x="4587875" y="2066925"/>
          <p14:tracePt t="5639" x="4546600" y="2058988"/>
          <p14:tracePt t="5641" x="4513263" y="2058988"/>
          <p14:tracePt t="5643" x="4489450" y="2058988"/>
          <p14:tracePt t="5645" x="4465638" y="2058988"/>
          <p14:tracePt t="5647" x="4432300" y="2058988"/>
          <p14:tracePt t="5650" x="4408488" y="2058988"/>
          <p14:tracePt t="5652" x="4384675" y="2058988"/>
          <p14:tracePt t="5654" x="4359275" y="2058988"/>
          <p14:tracePt t="5655" x="4335463" y="2058988"/>
          <p14:tracePt t="5658" x="4310063" y="2058988"/>
          <p14:tracePt t="5659" x="4286250" y="2058988"/>
          <p14:tracePt t="5661" x="4254500" y="2066925"/>
          <p14:tracePt t="5664" x="4229100" y="2066925"/>
          <p14:tracePt t="5665" x="4205288" y="2066925"/>
          <p14:tracePt t="5667" x="4179888" y="2074863"/>
          <p14:tracePt t="5669" x="4164013" y="2074863"/>
          <p14:tracePt t="5671" x="4148138" y="2082800"/>
          <p14:tracePt t="5674" x="4132263" y="2082800"/>
          <p14:tracePt t="5675" x="4114800" y="2090738"/>
          <p14:tracePt t="5677" x="4098925" y="2098675"/>
          <p14:tracePt t="5679" x="4090988" y="2098675"/>
          <p14:tracePt t="5681" x="4083050" y="2106613"/>
          <p14:tracePt t="5683" x="4075113" y="2114550"/>
          <p14:tracePt t="5685" x="4067175" y="2114550"/>
          <p14:tracePt t="5687" x="4059238" y="2124075"/>
          <p14:tracePt t="5691" x="4049713" y="2132013"/>
          <p14:tracePt t="5693" x="4041775" y="2139950"/>
          <p14:tracePt t="5695" x="4041775" y="2155825"/>
          <p14:tracePt t="5697" x="4041775" y="2163763"/>
          <p14:tracePt t="5700" x="4041775" y="2171700"/>
          <p14:tracePt t="5701" x="4041775" y="2179638"/>
          <p14:tracePt t="5703" x="4041775" y="2197100"/>
          <p14:tracePt t="5705" x="4033838" y="2205038"/>
          <p14:tracePt t="5708" x="4033838" y="2212975"/>
          <p14:tracePt t="5709" x="4033838" y="2228850"/>
          <p14:tracePt t="5711" x="4033838" y="2236788"/>
          <p14:tracePt t="5713" x="4033838" y="2254250"/>
          <p14:tracePt t="5716" x="4033838" y="2270125"/>
          <p14:tracePt t="5717" x="4025900" y="2286000"/>
          <p14:tracePt t="5719" x="4025900" y="2309813"/>
          <p14:tracePt t="5721" x="4025900" y="2327275"/>
          <p14:tracePt t="5723" x="4025900" y="2343150"/>
          <p14:tracePt t="5725" x="4025900" y="2359025"/>
          <p14:tracePt t="5727" x="4025900" y="2374900"/>
          <p14:tracePt t="5729" x="4025900" y="2392363"/>
          <p14:tracePt t="5731" x="4025900" y="2408238"/>
          <p14:tracePt t="5733" x="4025900" y="2432050"/>
          <p14:tracePt t="5735" x="4025900" y="2457450"/>
          <p14:tracePt t="5737" x="4033838" y="2481263"/>
          <p14:tracePt t="5740" x="4041775" y="2497138"/>
          <p14:tracePt t="5741" x="4041775" y="2522538"/>
          <p14:tracePt t="5743" x="4041775" y="2546350"/>
          <p14:tracePt t="5745" x="4041775" y="2562225"/>
          <p14:tracePt t="5747" x="4049713" y="2587625"/>
          <p14:tracePt t="5750" x="4059238" y="2603500"/>
          <p14:tracePt t="5751" x="4067175" y="2627313"/>
          <p14:tracePt t="5753" x="4067175" y="2643188"/>
          <p14:tracePt t="5755" x="4067175" y="2676525"/>
          <p14:tracePt t="5758" x="4075113" y="2692400"/>
          <p14:tracePt t="5760" x="4083050" y="2708275"/>
          <p14:tracePt t="5762" x="4090988" y="2733675"/>
          <p14:tracePt t="5763" x="4090988" y="2757488"/>
          <p14:tracePt t="5765" x="4098925" y="2773363"/>
          <p14:tracePt t="5767" x="4098925" y="2790825"/>
          <p14:tracePt t="5769" x="4106863" y="2814638"/>
          <p14:tracePt t="5771" x="4114800" y="2830513"/>
          <p14:tracePt t="5773" x="4114800" y="2847975"/>
          <p14:tracePt t="5776" x="4124325" y="2863850"/>
          <p14:tracePt t="5778" x="4132263" y="2879725"/>
          <p14:tracePt t="5780" x="4132263" y="2903538"/>
          <p14:tracePt t="5781" x="4140200" y="2921000"/>
          <p14:tracePt t="5783" x="4140200" y="2936875"/>
          <p14:tracePt t="5785" x="4140200" y="2952750"/>
          <p14:tracePt t="5788" x="4148138" y="2968625"/>
          <p14:tracePt t="5789" x="4148138" y="2986088"/>
          <p14:tracePt t="5791" x="4156075" y="3001963"/>
          <p14:tracePt t="5793" x="4156075" y="3009900"/>
          <p14:tracePt t="5795" x="4164013" y="3025775"/>
          <p14:tracePt t="5797" x="4164013" y="3043238"/>
          <p14:tracePt t="5799" x="4171950" y="3059113"/>
          <p14:tracePt t="5801" x="4171950" y="3067050"/>
          <p14:tracePt t="5804" x="4179888" y="3074988"/>
          <p14:tracePt t="5805" x="4179888" y="3090863"/>
          <p14:tracePt t="5807" x="4179888" y="3098800"/>
          <p14:tracePt t="5810" x="4179888" y="3108325"/>
          <p14:tracePt t="5812" x="4189413" y="3124200"/>
          <p14:tracePt t="5813" x="4197350" y="3124200"/>
          <p14:tracePt t="5815" x="4197350" y="3132138"/>
          <p14:tracePt t="5817" x="4197350" y="3140075"/>
          <p14:tracePt t="5820" x="4197350" y="3148013"/>
          <p14:tracePt t="5823" x="4205288" y="3155950"/>
          <p14:tracePt t="5827" x="4205288" y="3163888"/>
          <p14:tracePt t="5831" x="4205288" y="3173413"/>
          <p14:tracePt t="5833" x="4205288" y="3181350"/>
          <p14:tracePt t="5835" x="4213225" y="3181350"/>
          <p14:tracePt t="5841" x="4213225" y="3189288"/>
          <p14:tracePt t="5851" x="4213225" y="3197225"/>
          <p14:tracePt t="5854" x="4221163" y="3197225"/>
          <p14:tracePt t="5867" x="4221163" y="3205163"/>
          <p14:tracePt t="5872" x="4229100" y="3213100"/>
          <p14:tracePt t="5884" x="4229100" y="3221038"/>
          <p14:tracePt t="5901" x="4229100" y="3228975"/>
          <p14:tracePt t="5910" x="4237038" y="3246438"/>
          <p14:tracePt t="5916" x="4237038" y="3254375"/>
          <p14:tracePt t="5920" x="4244975" y="3262313"/>
          <p14:tracePt t="5922" x="4244975" y="3270250"/>
          <p14:tracePt t="5924" x="4244975" y="3278188"/>
          <p14:tracePt t="5928" x="4254500" y="3286125"/>
          <p14:tracePt t="5930" x="4262438" y="3286125"/>
          <p14:tracePt t="5931" x="4262438" y="3294063"/>
          <p14:tracePt t="5935" x="4262438" y="3303588"/>
          <p14:tracePt t="5937" x="4270375" y="3311525"/>
          <p14:tracePt t="5940" x="4270375" y="3327400"/>
          <p14:tracePt t="5941" x="4278313" y="3327400"/>
          <p14:tracePt t="5943" x="4278313" y="3335338"/>
          <p14:tracePt t="5945" x="4286250" y="3335338"/>
          <p14:tracePt t="5947" x="4286250" y="3351213"/>
          <p14:tracePt t="5949" x="4294188" y="3359150"/>
          <p14:tracePt t="5953" x="4302125" y="3368675"/>
          <p14:tracePt t="5955" x="4302125" y="3376613"/>
          <p14:tracePt t="5957" x="4310063" y="3376613"/>
          <p14:tracePt t="5960" x="4310063" y="3384550"/>
          <p14:tracePt t="5962" x="4319588" y="3392488"/>
          <p14:tracePt t="5964" x="4319588" y="3400425"/>
          <p14:tracePt t="5965" x="4327525" y="3400425"/>
          <p14:tracePt t="5968" x="4335463" y="3408363"/>
          <p14:tracePt t="5970" x="4351338" y="3416300"/>
          <p14:tracePt t="5971" x="4359275" y="3424238"/>
          <p14:tracePt t="5975" x="4375150" y="3433763"/>
          <p14:tracePt t="5977" x="4384675" y="3441700"/>
          <p14:tracePt t="5980" x="4392613" y="3441700"/>
          <p14:tracePt t="5982" x="4408488" y="3449638"/>
          <p14:tracePt t="5984" x="4424363" y="3457575"/>
          <p14:tracePt t="5986" x="4440238" y="3457575"/>
          <p14:tracePt t="5988" x="4457700" y="3465513"/>
          <p14:tracePt t="5989" x="4481513" y="3473450"/>
          <p14:tracePt t="5991" x="4497388" y="3473450"/>
          <p14:tracePt t="5993" x="4522788" y="3481388"/>
          <p14:tracePt t="5995" x="4546600" y="3481388"/>
          <p14:tracePt t="5998" x="4570413" y="3489325"/>
          <p14:tracePt t="5999" x="4595813" y="3489325"/>
          <p14:tracePt t="6001" x="4619625" y="3498850"/>
          <p14:tracePt t="6003" x="4652963" y="3498850"/>
          <p14:tracePt t="6005" x="4676775" y="3506788"/>
          <p14:tracePt t="6008" x="4708525" y="3506788"/>
          <p14:tracePt t="6009" x="4733925" y="3506788"/>
          <p14:tracePt t="6012" x="4757738" y="3514725"/>
          <p14:tracePt t="6013" x="4799013" y="3514725"/>
          <p14:tracePt t="6015" x="4830763" y="3514725"/>
          <p14:tracePt t="6018" x="4864100" y="3514725"/>
          <p14:tracePt t="6019" x="4895850" y="3514725"/>
          <p14:tracePt t="6022" x="4929188" y="3514725"/>
          <p14:tracePt t="6023" x="4960938" y="3514725"/>
          <p14:tracePt t="6025" x="5002213" y="3522663"/>
          <p14:tracePt t="6028" x="5033963" y="3522663"/>
          <p14:tracePt t="6029" x="5067300" y="3522663"/>
          <p14:tracePt t="6031" x="5099050" y="3522663"/>
          <p14:tracePt t="6033" x="5132388" y="3522663"/>
          <p14:tracePt t="6035" x="5164138" y="3522663"/>
          <p14:tracePt t="6037" x="5197475" y="3522663"/>
          <p14:tracePt t="6040" x="5237163" y="3522663"/>
          <p14:tracePt t="6041" x="5270500" y="3522663"/>
          <p14:tracePt t="6043" x="5302250" y="3522663"/>
          <p14:tracePt t="6045" x="5343525" y="3522663"/>
          <p14:tracePt t="6047" x="5384800" y="3530600"/>
          <p14:tracePt t="6049" x="5424488" y="3530600"/>
          <p14:tracePt t="6052" x="5465763" y="3530600"/>
          <p14:tracePt t="6053" x="5514975" y="3530600"/>
          <p14:tracePt t="6055" x="5554663" y="3530600"/>
          <p14:tracePt t="6057" x="5611813" y="3530600"/>
          <p14:tracePt t="6060" x="5668963" y="3530600"/>
          <p14:tracePt t="6062" x="5718175" y="3530600"/>
          <p14:tracePt t="6063" x="5791200" y="3530600"/>
          <p14:tracePt t="6066" x="5856288" y="3538538"/>
          <p14:tracePt t="6067" x="5921375" y="3538538"/>
          <p14:tracePt t="6069" x="5986463" y="3546475"/>
          <p14:tracePt t="6071" x="6051550" y="3554413"/>
          <p14:tracePt t="6074" x="6116638" y="3554413"/>
          <p14:tracePt t="6075" x="6197600" y="3563938"/>
          <p14:tracePt t="6078" x="6262688" y="3563938"/>
          <p14:tracePt t="6079" x="6335713" y="3563938"/>
          <p14:tracePt t="6081" x="6408738" y="3571875"/>
          <p14:tracePt t="6083" x="6473825" y="3571875"/>
          <p14:tracePt t="6085" x="6554788" y="3571875"/>
          <p14:tracePt t="6087" x="6619875" y="3579813"/>
          <p14:tracePt t="6089" x="6694488" y="3579813"/>
          <p14:tracePt t="6091" x="6759575" y="3587750"/>
          <p14:tracePt t="6093" x="6848475" y="3595688"/>
          <p14:tracePt t="6096" x="6921500" y="3595688"/>
          <p14:tracePt t="6097" x="6994525" y="3603625"/>
          <p14:tracePt t="6099" x="7059613" y="3611563"/>
          <p14:tracePt t="6101" x="7124700" y="3629025"/>
          <p14:tracePt t="6103" x="7181850" y="3629025"/>
          <p14:tracePt t="6106" x="7239000" y="3636963"/>
          <p14:tracePt t="6107" x="7296150" y="3644900"/>
          <p14:tracePt t="6109" x="7343775" y="3644900"/>
          <p14:tracePt t="6111" x="7400925" y="3652838"/>
          <p14:tracePt t="6114" x="7458075" y="3652838"/>
          <p14:tracePt t="6115" x="7515225" y="3660775"/>
          <p14:tracePt t="6117" x="7556500" y="3660775"/>
          <p14:tracePt t="6120" x="7604125" y="3668713"/>
          <p14:tracePt t="6121" x="7645400" y="3668713"/>
          <p14:tracePt t="6123" x="7686675" y="3676650"/>
          <p14:tracePt t="6125" x="7718425" y="3684588"/>
          <p14:tracePt t="6128" x="7751763" y="3684588"/>
          <p14:tracePt t="6130" x="7775575" y="3684588"/>
          <p14:tracePt t="6131" x="7799388" y="3684588"/>
          <p14:tracePt t="6133" x="7816850" y="3694113"/>
          <p14:tracePt t="6135" x="7832725" y="3694113"/>
          <p14:tracePt t="6137" x="7848600" y="3694113"/>
          <p14:tracePt t="6139" x="7872413" y="3694113"/>
          <p14:tracePt t="6141" x="7881938" y="3694113"/>
          <p14:tracePt t="6143" x="7889875" y="3702050"/>
          <p14:tracePt t="6146" x="7897813" y="3702050"/>
          <p14:tracePt t="6149" x="7905750" y="3702050"/>
          <p14:tracePt t="6151" x="7913688" y="3702050"/>
          <p14:tracePt t="6164" x="7921625" y="3702050"/>
          <p14:tracePt t="6170" x="7921625" y="3709988"/>
          <p14:tracePt t="6173" x="7929563" y="3709988"/>
          <p14:tracePt t="6179" x="7937500" y="3709988"/>
          <p14:tracePt t="6187" x="7947025" y="3709988"/>
          <p14:tracePt t="6189" x="7954963" y="3709988"/>
          <p14:tracePt t="6192" x="7954963" y="3717925"/>
          <p14:tracePt t="6195" x="7962900" y="3717925"/>
          <p14:tracePt t="6196" x="7970838" y="3717925"/>
          <p14:tracePt t="6198" x="7978775" y="3717925"/>
          <p14:tracePt t="6201" x="7986713" y="3717925"/>
          <p14:tracePt t="6204" x="7986713" y="3725863"/>
          <p14:tracePt t="6205" x="7994650" y="3725863"/>
          <p14:tracePt t="6208" x="8002588" y="3725863"/>
          <p14:tracePt t="6210" x="8012113" y="3725863"/>
          <p14:tracePt t="6213" x="8020050" y="3725863"/>
          <p14:tracePt t="6215" x="8020050" y="3733800"/>
          <p14:tracePt t="6218" x="8027988" y="3733800"/>
          <p14:tracePt t="6223" x="8035925" y="3741738"/>
          <p14:tracePt t="6226" x="8043863" y="3741738"/>
          <p14:tracePt t="6231" x="8051800" y="3749675"/>
          <p14:tracePt t="6240" x="8059738" y="3759200"/>
          <p14:tracePt t="6302" x="8059738" y="3749675"/>
          <p14:tracePt t="6314" x="8051800" y="3749675"/>
          <p14:tracePt t="6316" x="8051800" y="3741738"/>
          <p14:tracePt t="6323" x="8035925" y="3741738"/>
          <p14:tracePt t="6327" x="8027988" y="3741738"/>
          <p14:tracePt t="6331" x="8020050" y="3733800"/>
          <p14:tracePt t="6333" x="8012113" y="3733800"/>
          <p14:tracePt t="6334" x="8002588" y="3733800"/>
          <p14:tracePt t="6336" x="7994650" y="3733800"/>
          <p14:tracePt t="6339" x="7986713" y="3733800"/>
          <p14:tracePt t="6341" x="7978775" y="3733800"/>
          <p14:tracePt t="6343" x="7970838" y="3733800"/>
          <p14:tracePt t="6346" x="7962900" y="3733800"/>
          <p14:tracePt t="6349" x="7954963" y="3733800"/>
          <p14:tracePt t="6351" x="7947025" y="3741738"/>
          <p14:tracePt t="6355" x="7937500" y="3741738"/>
          <p14:tracePt t="6357" x="7929563" y="3741738"/>
          <p14:tracePt t="6363" x="7921625" y="3749675"/>
          <p14:tracePt t="6366" x="7913688" y="3749675"/>
          <p14:tracePt t="6370" x="7905750" y="3749675"/>
          <p14:tracePt t="6373" x="7897813" y="3759200"/>
          <p14:tracePt t="6377" x="7889875" y="3759200"/>
          <p14:tracePt t="6380" x="7881938" y="3759200"/>
          <p14:tracePt t="6381" x="7881938" y="3767138"/>
          <p14:tracePt t="6383" x="7881938" y="3775075"/>
          <p14:tracePt t="6386" x="7872413" y="3775075"/>
          <p14:tracePt t="6389" x="7872413" y="3783013"/>
          <p14:tracePt t="6391" x="7864475" y="3783013"/>
          <p14:tracePt t="6395" x="7864475" y="3790950"/>
          <p14:tracePt t="6404" x="7864475" y="3798888"/>
          <p14:tracePt t="6406" x="7864475" y="3806825"/>
          <p14:tracePt t="6411" x="7864475" y="3814763"/>
          <p14:tracePt t="6417" x="7864475" y="3824288"/>
          <p14:tracePt t="6426" x="7864475" y="3832225"/>
          <p14:tracePt t="6431" x="7872413" y="3840163"/>
          <p14:tracePt t="6436" x="7881938" y="3840163"/>
          <p14:tracePt t="6438" x="7889875" y="3848100"/>
          <p14:tracePt t="6441" x="7897813" y="3848100"/>
          <p14:tracePt t="6445" x="7905750" y="3848100"/>
          <p14:tracePt t="6449" x="7913688" y="3856038"/>
          <p14:tracePt t="6451" x="7921625" y="3856038"/>
          <p14:tracePt t="6453" x="7929563" y="3856038"/>
          <p14:tracePt t="6457" x="7937500" y="3856038"/>
          <p14:tracePt t="6459" x="7954963" y="3856038"/>
          <p14:tracePt t="6464" x="7970838" y="3856038"/>
          <p14:tracePt t="6468" x="7978775" y="3856038"/>
          <p14:tracePt t="6469" x="7986713" y="3856038"/>
          <p14:tracePt t="6472" x="7994650" y="3856038"/>
          <p14:tracePt t="6474" x="8002588" y="3856038"/>
          <p14:tracePt t="6475" x="8012113" y="3856038"/>
          <p14:tracePt t="6479" x="8020050" y="3856038"/>
          <p14:tracePt t="6481" x="8027988" y="3856038"/>
          <p14:tracePt t="6483" x="8035925" y="3856038"/>
          <p14:tracePt t="6487" x="8043863" y="3856038"/>
          <p14:tracePt t="6490" x="8051800" y="3856038"/>
          <p14:tracePt t="6491" x="8067675" y="3848100"/>
          <p14:tracePt t="6493" x="8067675" y="3840163"/>
          <p14:tracePt t="6495" x="8077200" y="3840163"/>
          <p14:tracePt t="6497" x="8093075" y="3840163"/>
          <p14:tracePt t="6499" x="8101013" y="3840163"/>
          <p14:tracePt t="6502" x="8108950" y="3840163"/>
          <p14:tracePt t="6504" x="8116888" y="3832225"/>
          <p14:tracePt t="6505" x="8124825" y="3832225"/>
          <p14:tracePt t="6507" x="8132763" y="3824288"/>
          <p14:tracePt t="6509" x="8150225" y="3824288"/>
          <p14:tracePt t="6511" x="8158163" y="3814763"/>
          <p14:tracePt t="6514" x="8174038" y="3806825"/>
          <p14:tracePt t="6515" x="8181975" y="3806825"/>
          <p14:tracePt t="6518" x="8197850" y="3798888"/>
          <p14:tracePt t="6520" x="8215313" y="3790950"/>
          <p14:tracePt t="6522" x="8231188" y="3790950"/>
          <p14:tracePt t="6523" x="8255000" y="3783013"/>
          <p14:tracePt t="6525" x="8262938" y="3783013"/>
          <p14:tracePt t="6527" x="8280400" y="3775075"/>
          <p14:tracePt t="6529" x="8296275" y="3767138"/>
          <p14:tracePt t="6531" x="8320088" y="3767138"/>
          <p14:tracePt t="6533" x="8337550" y="3759200"/>
          <p14:tracePt t="6535" x="8353425" y="3749675"/>
          <p14:tracePt t="6537" x="8369300" y="3741738"/>
          <p14:tracePt t="6540" x="8385175" y="3741738"/>
          <p14:tracePt t="6541" x="8410575" y="3725863"/>
          <p14:tracePt t="6544" x="8426450" y="3717925"/>
          <p14:tracePt t="6545" x="8442325" y="3709988"/>
          <p14:tracePt t="6547" x="8458200" y="3702050"/>
          <p14:tracePt t="6550" x="8483600" y="3694113"/>
          <p14:tracePt t="6552" x="8515350" y="3684588"/>
          <p14:tracePt t="6553" x="8531225" y="3668713"/>
          <p14:tracePt t="6555" x="8556625" y="3668713"/>
          <p14:tracePt t="6557" x="8580438" y="3652838"/>
          <p14:tracePt t="6560" x="8605838" y="3644900"/>
          <p14:tracePt t="6562" x="8637588" y="3629025"/>
          <p14:tracePt t="6564" x="8661400" y="3619500"/>
          <p14:tracePt t="6566" x="8686800" y="3603625"/>
          <p14:tracePt t="6567" x="8710613" y="3595688"/>
          <p14:tracePt t="6569" x="8743950" y="3579813"/>
          <p14:tracePt t="6571" x="8767763" y="3563938"/>
          <p14:tracePt t="6573" x="8791575" y="3554413"/>
          <p14:tracePt t="6575" x="8824913" y="3538538"/>
          <p14:tracePt t="6577" x="8848725" y="3522663"/>
          <p14:tracePt t="6579" x="8874125" y="3514725"/>
          <p14:tracePt t="6581" x="8897938" y="3498850"/>
          <p14:tracePt t="6583" x="8913813" y="3489325"/>
          <p14:tracePt t="6585" x="8931275" y="3473450"/>
          <p14:tracePt t="6588" x="8947150" y="3465513"/>
          <p14:tracePt t="6589" x="8970963" y="3449638"/>
          <p14:tracePt t="6591" x="8986838" y="3433763"/>
          <p14:tracePt t="6593" x="8994775" y="3416300"/>
          <p14:tracePt t="6595" x="9012238" y="3408363"/>
          <p14:tracePt t="6597" x="9020175" y="3400425"/>
          <p14:tracePt t="6599" x="9036050" y="3376613"/>
          <p14:tracePt t="6601" x="9036050" y="3368675"/>
          <p14:tracePt t="6603" x="9043988" y="3359150"/>
          <p14:tracePt t="6605" x="9051925" y="3343275"/>
          <p14:tracePt t="6608" x="9051925" y="3335338"/>
          <p14:tracePt t="6610" x="9059863" y="3319463"/>
          <p14:tracePt t="6611" x="9069388" y="3311525"/>
          <p14:tracePt t="6613" x="9069388" y="3303588"/>
          <p14:tracePt t="6615" x="9069388" y="3286125"/>
          <p14:tracePt t="6619" x="9069388" y="3278188"/>
          <p14:tracePt t="6621" x="9077325" y="3270250"/>
          <p14:tracePt t="6625" x="9077325" y="3254375"/>
          <p14:tracePt t="6629" x="9077325" y="3246438"/>
          <p14:tracePt t="6633" x="9077325" y="3238500"/>
          <p14:tracePt t="6636" x="9077325" y="3228975"/>
          <p14:tracePt t="6639" x="9077325" y="3221038"/>
          <p14:tracePt t="6646" x="9077325" y="3213100"/>
          <p14:tracePt t="6649" x="9077325" y="3205163"/>
          <p14:tracePt t="6652" x="9077325" y="3197225"/>
          <p14:tracePt t="6655" x="9077325" y="3189288"/>
          <p14:tracePt t="6659" x="9077325" y="3181350"/>
          <p14:tracePt t="6661" x="9069388" y="3181350"/>
          <p14:tracePt t="6664" x="9069388" y="3173413"/>
          <p14:tracePt t="6667" x="9069388" y="3163888"/>
          <p14:tracePt t="6669" x="9059863" y="3155950"/>
          <p14:tracePt t="6675" x="9059863" y="3148013"/>
          <p14:tracePt t="6677" x="9051925" y="3140075"/>
          <p14:tracePt t="6680" x="9043988" y="3132138"/>
          <p14:tracePt t="6683" x="9043988" y="3124200"/>
          <p14:tracePt t="6685" x="9036050" y="3124200"/>
          <p14:tracePt t="6688" x="9036050" y="3116263"/>
          <p14:tracePt t="6689" x="9028113" y="3116263"/>
          <p14:tracePt t="6691" x="9028113" y="3108325"/>
          <p14:tracePt t="6694" x="9020175" y="3098800"/>
          <p14:tracePt t="6695" x="9012238" y="3090863"/>
          <p14:tracePt t="6697" x="9004300" y="3082925"/>
          <p14:tracePt t="6699" x="8994775" y="3074988"/>
          <p14:tracePt t="6701" x="8978900" y="3074988"/>
          <p14:tracePt t="6704" x="8970963" y="3067050"/>
          <p14:tracePt t="6706" x="8963025" y="3051175"/>
          <p14:tracePt t="6708" x="8947150" y="3051175"/>
          <p14:tracePt t="6710" x="8939213" y="3043238"/>
          <p14:tracePt t="6712" x="8921750" y="3033713"/>
          <p14:tracePt t="6714" x="8905875" y="3025775"/>
          <p14:tracePt t="6716" x="8890000" y="3017838"/>
          <p14:tracePt t="6718" x="8874125" y="3009900"/>
          <p14:tracePt t="6720" x="8856663" y="3009900"/>
          <p14:tracePt t="6722" x="8832850" y="3001963"/>
          <p14:tracePt t="6723" x="8809038" y="2994025"/>
          <p14:tracePt t="6725" x="8791575" y="2986088"/>
          <p14:tracePt t="6727" x="8767763" y="2978150"/>
          <p14:tracePt t="6730" x="8751888" y="2968625"/>
          <p14:tracePt t="6731" x="8726488" y="2960688"/>
          <p14:tracePt t="6733" x="8710613" y="2960688"/>
          <p14:tracePt t="6735" x="8686800" y="2960688"/>
          <p14:tracePt t="6737" x="8670925" y="2960688"/>
          <p14:tracePt t="6740" x="8653463" y="2960688"/>
          <p14:tracePt t="6742" x="8637588" y="2952750"/>
          <p14:tracePt t="6743" x="8621713" y="2952750"/>
          <p14:tracePt t="6745" x="8605838" y="2952750"/>
          <p14:tracePt t="6747" x="8588375" y="2952750"/>
          <p14:tracePt t="6749" x="8580438" y="2952750"/>
          <p14:tracePt t="6752" x="8572500" y="2952750"/>
          <p14:tracePt t="6753" x="8556625" y="2952750"/>
          <p14:tracePt t="6757" x="8548688" y="2952750"/>
          <p14:tracePt t="6760" x="8540750" y="2952750"/>
          <p14:tracePt t="6765" x="8523288" y="2952750"/>
          <p14:tracePt t="6769" x="8515350" y="2952750"/>
          <p14:tracePt t="6773" x="8507413" y="2952750"/>
          <p14:tracePt t="6777" x="8499475" y="2952750"/>
          <p14:tracePt t="6779" x="8491538" y="2952750"/>
          <p14:tracePt t="6783" x="8483600" y="2952750"/>
          <p14:tracePt t="6785" x="8475663" y="2952750"/>
          <p14:tracePt t="6787" x="8466138" y="2952750"/>
          <p14:tracePt t="6791" x="8458200" y="2952750"/>
          <p14:tracePt t="6793" x="8450263" y="2952750"/>
          <p14:tracePt t="6797" x="8442325" y="2952750"/>
          <p14:tracePt t="6800" x="8434388" y="2960688"/>
          <p14:tracePt t="6802" x="8426450" y="2960688"/>
          <p14:tracePt t="6803" x="8418513" y="2960688"/>
          <p14:tracePt t="6805" x="8410575" y="2960688"/>
          <p14:tracePt t="6809" x="8401050" y="2960688"/>
          <p14:tracePt t="6811" x="8385175" y="2960688"/>
          <p14:tracePt t="6815" x="8369300" y="2960688"/>
          <p14:tracePt t="6819" x="8361363" y="2968625"/>
          <p14:tracePt t="6821" x="8345488" y="2978150"/>
          <p14:tracePt t="6825" x="8337550" y="2978150"/>
          <p14:tracePt t="6827" x="8320088" y="2978150"/>
          <p14:tracePt t="6830" x="8312150" y="2978150"/>
          <p14:tracePt t="6831" x="8296275" y="2986088"/>
          <p14:tracePt t="6833" x="8288338" y="2994025"/>
          <p14:tracePt t="6835" x="8280400" y="2994025"/>
          <p14:tracePt t="6837" x="8262938" y="2994025"/>
          <p14:tracePt t="6840" x="8255000" y="2994025"/>
          <p14:tracePt t="6842" x="8255000" y="3001963"/>
          <p14:tracePt t="6843" x="8239125" y="3001963"/>
          <p14:tracePt t="6846" x="8231188" y="3009900"/>
          <p14:tracePt t="6848" x="8223250" y="3017838"/>
          <p14:tracePt t="6850" x="8215313" y="3017838"/>
          <p14:tracePt t="6851" x="8207375" y="3025775"/>
          <p14:tracePt t="6853" x="8197850" y="3033713"/>
          <p14:tracePt t="6855" x="8189913" y="3033713"/>
          <p14:tracePt t="6857" x="8181975" y="3051175"/>
          <p14:tracePt t="6859" x="8174038" y="3059113"/>
          <p14:tracePt t="6861" x="8166100" y="3067050"/>
          <p14:tracePt t="6863" x="8166100" y="3074988"/>
          <p14:tracePt t="6865" x="8150225" y="3082925"/>
          <p14:tracePt t="6867" x="8150225" y="3090863"/>
          <p14:tracePt t="6869" x="8142288" y="3098800"/>
          <p14:tracePt t="6871" x="8132763" y="3116263"/>
          <p14:tracePt t="6873" x="8132763" y="3124200"/>
          <p14:tracePt t="6875" x="8116888" y="3132138"/>
          <p14:tracePt t="6877" x="8108950" y="3148013"/>
          <p14:tracePt t="6879" x="8108950" y="3155950"/>
          <p14:tracePt t="6881" x="8101013" y="3173413"/>
          <p14:tracePt t="6883" x="8093075" y="3181350"/>
          <p14:tracePt t="6885" x="8085138" y="3189288"/>
          <p14:tracePt t="6887" x="8077200" y="3205163"/>
          <p14:tracePt t="6890" x="8077200" y="3213100"/>
          <p14:tracePt t="6892" x="8067675" y="3228975"/>
          <p14:tracePt t="6893" x="8051800" y="3246438"/>
          <p14:tracePt t="6895" x="8051800" y="3262313"/>
          <p14:tracePt t="6897" x="8035925" y="3270250"/>
          <p14:tracePt t="6899" x="8035925" y="3286125"/>
          <p14:tracePt t="6901" x="8027988" y="3303588"/>
          <p14:tracePt t="6904" x="8012113" y="3319463"/>
          <p14:tracePt t="6905" x="8012113" y="3327400"/>
          <p14:tracePt t="6908" x="8002588" y="3343275"/>
          <p14:tracePt t="6910" x="7994650" y="3351213"/>
          <p14:tracePt t="6912" x="7994650" y="3368675"/>
          <p14:tracePt t="6913" x="7978775" y="3384550"/>
          <p14:tracePt t="6915" x="7970838" y="3392488"/>
          <p14:tracePt t="6917" x="7970838" y="3408363"/>
          <p14:tracePt t="6920" x="7962900" y="3416300"/>
          <p14:tracePt t="6921" x="7954963" y="3424238"/>
          <p14:tracePt t="6923" x="7954963" y="3441700"/>
          <p14:tracePt t="6925" x="7947025" y="3449638"/>
          <p14:tracePt t="6927" x="7937500" y="3457575"/>
          <p14:tracePt t="6929" x="7937500" y="3473450"/>
          <p14:tracePt t="6932" x="7937500" y="3481388"/>
          <p14:tracePt t="6933" x="7929563" y="3489325"/>
          <p14:tracePt t="6936" x="7929563" y="3506788"/>
          <p14:tracePt t="6939" x="7921625" y="3514725"/>
          <p14:tracePt t="6943" x="7913688" y="3530600"/>
          <p14:tracePt t="6947" x="7905750" y="3538538"/>
          <p14:tracePt t="6950" x="7905750" y="3554413"/>
          <p14:tracePt t="6953" x="7905750" y="3563938"/>
          <p14:tracePt t="6957" x="7897813" y="3579813"/>
          <p14:tracePt t="6959" x="7889875" y="3579813"/>
          <p14:tracePt t="6961" x="7889875" y="3587750"/>
          <p14:tracePt t="6963" x="7889875" y="3595688"/>
          <p14:tracePt t="6966" x="7881938" y="3603625"/>
          <p14:tracePt t="6973" x="7872413" y="3611563"/>
          <p14:tracePt t="6977" x="7864475" y="3619500"/>
          <p14:tracePt t="6982" x="7864475" y="3629025"/>
          <p14:tracePt t="6984" x="7856538" y="3636963"/>
          <p14:tracePt t="6987" x="7856538" y="3644900"/>
          <p14:tracePt t="6992" x="7848600" y="3644900"/>
          <p14:tracePt t="6994" x="7848600" y="3652838"/>
          <p14:tracePt t="6999" x="7848600" y="3660775"/>
          <p14:tracePt t="7002" x="7840663" y="3668713"/>
          <p14:tracePt t="7003" x="7832725" y="3668713"/>
          <p14:tracePt t="7014" x="7832725" y="3676650"/>
          <p14:tracePt t="7015" x="7824788" y="3676650"/>
          <p14:tracePt t="7021" x="7824788" y="3684588"/>
          <p14:tracePt t="7025" x="7824788" y="3702050"/>
          <p14:tracePt t="7029" x="7816850" y="3709988"/>
          <p14:tracePt t="7033" x="7816850" y="3717925"/>
          <p14:tracePt t="7037" x="7816850" y="3733800"/>
          <p14:tracePt t="7042" x="7816850" y="3741738"/>
          <p14:tracePt t="7047" x="7816850" y="3749675"/>
          <p14:tracePt t="7050" x="7816850" y="3759200"/>
          <p14:tracePt t="7053" x="7807325" y="3767138"/>
          <p14:tracePt t="7057" x="7807325" y="3775075"/>
          <p14:tracePt t="7064" x="7807325" y="3783013"/>
          <p14:tracePt t="7067" x="7807325" y="3790950"/>
          <p14:tracePt t="7072" x="7807325" y="3798888"/>
          <p14:tracePt t="7077" x="7807325" y="3806825"/>
          <p14:tracePt t="7083" x="7807325" y="3814763"/>
          <p14:tracePt t="7087" x="7816850" y="3824288"/>
          <p14:tracePt t="7089" x="7816850" y="3832225"/>
          <p14:tracePt t="7093" x="7824788" y="3840163"/>
          <p14:tracePt t="7097" x="7832725" y="3848100"/>
          <p14:tracePt t="7100" x="7840663" y="3848100"/>
          <p14:tracePt t="7102" x="7840663" y="3856038"/>
          <p14:tracePt t="7104" x="7840663" y="3863975"/>
          <p14:tracePt t="7106" x="7848600" y="3863975"/>
          <p14:tracePt t="7107" x="7856538" y="3871913"/>
          <p14:tracePt t="7109" x="7864475" y="3871913"/>
          <p14:tracePt t="7112" x="7864475" y="3879850"/>
          <p14:tracePt t="7113" x="7872413" y="3889375"/>
          <p14:tracePt t="7117" x="7881938" y="3897313"/>
          <p14:tracePt t="7121" x="7897813" y="3905250"/>
          <p14:tracePt t="7123" x="7905750" y="3913188"/>
          <p14:tracePt t="7125" x="7913688" y="3913188"/>
          <p14:tracePt t="7129" x="7921625" y="3913188"/>
          <p14:tracePt t="7131" x="7921625" y="3921125"/>
          <p14:tracePt t="7133" x="7929563" y="3921125"/>
          <p14:tracePt t="7137" x="7937500" y="3921125"/>
          <p14:tracePt t="7139" x="7947025" y="3921125"/>
          <p14:tracePt t="7143" x="7954963" y="3921125"/>
          <p14:tracePt t="7147" x="7962900" y="3921125"/>
          <p14:tracePt t="7149" x="7962900" y="3929063"/>
          <p14:tracePt t="7151" x="7970838" y="3929063"/>
          <p14:tracePt t="7153" x="7978775" y="3929063"/>
          <p14:tracePt t="7155" x="7986713" y="3929063"/>
          <p14:tracePt t="7159" x="7994650" y="3929063"/>
          <p14:tracePt t="7163" x="8002588" y="3929063"/>
          <p14:tracePt t="7165" x="8012113" y="3929063"/>
          <p14:tracePt t="7171" x="8020050" y="3929063"/>
          <p14:tracePt t="7175" x="8027988" y="3929063"/>
          <p14:tracePt t="7181" x="8035925" y="3929063"/>
          <p14:tracePt t="7185" x="8043863" y="3929063"/>
          <p14:tracePt t="7193" x="8051800" y="3929063"/>
          <p14:tracePt t="7197" x="8059738" y="3929063"/>
          <p14:tracePt t="7201" x="8067675" y="3929063"/>
          <p14:tracePt t="7203" x="8077200" y="3929063"/>
          <p14:tracePt t="7208" x="8085138" y="3929063"/>
          <p14:tracePt t="7211" x="8101013" y="3929063"/>
          <p14:tracePt t="7215" x="8108950" y="3929063"/>
          <p14:tracePt t="7219" x="8116888" y="3929063"/>
          <p14:tracePt t="7222" x="8124825" y="3929063"/>
          <p14:tracePt t="7224" x="8132763" y="3929063"/>
          <p14:tracePt t="7226" x="8142288" y="3929063"/>
          <p14:tracePt t="7228" x="8158163" y="3929063"/>
          <p14:tracePt t="7230" x="8158163" y="3921125"/>
          <p14:tracePt t="7232" x="8174038" y="3921125"/>
          <p14:tracePt t="7234" x="8181975" y="3921125"/>
          <p14:tracePt t="7237" x="8197850" y="3921125"/>
          <p14:tracePt t="7239" x="8207375" y="3913188"/>
          <p14:tracePt t="7241" x="8215313" y="3913188"/>
          <p14:tracePt t="7243" x="8231188" y="3905250"/>
          <p14:tracePt t="7246" x="8239125" y="3905250"/>
          <p14:tracePt t="7247" x="8247063" y="3897313"/>
          <p14:tracePt t="7249" x="8262938" y="3897313"/>
          <p14:tracePt t="7251" x="8272463" y="3897313"/>
          <p14:tracePt t="7253" x="8280400" y="3889375"/>
          <p14:tracePt t="7256" x="8296275" y="3889375"/>
          <p14:tracePt t="7258" x="8304213" y="3879850"/>
          <p14:tracePt t="7260" x="8320088" y="3879850"/>
          <p14:tracePt t="7261" x="8328025" y="3871913"/>
          <p14:tracePt t="7263" x="8345488" y="3871913"/>
          <p14:tracePt t="7266" x="8353425" y="3863975"/>
          <p14:tracePt t="7268" x="8361363" y="3863975"/>
          <p14:tracePt t="7270" x="8369300" y="3863975"/>
          <p14:tracePt t="7271" x="8377238" y="3856038"/>
          <p14:tracePt t="7274" x="8385175" y="3856038"/>
          <p14:tracePt t="7276" x="8385175" y="3848100"/>
          <p14:tracePt t="7278" x="8393113" y="3840163"/>
          <p14:tracePt t="7279" x="8401050" y="3840163"/>
          <p14:tracePt t="7283" x="8410575" y="3840163"/>
          <p14:tracePt t="7285" x="8410575" y="3832225"/>
          <p14:tracePt t="7289" x="8418513" y="3824288"/>
          <p14:tracePt t="7293" x="8418513" y="3814763"/>
          <p14:tracePt t="7295" x="8426450" y="3806825"/>
          <p14:tracePt t="7301" x="8434388" y="3798888"/>
          <p14:tracePt t="7305" x="8442325" y="3798888"/>
          <p14:tracePt t="7307" x="8442325" y="3790950"/>
          <p14:tracePt t="7311" x="8450263" y="3783013"/>
          <p14:tracePt t="7314" x="8450263" y="3775075"/>
          <p14:tracePt t="7319" x="8458200" y="3767138"/>
          <p14:tracePt t="7323" x="8466138" y="3759200"/>
          <p14:tracePt t="7326" x="8466138" y="3749675"/>
          <p14:tracePt t="7327" x="8466138" y="3741738"/>
          <p14:tracePt t="7330" x="8475663" y="3741738"/>
          <p14:tracePt t="7334" x="8475663" y="3733800"/>
          <p14:tracePt t="7335" x="8483600" y="3733800"/>
          <p14:tracePt t="7338" x="8483600" y="3717925"/>
          <p14:tracePt t="7339" x="8491538" y="3717925"/>
          <p14:tracePt t="7341" x="8491538" y="3709988"/>
          <p14:tracePt t="7343" x="8499475" y="3709988"/>
          <p14:tracePt t="7346" x="8499475" y="3702050"/>
          <p14:tracePt t="7349" x="8507413" y="3694113"/>
          <p14:tracePt t="7351" x="8507413" y="3684588"/>
          <p14:tracePt t="7355" x="8507413" y="3676650"/>
          <p14:tracePt t="7357" x="8515350" y="3676650"/>
          <p14:tracePt t="7359" x="8515350" y="3668713"/>
          <p14:tracePt t="7361" x="8515350" y="3660775"/>
          <p14:tracePt t="7363" x="8515350" y="3652838"/>
          <p14:tracePt t="7367" x="8523288" y="3644900"/>
          <p14:tracePt t="7371" x="8531225" y="3636963"/>
          <p14:tracePt t="7375" x="8531225" y="3629025"/>
          <p14:tracePt t="7378" x="8531225" y="3619500"/>
          <p14:tracePt t="7381" x="8531225" y="3611563"/>
          <p14:tracePt t="7385" x="8531225" y="3603625"/>
          <p14:tracePt t="7389" x="8531225" y="3595688"/>
          <p14:tracePt t="7391" x="8531225" y="3587750"/>
          <p14:tracePt t="7393" x="8540750" y="3587750"/>
          <p14:tracePt t="7395" x="8540750" y="3579813"/>
          <p14:tracePt t="7399" x="8540750" y="3571875"/>
          <p14:tracePt t="7403" x="8540750" y="3563938"/>
          <p14:tracePt t="7405" x="8540750" y="3554413"/>
          <p14:tracePt t="7409" x="8540750" y="3546475"/>
          <p14:tracePt t="7411" x="8540750" y="3538538"/>
          <p14:tracePt t="7415" x="8540750" y="3530600"/>
          <p14:tracePt t="7418" x="8540750" y="3522663"/>
          <p14:tracePt t="7419" x="8540750" y="3514725"/>
          <p14:tracePt t="7421" x="8540750" y="3506788"/>
          <p14:tracePt t="7424" x="8540750" y="3498850"/>
          <p14:tracePt t="7427" x="8548688" y="3489325"/>
          <p14:tracePt t="7429" x="8548688" y="3481388"/>
          <p14:tracePt t="7432" x="8548688" y="3473450"/>
          <p14:tracePt t="7434" x="8548688" y="3465513"/>
          <p14:tracePt t="7435" x="8548688" y="3457575"/>
          <p14:tracePt t="7437" x="8548688" y="3449638"/>
          <p14:tracePt t="7441" x="8548688" y="3441700"/>
          <p14:tracePt t="7444" x="8548688" y="3433763"/>
          <p14:tracePt t="7445" x="8548688" y="3424238"/>
          <p14:tracePt t="7447" x="8540750" y="3416300"/>
          <p14:tracePt t="7449" x="8540750" y="3408363"/>
          <p14:tracePt t="7451" x="8540750" y="3400425"/>
          <p14:tracePt t="7454" x="8531225" y="3392488"/>
          <p14:tracePt t="7455" x="8531225" y="3384550"/>
          <p14:tracePt t="7457" x="8531225" y="3376613"/>
          <p14:tracePt t="7459" x="8531225" y="3368675"/>
          <p14:tracePt t="7461" x="8523288" y="3359150"/>
          <p14:tracePt t="7463" x="8523288" y="3351213"/>
          <p14:tracePt t="7465" x="8523288" y="3343275"/>
          <p14:tracePt t="7467" x="8515350" y="3335338"/>
          <p14:tracePt t="7469" x="8507413" y="3327400"/>
          <p14:tracePt t="7471" x="8507413" y="3319463"/>
          <p14:tracePt t="7473" x="8499475" y="3311525"/>
          <p14:tracePt t="7475" x="8491538" y="3303588"/>
          <p14:tracePt t="7478" x="8491538" y="3286125"/>
          <p14:tracePt t="7479" x="8491538" y="3278188"/>
          <p14:tracePt t="7481" x="8483600" y="3270250"/>
          <p14:tracePt t="7484" x="8483600" y="3262313"/>
          <p14:tracePt t="7485" x="8475663" y="3254375"/>
          <p14:tracePt t="7487" x="8466138" y="3246438"/>
          <p14:tracePt t="7489" x="8458200" y="3228975"/>
          <p14:tracePt t="7491" x="8450263" y="3221038"/>
          <p14:tracePt t="7493" x="8442325" y="3205163"/>
          <p14:tracePt t="7497" x="8434388" y="3197225"/>
          <p14:tracePt t="7499" x="8426450" y="3181350"/>
          <p14:tracePt t="7501" x="8418513" y="3181350"/>
          <p14:tracePt t="7504" x="8410575" y="3163888"/>
          <p14:tracePt t="7505" x="8401050" y="3163888"/>
          <p14:tracePt t="7507" x="8385175" y="3148013"/>
          <p14:tracePt t="7511" x="8377238" y="3140075"/>
          <p14:tracePt t="7513" x="8377238" y="3132138"/>
          <p14:tracePt t="7516" x="8361363" y="3124200"/>
          <p14:tracePt t="7519" x="8345488" y="3116263"/>
          <p14:tracePt t="7522" x="8345488" y="3108325"/>
          <p14:tracePt t="7523" x="8337550" y="3098800"/>
          <p14:tracePt t="7527" x="8320088" y="3090863"/>
          <p14:tracePt t="7532" x="8312150" y="3082925"/>
          <p14:tracePt t="7535" x="8304213" y="3082925"/>
          <p14:tracePt t="7537" x="8296275" y="3074988"/>
          <p14:tracePt t="7543" x="8288338" y="3074988"/>
          <p14:tracePt t="7548" x="8280400" y="3074988"/>
          <p14:tracePt t="7550" x="8280400" y="3067050"/>
          <p14:tracePt t="7553" x="8272463" y="3059113"/>
          <p14:tracePt t="7556" x="8262938" y="3059113"/>
          <p14:tracePt t="7566" x="8255000" y="3059113"/>
          <p14:tracePt t="7569" x="8247063" y="3059113"/>
          <p14:tracePt t="7573" x="8239125" y="3051175"/>
          <p14:tracePt t="7576" x="8231188" y="3051175"/>
          <p14:tracePt t="7581" x="8223250" y="3051175"/>
          <p14:tracePt t="7585" x="8215313" y="3051175"/>
          <p14:tracePt t="7589" x="8207375" y="3051175"/>
          <p14:tracePt t="7592" x="8197850" y="3051175"/>
          <p14:tracePt t="7595" x="8189913" y="3051175"/>
          <p14:tracePt t="7597" x="8181975" y="3051175"/>
          <p14:tracePt t="7601" x="8166100" y="3051175"/>
          <p14:tracePt t="7605" x="8158163" y="3051175"/>
          <p14:tracePt t="7607" x="8150225" y="3051175"/>
          <p14:tracePt t="7610" x="8142288" y="3051175"/>
          <p14:tracePt t="7612" x="8132763" y="3051175"/>
          <p14:tracePt t="7613" x="8116888" y="3051175"/>
          <p14:tracePt t="7617" x="8101013" y="3051175"/>
          <p14:tracePt t="7619" x="8093075" y="3051175"/>
          <p14:tracePt t="7622" x="8085138" y="3051175"/>
          <p14:tracePt t="7624" x="8077200" y="3051175"/>
          <p14:tracePt t="7625" x="8067675" y="3051175"/>
          <p14:tracePt t="7627" x="8059738" y="3051175"/>
          <p14:tracePt t="7629" x="8043863" y="3051175"/>
          <p14:tracePt t="7632" x="8043863" y="3059113"/>
          <p14:tracePt t="7633" x="8035925" y="3059113"/>
          <p14:tracePt t="7636" x="8027988" y="3067050"/>
          <p14:tracePt t="7637" x="8020050" y="3067050"/>
          <p14:tracePt t="7640" x="8002588" y="3074988"/>
          <p14:tracePt t="7642" x="8002588" y="3082925"/>
          <p14:tracePt t="7645" x="7994650" y="3090863"/>
          <p14:tracePt t="7645" x="7986713" y="3098800"/>
          <p14:tracePt t="7647" x="7970838" y="3108325"/>
          <p14:tracePt t="7649" x="7970838" y="3116263"/>
          <p14:tracePt t="7651" x="7962900" y="3132138"/>
          <p14:tracePt t="7653" x="7954963" y="3140075"/>
          <p14:tracePt t="7656" x="7937500" y="3155950"/>
          <p14:tracePt t="7657" x="7937500" y="3163888"/>
          <p14:tracePt t="7660" x="7929563" y="3173413"/>
          <p14:tracePt t="7662" x="7921625" y="3189288"/>
          <p14:tracePt t="7665" x="7913688" y="3197225"/>
          <p14:tracePt t="7665" x="7905750" y="3213100"/>
          <p14:tracePt t="7667" x="7897813" y="3238500"/>
          <p14:tracePt t="7669" x="7897813" y="3246438"/>
          <p14:tracePt t="7672" x="7889875" y="3262313"/>
          <p14:tracePt t="7673" x="7881938" y="3278188"/>
          <p14:tracePt t="7676" x="7872413" y="3294063"/>
          <p14:tracePt t="7677" x="7864475" y="3311525"/>
          <p14:tracePt t="7679" x="7856538" y="3327400"/>
          <p14:tracePt t="7681" x="7856538" y="3343275"/>
          <p14:tracePt t="7683" x="7848600" y="3359150"/>
          <p14:tracePt t="7685" x="7840663" y="3376613"/>
          <p14:tracePt t="7688" x="7832725" y="3392488"/>
          <p14:tracePt t="7689" x="7832725" y="3408363"/>
          <p14:tracePt t="7692" x="7824788" y="3424238"/>
          <p14:tracePt t="7694" x="7816850" y="3441700"/>
          <p14:tracePt t="7695" x="7807325" y="3457575"/>
          <p14:tracePt t="7697" x="7807325" y="3473450"/>
          <p14:tracePt t="7700" x="7807325" y="3489325"/>
          <p14:tracePt t="7701" x="7799388" y="3498850"/>
          <p14:tracePt t="7704" x="7799388" y="3514725"/>
          <p14:tracePt t="7705" x="7791450" y="3522663"/>
          <p14:tracePt t="7708" x="7791450" y="3546475"/>
          <p14:tracePt t="7710" x="7783513" y="3554413"/>
          <p14:tracePt t="7711" x="7783513" y="3563938"/>
          <p14:tracePt t="7713" x="7775575" y="3579813"/>
          <p14:tracePt t="7716" x="7775575" y="3587750"/>
          <p14:tracePt t="7717" x="7775575" y="3595688"/>
          <p14:tracePt t="7720" x="7775575" y="3611563"/>
          <p14:tracePt t="7721" x="7767638" y="3619500"/>
          <p14:tracePt t="7723" x="7767638" y="3629025"/>
          <p14:tracePt t="7725" x="7767638" y="3636963"/>
          <p14:tracePt t="7727" x="7767638" y="3652838"/>
          <p14:tracePt t="7729" x="7759700" y="3652838"/>
          <p14:tracePt t="7732" x="7759700" y="3668713"/>
          <p14:tracePt t="7735" x="7759700" y="3676650"/>
          <p14:tracePt t="7739" x="7759700" y="3684588"/>
          <p14:tracePt t="7744" x="7759700" y="3694113"/>
          <p14:tracePt t="7745" x="7759700" y="3702050"/>
          <p14:tracePt t="7749" x="7759700" y="3709988"/>
          <p14:tracePt t="7751" x="7751763" y="3709988"/>
          <p14:tracePt t="7754" x="7751763" y="3717925"/>
          <p14:tracePt t="7757" x="7751763" y="3725863"/>
          <p14:tracePt t="7765" x="7751763" y="3733800"/>
          <p14:tracePt t="7769" x="7751763" y="3741738"/>
          <p14:tracePt t="7781" x="7751763" y="3749675"/>
          <p14:tracePt t="7789" x="7751763" y="3759200"/>
          <p14:tracePt t="7799" x="7751763" y="3767138"/>
          <p14:tracePt t="7802" x="7751763" y="3775075"/>
          <p14:tracePt t="7814" x="7751763" y="3783013"/>
          <p14:tracePt t="7819" x="7759700" y="3783013"/>
          <p14:tracePt t="7823" x="7759700" y="3790950"/>
          <p14:tracePt t="7829" x="7767638" y="3790950"/>
          <p14:tracePt t="7832" x="7775575" y="3790950"/>
          <p14:tracePt t="7839" x="7783513" y="3790950"/>
          <p14:tracePt t="7846" x="7791450" y="3790950"/>
          <p14:tracePt t="7851" x="7799388" y="3798888"/>
          <p14:tracePt t="7853" x="7807325" y="3798888"/>
          <p14:tracePt t="7855" x="7816850" y="3798888"/>
          <p14:tracePt t="7859" x="7832725" y="3798888"/>
          <p14:tracePt t="7861" x="7840663" y="3798888"/>
          <p14:tracePt t="7864" x="7848600" y="3798888"/>
          <p14:tracePt t="7866" x="7856538" y="3798888"/>
          <p14:tracePt t="7869" x="7872413" y="3798888"/>
          <p14:tracePt t="7871" x="7881938" y="3798888"/>
          <p14:tracePt t="7871" x="7889875" y="3798888"/>
          <p14:tracePt t="7873" x="7905750" y="3798888"/>
          <p14:tracePt t="7876" x="7913688" y="3798888"/>
          <p14:tracePt t="7877" x="7929563" y="3798888"/>
          <p14:tracePt t="7879" x="7937500" y="3798888"/>
          <p14:tracePt t="7881" x="7954963" y="3798888"/>
          <p14:tracePt t="7883" x="7970838" y="3798888"/>
          <p14:tracePt t="7885" x="7986713" y="3798888"/>
          <p14:tracePt t="7887" x="8002588" y="3798888"/>
          <p14:tracePt t="7890" x="8020050" y="3798888"/>
          <p14:tracePt t="7892" x="8035925" y="3790950"/>
          <p14:tracePt t="7893" x="8059738" y="3783013"/>
          <p14:tracePt t="7896" x="8077200" y="3775075"/>
          <p14:tracePt t="7897" x="8093075" y="3775075"/>
          <p14:tracePt t="7899" x="8108950" y="3775075"/>
          <p14:tracePt t="7901" x="8124825" y="3767138"/>
          <p14:tracePt t="7903" x="8142288" y="3767138"/>
          <p14:tracePt t="7906" x="8166100" y="3759200"/>
          <p14:tracePt t="7908" x="8181975" y="3749675"/>
          <p14:tracePt t="7910" x="8207375" y="3749675"/>
          <p14:tracePt t="7911" x="8223250" y="3741738"/>
          <p14:tracePt t="7913" x="8239125" y="3733800"/>
          <p14:tracePt t="7915" x="8262938" y="3725863"/>
          <p14:tracePt t="7917" x="8296275" y="3717925"/>
          <p14:tracePt t="7919" x="8312150" y="3709988"/>
          <p14:tracePt t="7922" x="8328025" y="3702050"/>
          <p14:tracePt t="7924" x="8353425" y="3694113"/>
          <p14:tracePt t="7925" x="8369300" y="3684588"/>
          <p14:tracePt t="7927" x="8385175" y="3676650"/>
          <p14:tracePt t="7929" x="8418513" y="3668713"/>
          <p14:tracePt t="7931" x="8442325" y="3660775"/>
          <p14:tracePt t="7933" x="8458200" y="3652838"/>
          <p14:tracePt t="7935" x="8483600" y="3636963"/>
          <p14:tracePt t="7938" x="8507413" y="3629025"/>
          <p14:tracePt t="7940" x="8540750" y="3611563"/>
          <p14:tracePt t="7942" x="8564563" y="3611563"/>
          <p14:tracePt t="7943" x="8588375" y="3595688"/>
          <p14:tracePt t="7945" x="8613775" y="3587750"/>
          <p14:tracePt t="7948" x="8637588" y="3579813"/>
          <p14:tracePt t="7950" x="8670925" y="3563938"/>
          <p14:tracePt t="7951" x="8694738" y="3546475"/>
          <p14:tracePt t="7954" x="8718550" y="3538538"/>
          <p14:tracePt t="7955" x="8736013" y="3530600"/>
          <p14:tracePt t="7957" x="8759825" y="3514725"/>
          <p14:tracePt t="7959" x="8775700" y="3506788"/>
          <p14:tracePt t="7961" x="8791575" y="3489325"/>
          <p14:tracePt t="7963" x="8809038" y="3481388"/>
          <p14:tracePt t="7965" x="8824913" y="3473450"/>
          <p14:tracePt t="7968" x="8832850" y="3465513"/>
          <p14:tracePt t="7969" x="8848725" y="3449638"/>
          <p14:tracePt t="7971" x="8866188" y="3441700"/>
          <p14:tracePt t="7973" x="8874125" y="3433763"/>
          <p14:tracePt t="7975" x="8882063" y="3424238"/>
          <p14:tracePt t="7978" x="8890000" y="3408363"/>
          <p14:tracePt t="7979" x="8905875" y="3400425"/>
          <p14:tracePt t="7981" x="8913813" y="3392488"/>
          <p14:tracePt t="7983" x="8921750" y="3376613"/>
          <p14:tracePt t="7987" x="8931275" y="3359150"/>
          <p14:tracePt t="7990" x="8939213" y="3359150"/>
          <p14:tracePt t="7992" x="8939213" y="3351213"/>
          <p14:tracePt t="7993" x="8939213" y="3335338"/>
          <p14:tracePt t="7997" x="8947150" y="3327400"/>
          <p14:tracePt t="8000" x="8947150" y="3319463"/>
          <p14:tracePt t="8002" x="8947150" y="3311525"/>
          <p14:tracePt t="8003" x="8947150" y="3303588"/>
          <p14:tracePt t="8005" x="8955088" y="3294063"/>
          <p14:tracePt t="8007" x="8955088" y="3286125"/>
          <p14:tracePt t="8009" x="8955088" y="3278188"/>
          <p14:tracePt t="8012" x="8955088" y="3270250"/>
          <p14:tracePt t="8015" x="8955088" y="3262313"/>
          <p14:tracePt t="8018" x="8955088" y="3246438"/>
          <p14:tracePt t="8021" x="8955088" y="3238500"/>
          <p14:tracePt t="8023" x="8955088" y="3228975"/>
          <p14:tracePt t="8025" x="8955088" y="3221038"/>
          <p14:tracePt t="8028" x="8955088" y="3213100"/>
          <p14:tracePt t="8029" x="8947150" y="3205163"/>
          <p14:tracePt t="8031" x="8947150" y="3197225"/>
          <p14:tracePt t="8033" x="8947150" y="3189288"/>
          <p14:tracePt t="8035" x="8947150" y="3181350"/>
          <p14:tracePt t="8038" x="8947150" y="3173413"/>
          <p14:tracePt t="8040" x="8939213" y="3155950"/>
          <p14:tracePt t="8041" x="8939213" y="3148013"/>
          <p14:tracePt t="8043" x="8931275" y="3140075"/>
          <p14:tracePt t="8046" x="8931275" y="3132138"/>
          <p14:tracePt t="8047" x="8921750" y="3124200"/>
          <p14:tracePt t="8049" x="8913813" y="3108325"/>
          <p14:tracePt t="8051" x="8913813" y="3098800"/>
          <p14:tracePt t="8053" x="8913813" y="3090863"/>
          <p14:tracePt t="8056" x="8905875" y="3082925"/>
          <p14:tracePt t="8058" x="8897938" y="3074988"/>
          <p14:tracePt t="8059" x="8897938" y="3059113"/>
          <p14:tracePt t="8061" x="8890000" y="3059113"/>
          <p14:tracePt t="8063" x="8890000" y="3051175"/>
          <p14:tracePt t="8066" x="8882063" y="3033713"/>
          <p14:tracePt t="8068" x="8874125" y="3025775"/>
          <p14:tracePt t="8070" x="8866188" y="3017838"/>
          <p14:tracePt t="8071" x="8856663" y="3001963"/>
          <p14:tracePt t="8073" x="8848725" y="2994025"/>
          <p14:tracePt t="8075" x="8832850" y="2986088"/>
          <p14:tracePt t="8077" x="8824913" y="2978150"/>
          <p14:tracePt t="8079" x="8809038" y="2960688"/>
          <p14:tracePt t="8081" x="8801100" y="2952750"/>
          <p14:tracePt t="8083" x="8783638" y="2936875"/>
          <p14:tracePt t="8086" x="8767763" y="2928938"/>
          <p14:tracePt t="8087" x="8751888" y="2921000"/>
          <p14:tracePt t="8090" x="8736013" y="2913063"/>
          <p14:tracePt t="8091" x="8718550" y="2903538"/>
          <p14:tracePt t="8093" x="8702675" y="2895600"/>
          <p14:tracePt t="8095" x="8678863" y="2887663"/>
          <p14:tracePt t="8097" x="8661400" y="2871788"/>
          <p14:tracePt t="8099" x="8645525" y="2863850"/>
          <p14:tracePt t="8102" x="8621713" y="2863850"/>
          <p14:tracePt t="8103" x="8596313" y="2855913"/>
          <p14:tracePt t="8105" x="8572500" y="2847975"/>
          <p14:tracePt t="8107" x="8548688" y="2838450"/>
          <p14:tracePt t="8110" x="8531225" y="2830513"/>
          <p14:tracePt t="8111" x="8507413" y="2822575"/>
          <p14:tracePt t="8113" x="8483600" y="2814638"/>
          <p14:tracePt t="8115" x="8458200" y="2814638"/>
          <p14:tracePt t="8117" x="8426450" y="2806700"/>
          <p14:tracePt t="8119" x="8393113" y="2798763"/>
          <p14:tracePt t="8121" x="8361363" y="2798763"/>
          <p14:tracePt t="8124" x="8337550" y="2790825"/>
          <p14:tracePt t="8125" x="8304213" y="2790825"/>
          <p14:tracePt t="8128" x="8272463" y="2782888"/>
          <p14:tracePt t="8129" x="8239125" y="2782888"/>
          <p14:tracePt t="8131" x="8207375" y="2782888"/>
          <p14:tracePt t="8133" x="8166100" y="2773363"/>
          <p14:tracePt t="8135" x="8132763" y="2773363"/>
          <p14:tracePt t="8137" x="8108950" y="2773363"/>
          <p14:tracePt t="8140" x="8077200" y="2773363"/>
          <p14:tracePt t="8141" x="8043863" y="2773363"/>
          <p14:tracePt t="8143" x="8012113" y="2773363"/>
          <p14:tracePt t="8145" x="7970838" y="2773363"/>
          <p14:tracePt t="8147" x="7947025" y="2782888"/>
          <p14:tracePt t="8149" x="7921625" y="2790825"/>
          <p14:tracePt t="8151" x="7905750" y="2798763"/>
          <p14:tracePt t="8153" x="7889875" y="2798763"/>
          <p14:tracePt t="8156" x="7872413" y="2806700"/>
          <p14:tracePt t="8158" x="7856538" y="2814638"/>
          <p14:tracePt t="8160" x="7832725" y="2814638"/>
          <p14:tracePt t="8161" x="7824788" y="2822575"/>
          <p14:tracePt t="8163" x="7816850" y="2830513"/>
          <p14:tracePt t="8165" x="7799388" y="2838450"/>
          <p14:tracePt t="8167" x="7791450" y="2847975"/>
          <p14:tracePt t="8169" x="7783513" y="2847975"/>
          <p14:tracePt t="8171" x="7775575" y="2863850"/>
          <p14:tracePt t="8174" x="7767638" y="2871788"/>
          <p14:tracePt t="8175" x="7759700" y="2887663"/>
          <p14:tracePt t="8177" x="7742238" y="2895600"/>
          <p14:tracePt t="8179" x="7734300" y="2903538"/>
          <p14:tracePt t="8182" x="7726363" y="2921000"/>
          <p14:tracePt t="8183" x="7710488" y="2928938"/>
          <p14:tracePt t="8185" x="7702550" y="2944813"/>
          <p14:tracePt t="8187" x="7686675" y="2952750"/>
          <p14:tracePt t="8189" x="7678738" y="2968625"/>
          <p14:tracePt t="8192" x="7661275" y="2978150"/>
          <p14:tracePt t="8193" x="7653338" y="2986088"/>
          <p14:tracePt t="8195" x="7645400" y="3001963"/>
          <p14:tracePt t="8198" x="7629525" y="3009900"/>
          <p14:tracePt t="8199" x="7621588" y="3025775"/>
          <p14:tracePt t="8201" x="7613650" y="3043238"/>
          <p14:tracePt t="8203" x="7604125" y="3051175"/>
          <p14:tracePt t="8205" x="7596188" y="3067050"/>
          <p14:tracePt t="8207" x="7588250" y="3082925"/>
          <p14:tracePt t="8209" x="7580313" y="3098800"/>
          <p14:tracePt t="8211" x="7572375" y="3108325"/>
          <p14:tracePt t="8214" x="7564438" y="3132138"/>
          <p14:tracePt t="8216" x="7564438" y="3140075"/>
          <p14:tracePt t="8217" x="7556500" y="3155950"/>
          <p14:tracePt t="8219" x="7548563" y="3173413"/>
          <p14:tracePt t="8222" x="7539038" y="3189288"/>
          <p14:tracePt t="8224" x="7539038" y="3197225"/>
          <p14:tracePt t="8225" x="7531100" y="3213100"/>
          <p14:tracePt t="8227" x="7523163" y="3228975"/>
          <p14:tracePt t="8229" x="7523163" y="3246438"/>
          <p14:tracePt t="8232" x="7515225" y="3254375"/>
          <p14:tracePt t="8233" x="7507288" y="3270250"/>
          <p14:tracePt t="8235" x="7507288" y="3278188"/>
          <p14:tracePt t="8237" x="7507288" y="3286125"/>
          <p14:tracePt t="8239" x="7507288" y="3303588"/>
          <p14:tracePt t="8241" x="7507288" y="3311525"/>
          <p14:tracePt t="8243" x="7507288" y="3319463"/>
          <p14:tracePt t="8245" x="7507288" y="3335338"/>
          <p14:tracePt t="8248" x="7507288" y="3343275"/>
          <p14:tracePt t="8249" x="7507288" y="3359150"/>
          <p14:tracePt t="8251" x="7507288" y="3368675"/>
          <p14:tracePt t="8254" x="7507288" y="3376613"/>
          <p14:tracePt t="8256" x="7507288" y="3392488"/>
          <p14:tracePt t="8257" x="7507288" y="3400425"/>
          <p14:tracePt t="8259" x="7515225" y="3408363"/>
          <p14:tracePt t="8262" x="7515225" y="3424238"/>
          <p14:tracePt t="8264" x="7523163" y="3433763"/>
          <p14:tracePt t="8266" x="7531100" y="3449638"/>
          <p14:tracePt t="8267" x="7531100" y="3457575"/>
          <p14:tracePt t="8269" x="7548563" y="3465513"/>
          <p14:tracePt t="8271" x="7548563" y="3481388"/>
          <p14:tracePt t="8274" x="7564438" y="3489325"/>
          <p14:tracePt t="8275" x="7572375" y="3506788"/>
          <p14:tracePt t="8278" x="7588250" y="3522663"/>
          <p14:tracePt t="8279" x="7604125" y="3530600"/>
          <p14:tracePt t="8281" x="7621588" y="3546475"/>
          <p14:tracePt t="8283" x="7637463" y="3563938"/>
          <p14:tracePt t="8285" x="7653338" y="3579813"/>
          <p14:tracePt t="8288" x="7669213" y="3587750"/>
          <p14:tracePt t="8290" x="7686675" y="3603625"/>
          <p14:tracePt t="8291" x="7710488" y="3611563"/>
          <p14:tracePt t="8294" x="7726363" y="3619500"/>
          <p14:tracePt t="8296" x="7742238" y="3629025"/>
          <p14:tracePt t="8297" x="7759700" y="3636963"/>
          <p14:tracePt t="8299" x="7783513" y="3644900"/>
          <p14:tracePt t="8301" x="7799388" y="3652838"/>
          <p14:tracePt t="8303" x="7807325" y="3660775"/>
          <p14:tracePt t="8306" x="7824788" y="3668713"/>
          <p14:tracePt t="8307" x="7848600" y="3668713"/>
          <p14:tracePt t="8310" x="7864475" y="3676650"/>
          <p14:tracePt t="8311" x="7881938" y="3684588"/>
          <p14:tracePt t="8313" x="7889875" y="3684588"/>
          <p14:tracePt t="8316" x="7913688" y="3694113"/>
          <p14:tracePt t="8317" x="7921625" y="3702050"/>
          <p14:tracePt t="8319" x="7929563" y="3709988"/>
          <p14:tracePt t="8321" x="7947025" y="3709988"/>
          <p14:tracePt t="8323" x="7962900" y="3709988"/>
          <p14:tracePt t="8326" x="7970838" y="3709988"/>
          <p14:tracePt t="8327" x="7978775" y="3709988"/>
          <p14:tracePt t="8329" x="7994650" y="3709988"/>
          <p14:tracePt t="8331" x="8002588" y="3709988"/>
          <p14:tracePt t="8333" x="8012113" y="3717925"/>
          <p14:tracePt t="8335" x="8027988" y="3717925"/>
          <p14:tracePt t="8337" x="8035925" y="3717925"/>
          <p14:tracePt t="8341" x="8051800" y="3717925"/>
          <p14:tracePt t="8345" x="8051800" y="3725863"/>
          <p14:tracePt t="8346" x="8059738" y="3725863"/>
          <p14:tracePt t="8349" x="8067675" y="3725863"/>
          <p14:tracePt t="8356" x="8077200" y="3725863"/>
          <p14:tracePt t="8361" x="8085138" y="3725863"/>
          <p14:tracePt t="8371" x="8093075" y="3725863"/>
          <p14:tracePt t="8382" x="8093075" y="3717925"/>
          <p14:tracePt t="8392" x="8101013" y="3717925"/>
          <p14:tracePt t="8399" x="8101013" y="3709988"/>
          <p14:tracePt t="8403" x="8108950" y="3702050"/>
          <p14:tracePt t="8406" x="8116888" y="3702050"/>
          <p14:tracePt t="8407" x="8116888" y="3694113"/>
          <p14:tracePt t="8409" x="8116888" y="3684588"/>
          <p14:tracePt t="8415" x="8124825" y="3676650"/>
          <p14:tracePt t="8418" x="8132763" y="3668713"/>
          <p14:tracePt t="8421" x="8132763" y="3660775"/>
          <p14:tracePt t="8424" x="8142288" y="3652838"/>
          <p14:tracePt t="8427" x="8150225" y="3644900"/>
          <p14:tracePt t="8430" x="8150225" y="3636963"/>
          <p14:tracePt t="8432" x="8150225" y="3629025"/>
          <p14:tracePt t="8433" x="8150225" y="3619500"/>
          <p14:tracePt t="8435" x="8158163" y="3619500"/>
          <p14:tracePt t="8438" x="8158163" y="3611563"/>
          <p14:tracePt t="8440" x="8158163" y="3603625"/>
          <p14:tracePt t="8441" x="8158163" y="3595688"/>
          <p14:tracePt t="8443" x="8158163" y="3587750"/>
          <p14:tracePt t="8449" x="8158163" y="3571875"/>
          <p14:tracePt t="8452" x="8166100" y="3571875"/>
          <p14:tracePt t="8453" x="8166100" y="3563938"/>
          <p14:tracePt t="8457" x="8166100" y="3554413"/>
          <p14:tracePt t="8459" x="8166100" y="3546475"/>
          <p14:tracePt t="8463" x="8166100" y="3538538"/>
          <p14:tracePt t="8466" x="8166100" y="3530600"/>
          <p14:tracePt t="8469" x="8166100" y="3522663"/>
          <p14:tracePt t="8471" x="8166100" y="3514725"/>
          <p14:tracePt t="8475" x="8166100" y="3506788"/>
          <p14:tracePt t="8481" x="8166100" y="3498850"/>
          <p14:tracePt t="8487" x="8166100" y="3489325"/>
          <p14:tracePt t="8489" x="8158163" y="3481388"/>
          <p14:tracePt t="8493" x="8158163" y="3473450"/>
          <p14:tracePt t="8495" x="8150225" y="3473450"/>
          <p14:tracePt t="8498" x="8142288" y="3473450"/>
          <p14:tracePt t="8500" x="8142288" y="3465513"/>
          <p14:tracePt t="8503" x="8132763" y="3457575"/>
          <p14:tracePt t="8505" x="8132763" y="3449638"/>
          <p14:tracePt t="8507" x="8124825" y="3449638"/>
          <p14:tracePt t="8511" x="8108950" y="3441700"/>
          <p14:tracePt t="8515" x="8101013" y="3441700"/>
          <p14:tracePt t="8517" x="8093075" y="3433763"/>
          <p14:tracePt t="8520" x="8085138" y="3424238"/>
          <p14:tracePt t="8521" x="8067675" y="3424238"/>
          <p14:tracePt t="8523" x="8059738" y="3416300"/>
          <p14:tracePt t="8526" x="8051800" y="3408363"/>
          <p14:tracePt t="8527" x="8035925" y="3408363"/>
          <p14:tracePt t="8529" x="8027988" y="3400425"/>
          <p14:tracePt t="8531" x="8012113" y="3392488"/>
          <p14:tracePt t="8533" x="7994650" y="3392488"/>
          <p14:tracePt t="8535" x="7978775" y="3376613"/>
          <p14:tracePt t="8537" x="7962900" y="3368675"/>
          <p14:tracePt t="8540" x="7947025" y="3368675"/>
          <p14:tracePt t="8541" x="7921625" y="3359150"/>
          <p14:tracePt t="8544" x="7905750" y="3351213"/>
          <p14:tracePt t="8545" x="7881938" y="3343275"/>
          <p14:tracePt t="8547" x="7864475" y="3335338"/>
          <p14:tracePt t="8549" x="7840663" y="3327400"/>
          <p14:tracePt t="8552" x="7824788" y="3319463"/>
          <p14:tracePt t="8553" x="7791450" y="3311525"/>
          <p14:tracePt t="8555" x="7767638" y="3294063"/>
          <p14:tracePt t="8558" x="7751763" y="3286125"/>
          <p14:tracePt t="8559" x="7726363" y="3286125"/>
          <p14:tracePt t="8561" x="7702550" y="3278188"/>
          <p14:tracePt t="8564" x="7678738" y="3270250"/>
          <p14:tracePt t="8566" x="7645400" y="3254375"/>
          <p14:tracePt t="8568" x="7629525" y="3254375"/>
          <p14:tracePt t="8569" x="7604125" y="3238500"/>
          <p14:tracePt t="8571" x="7580313" y="3228975"/>
          <p14:tracePt t="8573" x="7556500" y="3228975"/>
          <p14:tracePt t="8575" x="7531100" y="3221038"/>
          <p14:tracePt t="8577" x="7507288" y="3213100"/>
          <p14:tracePt t="8580" x="7466013" y="3197225"/>
          <p14:tracePt t="8582" x="7442200" y="3189288"/>
          <p14:tracePt t="8583" x="7408863" y="3189288"/>
          <p14:tracePt t="8585" x="7369175" y="3181350"/>
          <p14:tracePt t="8587" x="7335838" y="3173413"/>
          <p14:tracePt t="8589" x="7304088" y="3155950"/>
          <p14:tracePt t="8591" x="7262813" y="3148013"/>
          <p14:tracePt t="8594" x="7231063" y="3140075"/>
          <p14:tracePt t="8595" x="7197725" y="3132138"/>
          <p14:tracePt t="8597" x="7148513" y="3132138"/>
          <p14:tracePt t="8599" x="7100888" y="3124200"/>
          <p14:tracePt t="8601" x="7059613" y="3124200"/>
          <p14:tracePt t="8603" x="7010400" y="3124200"/>
          <p14:tracePt t="8606" x="6970713" y="3124200"/>
          <p14:tracePt t="8607" x="6921500" y="3116263"/>
          <p14:tracePt t="8610" x="6880225" y="3116263"/>
          <p14:tracePt t="8611" x="6824663" y="3116263"/>
          <p14:tracePt t="8614" x="6775450" y="3116263"/>
          <p14:tracePt t="8616" x="6726238" y="3108325"/>
          <p14:tracePt t="8617" x="6677025" y="3108325"/>
          <p14:tracePt t="8620" x="6645275" y="3108325"/>
          <p14:tracePt t="8622" x="6611938" y="3108325"/>
          <p14:tracePt t="8623" x="6572250" y="3108325"/>
          <p14:tracePt t="8625" x="6530975" y="3108325"/>
          <p14:tracePt t="8628" x="6499225" y="3116263"/>
          <p14:tracePt t="8629" x="6473825" y="3124200"/>
          <p14:tracePt t="8631" x="6450013" y="3132138"/>
          <p14:tracePt t="8633" x="6424613" y="3140075"/>
          <p14:tracePt t="8635" x="6400800" y="3140075"/>
          <p14:tracePt t="8637" x="6376988" y="3148013"/>
          <p14:tracePt t="8640" x="6361113" y="3155950"/>
          <p14:tracePt t="8641" x="6351588" y="3163888"/>
          <p14:tracePt t="8643" x="6335713" y="3173413"/>
          <p14:tracePt t="8645" x="6327775" y="3181350"/>
          <p14:tracePt t="8647" x="6319838" y="3189288"/>
          <p14:tracePt t="8649" x="6303963" y="3197225"/>
          <p14:tracePt t="8653" x="6296025" y="3213100"/>
          <p14:tracePt t="8656" x="6286500" y="3213100"/>
          <p14:tracePt t="8657" x="6286500" y="3221038"/>
          <p14:tracePt t="8659" x="6278563" y="3221038"/>
          <p14:tracePt t="8662" x="6278563" y="3228975"/>
          <p14:tracePt t="8663" x="6270625" y="3228975"/>
          <p14:tracePt t="8665" x="6270625" y="3238500"/>
          <p14:tracePt t="8667" x="6270625" y="3246438"/>
          <p14:tracePt t="8669" x="6262688" y="3246438"/>
          <p14:tracePt t="8671" x="6262688" y="3254375"/>
          <p14:tracePt t="8677" x="6262688" y="3262313"/>
          <p14:tracePt t="8681" x="6262688" y="3270250"/>
          <p14:tracePt t="8685" x="6262688" y="3278188"/>
          <p14:tracePt t="8687" x="6254750" y="3278188"/>
          <p14:tracePt t="8694" x="6254750" y="3286125"/>
          <p14:tracePt t="8697" x="6246813" y="3286125"/>
          <p14:tracePt t="8745" x="6246813" y="3294063"/>
          <p14:tracePt t="8755" x="6238875" y="3294063"/>
          <p14:tracePt t="8771" x="6230938" y="3294063"/>
          <p14:tracePt t="8781" x="6221413" y="3294063"/>
          <p14:tracePt t="8786" x="6213475" y="3294063"/>
          <p14:tracePt t="8789" x="6205538" y="3294063"/>
          <p14:tracePt t="8792" x="6205538" y="3286125"/>
          <p14:tracePt t="8795" x="6197600" y="3286125"/>
          <p14:tracePt t="8799" x="6189663" y="3278188"/>
          <p14:tracePt t="8802" x="6181725" y="3270250"/>
          <p14:tracePt t="8805" x="6173788" y="3270250"/>
          <p14:tracePt t="8809" x="6165850" y="3270250"/>
          <p14:tracePt t="8813" x="6156325" y="3270250"/>
          <p14:tracePt t="8816" x="6148388" y="3270250"/>
          <p14:tracePt t="8817" x="6148388" y="3262313"/>
          <p14:tracePt t="8819" x="6140450" y="3262313"/>
          <p14:tracePt t="8823" x="6132513" y="3262313"/>
          <p14:tracePt t="8829" x="6124575" y="3262313"/>
          <p14:tracePt t="8832" x="6116638" y="3254375"/>
          <p14:tracePt t="8835" x="6108700" y="3254375"/>
          <p14:tracePt t="8839" x="6100763" y="3254375"/>
          <p14:tracePt t="8841" x="6100763" y="3246438"/>
          <p14:tracePt t="8843" x="6091238" y="3238500"/>
          <p14:tracePt t="8847" x="6083300" y="3238500"/>
          <p14:tracePt t="8851" x="6075363" y="3238500"/>
          <p14:tracePt t="8855" x="6075363" y="3228975"/>
          <p14:tracePt t="8857" x="6067425" y="3228975"/>
          <p14:tracePt t="8863" x="6059488" y="3228975"/>
          <p14:tracePt t="8866" x="6051550" y="3228975"/>
          <p14:tracePt t="8871" x="6051550" y="3221038"/>
          <p14:tracePt t="8873" x="6043613" y="3221038"/>
          <p14:tracePt t="8884" x="6035675" y="3213100"/>
          <p14:tracePt t="8891" x="6026150" y="3213100"/>
          <p14:tracePt t="8904" x="6018213" y="3213100"/>
          <p14:tracePt t="8908" x="6010275" y="3205163"/>
          <p14:tracePt t="8915" x="6002338" y="3205163"/>
          <p14:tracePt t="8923" x="5994400" y="3205163"/>
          <p14:tracePt t="8927" x="5986463" y="3205163"/>
          <p14:tracePt t="8930" x="5978525" y="3205163"/>
          <p14:tracePt t="8933" x="5970588" y="3205163"/>
          <p14:tracePt t="8937" x="5961063" y="3205163"/>
          <p14:tracePt t="8941" x="5953125" y="3205163"/>
          <p14:tracePt t="8944" x="5945188" y="3205163"/>
          <p14:tracePt t="8945" x="5937250" y="3213100"/>
          <p14:tracePt t="8949" x="5921375" y="3213100"/>
          <p14:tracePt t="8953" x="5913438" y="3213100"/>
          <p14:tracePt t="8955" x="5895975" y="3213100"/>
          <p14:tracePt t="8957" x="5888038" y="3213100"/>
          <p14:tracePt t="8960" x="5880100" y="3213100"/>
          <p14:tracePt t="8961" x="5872163" y="3213100"/>
          <p14:tracePt t="8965" x="5856288" y="3213100"/>
          <p14:tracePt t="8969" x="5848350" y="3213100"/>
          <p14:tracePt t="8971" x="5840413" y="3213100"/>
          <p14:tracePt t="8975" x="5822950" y="3213100"/>
          <p14:tracePt t="8978" x="5815013" y="3213100"/>
          <p14:tracePt t="8980" x="5807075" y="3213100"/>
          <p14:tracePt t="8982" x="5799138" y="3213100"/>
          <p14:tracePt t="8983" x="5791200" y="3213100"/>
          <p14:tracePt t="8985" x="5783263" y="3213100"/>
          <p14:tracePt t="8988" x="5775325" y="3213100"/>
          <p14:tracePt t="8991" x="5757863" y="3213100"/>
          <p14:tracePt t="8995" x="5749925" y="3213100"/>
          <p14:tracePt t="8998" x="5741988" y="3213100"/>
          <p14:tracePt t="9001" x="5726113" y="3205163"/>
          <p14:tracePt t="9003" x="5718175" y="3205163"/>
          <p14:tracePt t="9005" x="5710238" y="3205163"/>
          <p14:tracePt t="9007" x="5702300" y="3205163"/>
          <p14:tracePt t="9011" x="5692775" y="3205163"/>
          <p14:tracePt t="9013" x="5684838" y="3205163"/>
          <p14:tracePt t="9015" x="5676900" y="3205163"/>
          <p14:tracePt t="9017" x="5668963" y="3205163"/>
          <p14:tracePt t="9020" x="5661025" y="3197225"/>
          <p14:tracePt t="9023" x="5653088" y="3197225"/>
          <p14:tracePt t="9027" x="5645150" y="3197225"/>
          <p14:tracePt t="9029" x="5637213" y="3197225"/>
          <p14:tracePt t="9031" x="5627688" y="3197225"/>
          <p14:tracePt t="9035" x="5619750" y="3197225"/>
          <p14:tracePt t="9039" x="5611813" y="3197225"/>
          <p14:tracePt t="9043" x="5603875" y="3197225"/>
          <p14:tracePt t="9047" x="5595938" y="3197225"/>
          <p14:tracePt t="9051" x="5588000" y="3197225"/>
          <p14:tracePt t="9057" x="5580063" y="3197225"/>
          <p14:tracePt t="9063" x="5572125" y="3197225"/>
          <p14:tracePt t="9066" x="5562600" y="3197225"/>
          <p14:tracePt t="9074" x="5554663" y="3205163"/>
          <p14:tracePt t="9081" x="5546725" y="3205163"/>
          <p14:tracePt t="9094" x="5538788" y="3205163"/>
          <p14:tracePt t="9097" x="5530850" y="3205163"/>
          <p14:tracePt t="9108" x="5522913" y="3213100"/>
          <p14:tracePt t="9113" x="5522913" y="3221038"/>
          <p14:tracePt t="9117" x="5514975" y="3221038"/>
          <p14:tracePt t="9126" x="5507038" y="3221038"/>
          <p14:tracePt t="9127" x="5497513" y="3221038"/>
          <p14:tracePt t="9131" x="5497513" y="3228975"/>
          <p14:tracePt t="9135" x="5489575" y="3228975"/>
          <p14:tracePt t="9141" x="5481638" y="3228975"/>
          <p14:tracePt t="9147" x="5473700" y="3228975"/>
          <p14:tracePt t="9150" x="5465763" y="3228975"/>
          <p14:tracePt t="9154" x="5457825" y="3238500"/>
          <p14:tracePt t="9159" x="5449888" y="3238500"/>
          <p14:tracePt t="9163" x="5441950" y="3246438"/>
          <p14:tracePt t="9166" x="5441950" y="3254375"/>
          <p14:tracePt t="9167" x="5432425" y="3254375"/>
          <p14:tracePt t="9170" x="5424488" y="3254375"/>
          <p14:tracePt t="9173" x="5416550" y="3254375"/>
          <p14:tracePt t="9177" x="5408613" y="3262313"/>
          <p14:tracePt t="9182" x="5400675" y="3262313"/>
          <p14:tracePt t="9183" x="5392738" y="3262313"/>
          <p14:tracePt t="9188" x="5384800" y="3270250"/>
          <p14:tracePt t="9191" x="5376863" y="3270250"/>
          <p14:tracePt t="9195" x="5367338" y="3278188"/>
          <p14:tracePt t="9198" x="5359400" y="3278188"/>
          <p14:tracePt t="9201" x="5359400" y="3286125"/>
          <p14:tracePt t="9205" x="5351463" y="3286125"/>
          <p14:tracePt t="9215" x="5351463" y="3294063"/>
          <p14:tracePt t="9219" x="5343525" y="3294063"/>
          <p14:tracePt t="9423" x="5343525" y="3303588"/>
          <p14:tracePt t="9463" x="5351463" y="3303588"/>
          <p14:tracePt t="9465" x="5351463" y="3311525"/>
          <p14:tracePt t="9469" x="5351463" y="3319463"/>
          <p14:tracePt t="9478" x="5351463" y="3327400"/>
          <p14:tracePt t="9488" x="5351463" y="3335338"/>
          <p14:tracePt t="9489" x="5359400" y="3335338"/>
          <p14:tracePt t="9491" x="5359400" y="3343275"/>
          <p14:tracePt t="9495" x="5367338" y="3351213"/>
          <p14:tracePt t="9499" x="5367338" y="3359150"/>
          <p14:tracePt t="9502" x="5376863" y="3359150"/>
          <p14:tracePt t="9504" x="5376863" y="3368675"/>
          <p14:tracePt t="9513" x="5376863" y="3376613"/>
          <p14:tracePt t="9516" x="5384800" y="3384550"/>
          <p14:tracePt t="9519" x="5384800" y="3392488"/>
          <p14:tracePt t="9522" x="5392738" y="3392488"/>
          <p14:tracePt t="9523" x="5392738" y="3400425"/>
          <p14:tracePt t="9527" x="5400675" y="3400425"/>
          <p14:tracePt t="9529" x="5400675" y="3408363"/>
          <p14:tracePt t="9532" x="5408613" y="3416300"/>
          <p14:tracePt t="9537" x="5408613" y="3424238"/>
          <p14:tracePt t="9547" x="5408613" y="3433763"/>
          <p14:tracePt t="9602" x="5416550" y="3433763"/>
          <p14:tracePt t="9655" x="5416550" y="3424238"/>
          <p14:tracePt t="9664" x="5416550" y="3416300"/>
          <p14:tracePt t="9670" x="5416550" y="3408363"/>
          <p14:tracePt t="9674" x="5408613" y="3400425"/>
          <p14:tracePt t="9679" x="5408613" y="3392488"/>
          <p14:tracePt t="9683" x="5400675" y="3392488"/>
          <p14:tracePt t="9686" x="5400675" y="3384550"/>
          <p14:tracePt t="9688" x="5392738" y="3384550"/>
          <p14:tracePt t="9689" x="5392738" y="3376613"/>
          <p14:tracePt t="9693" x="5392738" y="3368675"/>
          <p14:tracePt t="9701" x="5392738" y="3359150"/>
          <p14:tracePt t="9706" x="5384800" y="3359150"/>
          <p14:tracePt t="9715" x="5384800" y="3351213"/>
          <p14:tracePt t="9734" x="5384800" y="3343275"/>
          <p14:tracePt t="9804" x="5384800" y="3335338"/>
          <p14:tracePt t="9810" x="5384800" y="3327400"/>
          <p14:tracePt t="9820" x="5384800" y="3319463"/>
          <p14:tracePt t="9824" x="5384800" y="3311525"/>
          <p14:tracePt t="9834" x="5376863" y="3311525"/>
          <p14:tracePt t="9896" x="5376863" y="3303588"/>
          <p14:tracePt t="9913" x="5376863" y="3294063"/>
          <p14:tracePt t="9918" x="5367338" y="3294063"/>
          <p14:tracePt t="9924" x="5367338" y="3286125"/>
          <p14:tracePt t="9927" x="5367338" y="3278188"/>
          <p14:tracePt t="9929" x="5359400" y="3278188"/>
          <p14:tracePt t="9938" x="5359400" y="3270250"/>
          <p14:tracePt t="9947" x="5359400" y="3262313"/>
          <p14:tracePt t="9960" x="5351463" y="3262313"/>
          <p14:tracePt t="10077" x="5351463" y="3254375"/>
          <p14:tracePt t="10212" x="5351463" y="3246438"/>
          <p14:tracePt t="10240" x="5351463" y="3238500"/>
          <p14:tracePt t="10248" x="5351463" y="3228975"/>
          <p14:tracePt t="10250" x="5351463" y="3213100"/>
          <p14:tracePt t="10256" x="5351463" y="3205163"/>
          <p14:tracePt t="10258" x="5351463" y="3197225"/>
          <p14:tracePt t="10259" x="5351463" y="3189288"/>
          <p14:tracePt t="10262" x="5351463" y="3181350"/>
          <p14:tracePt t="10265" x="5351463" y="3173413"/>
          <p14:tracePt t="10271" x="5351463" y="3163888"/>
          <p14:tracePt t="10275" x="5351463" y="3155950"/>
          <p14:tracePt t="10288" x="5351463" y="3148013"/>
          <p14:tracePt t="10301" x="5359400" y="3140075"/>
          <p14:tracePt t="10321" x="5359400" y="3132138"/>
          <p14:tracePt t="10327" x="5359400" y="3124200"/>
          <p14:tracePt t="10342" x="5359400" y="3116263"/>
          <p14:tracePt t="10350" x="5359400" y="3108325"/>
          <p14:tracePt t="10354" x="5359400" y="3098800"/>
          <p14:tracePt t="10361" x="5359400" y="3090863"/>
          <p14:tracePt t="10365" x="5359400" y="3082925"/>
          <p14:tracePt t="10369" x="5359400" y="3074988"/>
          <p14:tracePt t="10371" x="5359400" y="3067050"/>
          <p14:tracePt t="10376" x="5359400" y="3059113"/>
          <p14:tracePt t="10379" x="5359400" y="3051175"/>
          <p14:tracePt t="10382" x="5367338" y="3051175"/>
          <p14:tracePt t="10383" x="5367338" y="3043238"/>
          <p14:tracePt t="10386" x="5367338" y="3033713"/>
          <p14:tracePt t="10387" x="5367338" y="3025775"/>
          <p14:tracePt t="10391" x="5367338" y="3017838"/>
          <p14:tracePt t="10393" x="5367338" y="3009900"/>
          <p14:tracePt t="10396" x="5367338" y="3001963"/>
          <p14:tracePt t="10397" x="5367338" y="2994025"/>
          <p14:tracePt t="10401" x="5367338" y="2986088"/>
          <p14:tracePt t="10405" x="5367338" y="2978150"/>
          <p14:tracePt t="10407" x="5376863" y="2968625"/>
          <p14:tracePt t="10410" x="5376863" y="2960688"/>
          <p14:tracePt t="10413" x="5376863" y="2952750"/>
          <p14:tracePt t="10416" x="5376863" y="2944813"/>
          <p14:tracePt t="10417" x="5376863" y="2936875"/>
          <p14:tracePt t="10421" x="5376863" y="2928938"/>
          <p14:tracePt t="10427" x="5376863" y="2921000"/>
          <p14:tracePt t="10430" x="5376863" y="2913063"/>
          <p14:tracePt t="10433" x="5384800" y="2903538"/>
          <p14:tracePt t="10440" x="5384800" y="2895600"/>
          <p14:tracePt t="10648" x="5384800" y="2887663"/>
          <p14:tracePt t="10806" x="5384800" y="2879725"/>
          <p14:tracePt t="10819" x="5384800" y="2871788"/>
          <p14:tracePt t="10827" x="5384800" y="2863850"/>
          <p14:tracePt t="10834" x="5384800" y="2855913"/>
          <p14:tracePt t="10837" x="5384800" y="2847975"/>
          <p14:tracePt t="10841" x="5384800" y="2838450"/>
          <p14:tracePt t="10843" x="5384800" y="2830513"/>
          <p14:tracePt t="10847" x="5392738" y="2822575"/>
          <p14:tracePt t="10851" x="5392738" y="2814638"/>
          <p14:tracePt t="10855" x="5392738" y="2806700"/>
          <p14:tracePt t="10859" x="5392738" y="2798763"/>
          <p14:tracePt t="10863" x="5392738" y="2790825"/>
          <p14:tracePt t="10866" x="5392738" y="2782888"/>
          <p14:tracePt t="10871" x="5392738" y="2773363"/>
          <p14:tracePt t="10875" x="5392738" y="2765425"/>
          <p14:tracePt t="10878" x="5400675" y="2765425"/>
          <p14:tracePt t="10879" x="5400675" y="2757488"/>
          <p14:tracePt t="10883" x="5400675" y="2749550"/>
          <p14:tracePt t="10889" x="5400675" y="2741613"/>
          <p14:tracePt t="10893" x="5400675" y="2733675"/>
          <p14:tracePt t="10899" x="5408613" y="2725738"/>
          <p14:tracePt t="10903" x="5408613" y="2717800"/>
          <p14:tracePt t="10915" x="5408613" y="2708275"/>
          <p14:tracePt t="10921" x="5408613" y="2700338"/>
          <p14:tracePt t="10927" x="5416550" y="2700338"/>
          <p14:tracePt t="10930" x="5416550" y="2692400"/>
          <p14:tracePt t="10931" x="5416550" y="2684463"/>
          <p14:tracePt t="10937" x="5416550" y="2676525"/>
          <p14:tracePt t="10941" x="5416550" y="2668588"/>
          <p14:tracePt t="10946" x="5416550" y="2660650"/>
          <p14:tracePt t="10949" x="5416550" y="2652713"/>
          <p14:tracePt t="10951" x="5416550" y="2643188"/>
          <p14:tracePt t="10955" x="5416550" y="2635250"/>
          <p14:tracePt t="10959" x="5416550" y="2627313"/>
          <p14:tracePt t="10962" x="5424488" y="2627313"/>
          <p14:tracePt t="10963" x="5424488" y="2619375"/>
          <p14:tracePt t="10965" x="5424488" y="2611438"/>
          <p14:tracePt t="10969" x="5424488" y="2603500"/>
          <p14:tracePt t="10976" x="5432425" y="2595563"/>
          <p14:tracePt t="10981" x="5432425" y="2587625"/>
          <p14:tracePt t="10984" x="5432425" y="2578100"/>
          <p14:tracePt t="10989" x="5432425" y="2570163"/>
          <p14:tracePt t="10998" x="5432425" y="2562225"/>
          <p14:tracePt t="10999" x="5441950" y="2562225"/>
          <p14:tracePt t="11009" x="5441950" y="2554288"/>
          <p14:tracePt t="11644" x="5441950" y="2562225"/>
          <p14:tracePt t="11654" x="5441950" y="2570163"/>
          <p14:tracePt t="11659" x="5441950" y="2578100"/>
          <p14:tracePt t="11662" x="5441950" y="2587625"/>
          <p14:tracePt t="11666" x="5441950" y="2595563"/>
          <p14:tracePt t="11669" x="5441950" y="2603500"/>
          <p14:tracePt t="11672" x="5441950" y="2611438"/>
          <p14:tracePt t="11674" x="5441950" y="2619375"/>
          <p14:tracePt t="11676" x="5441950" y="2627313"/>
          <p14:tracePt t="11677" x="5441950" y="2635250"/>
          <p14:tracePt t="11679" x="5441950" y="2643188"/>
          <p14:tracePt t="11681" x="5441950" y="2660650"/>
          <p14:tracePt t="11683" x="5441950" y="2668588"/>
          <p14:tracePt t="11685" x="5441950" y="2676525"/>
          <p14:tracePt t="11688" x="5441950" y="2692400"/>
          <p14:tracePt t="11689" x="5441950" y="2700338"/>
          <p14:tracePt t="11693" x="5441950" y="2717800"/>
          <p14:tracePt t="11695" x="5441950" y="2725738"/>
          <p14:tracePt t="11698" x="5432425" y="2733675"/>
          <p14:tracePt t="11701" x="5432425" y="2741613"/>
          <p14:tracePt t="11701" x="5432425" y="2749550"/>
          <p14:tracePt t="11704" x="5432425" y="2757488"/>
          <p14:tracePt t="11706" x="5432425" y="2765425"/>
          <p14:tracePt t="11708" x="5424488" y="2765425"/>
          <p14:tracePt t="11710" x="5424488" y="2773363"/>
          <p14:tracePt t="11712" x="5424488" y="2782888"/>
          <p14:tracePt t="11714" x="5424488" y="2790825"/>
          <p14:tracePt t="11715" x="5424488" y="2798763"/>
          <p14:tracePt t="11718" x="5424488" y="2806700"/>
          <p14:tracePt t="11721" x="5424488" y="2814638"/>
          <p14:tracePt t="11727" x="5424488" y="2822575"/>
          <p14:tracePt t="11731" x="5424488" y="2830513"/>
          <p14:tracePt t="11733" x="5416550" y="2830513"/>
          <p14:tracePt t="11737" x="5416550" y="2838450"/>
          <p14:tracePt t="11745" x="5416550" y="2847975"/>
          <p14:tracePt t="11753" x="5416550" y="2855913"/>
          <p14:tracePt t="11764" x="5416550" y="2863850"/>
          <p14:tracePt t="11770" x="5416550" y="2871788"/>
          <p14:tracePt t="11771" x="5416550" y="2879725"/>
          <p14:tracePt t="11781" x="5416550" y="2887663"/>
          <p14:tracePt t="11789" x="5416550" y="2895600"/>
          <p14:tracePt t="11791" x="5416550" y="2903538"/>
          <p14:tracePt t="11793" x="5416550" y="2913063"/>
          <p14:tracePt t="11797" x="5416550" y="2921000"/>
          <p14:tracePt t="11802" x="5416550" y="2928938"/>
          <p14:tracePt t="11805" x="5416550" y="2944813"/>
          <p14:tracePt t="11809" x="5416550" y="2952750"/>
          <p14:tracePt t="11813" x="5416550" y="2960688"/>
          <p14:tracePt t="11817" x="5416550" y="2968625"/>
          <p14:tracePt t="11819" x="5416550" y="2978150"/>
          <p14:tracePt t="11823" x="5416550" y="2986088"/>
          <p14:tracePt t="11827" x="5416550" y="2994025"/>
          <p14:tracePt t="11830" x="5416550" y="3001963"/>
          <p14:tracePt t="11833" x="5416550" y="3009900"/>
          <p14:tracePt t="11839" x="5416550" y="3017838"/>
          <p14:tracePt t="11843" x="5416550" y="3025775"/>
          <p14:tracePt t="11848" x="5416550" y="3033713"/>
          <p14:tracePt t="11851" x="5416550" y="3043238"/>
          <p14:tracePt t="11856" x="5416550" y="3051175"/>
          <p14:tracePt t="11890" x="5416550" y="3059113"/>
          <p14:tracePt t="11911" x="5416550" y="3067050"/>
          <p14:tracePt t="11929" x="5416550" y="3074988"/>
          <p14:tracePt t="11933" x="5416550" y="3082925"/>
          <p14:tracePt t="11942" x="5416550" y="3090863"/>
          <p14:tracePt t="11951" x="5416550" y="3098800"/>
          <p14:tracePt t="11956" x="5416550" y="3108325"/>
          <p14:tracePt t="11961" x="5416550" y="3116263"/>
          <p14:tracePt t="11967" x="5416550" y="3124200"/>
          <p14:tracePt t="11982" x="5416550" y="3132138"/>
          <p14:tracePt t="11984" x="5424488" y="3132138"/>
          <p14:tracePt t="12046" x="5424488" y="3140075"/>
          <p14:tracePt t="12053" x="5424488" y="3148013"/>
          <p14:tracePt t="12059" x="5424488" y="3155950"/>
          <p14:tracePt t="12063" x="5424488" y="3163888"/>
          <p14:tracePt t="12067" x="5424488" y="3173413"/>
          <p14:tracePt t="12071" x="5424488" y="3181350"/>
          <p14:tracePt t="12077" x="5432425" y="3189288"/>
          <p14:tracePt t="12082" x="5432425" y="3197225"/>
          <p14:tracePt t="12085" x="5432425" y="3205163"/>
          <p14:tracePt t="12094" x="5432425" y="3213100"/>
          <p14:tracePt t="12098" x="5441950" y="3213100"/>
          <p14:tracePt t="12104" x="5441950" y="3221038"/>
          <p14:tracePt t="12128" x="5441950" y="3228975"/>
          <p14:tracePt t="12145" x="5441950" y="3238500"/>
          <p14:tracePt t="12149" x="5449888" y="3238500"/>
          <p14:tracePt t="12157" x="5457825" y="3246438"/>
          <p14:tracePt t="12161" x="5465763" y="3254375"/>
          <p14:tracePt t="12165" x="5473700" y="3254375"/>
          <p14:tracePt t="12168" x="5473700" y="3262313"/>
          <p14:tracePt t="12170" x="5481638" y="3270250"/>
          <p14:tracePt t="12171" x="5489575" y="3270250"/>
          <p14:tracePt t="12175" x="5507038" y="3278188"/>
          <p14:tracePt t="12178" x="5514975" y="3278188"/>
          <p14:tracePt t="12180" x="5522913" y="3286125"/>
          <p14:tracePt t="12181" x="5538788" y="3294063"/>
          <p14:tracePt t="12183" x="5546725" y="3303588"/>
          <p14:tracePt t="12185" x="5554663" y="3303588"/>
          <p14:tracePt t="12188" x="5572125" y="3303588"/>
          <p14:tracePt t="12189" x="5580063" y="3311525"/>
          <p14:tracePt t="12191" x="5595938" y="3319463"/>
          <p14:tracePt t="12195" x="5603875" y="3319463"/>
          <p14:tracePt t="12197" x="5619750" y="3327400"/>
          <p14:tracePt t="12201" x="5637213" y="3335338"/>
          <p14:tracePt t="12205" x="5645150" y="3343275"/>
          <p14:tracePt t="12207" x="5653088" y="3343275"/>
          <p14:tracePt t="12211" x="5661025" y="3351213"/>
          <p14:tracePt t="12213" x="5668963" y="3351213"/>
          <p14:tracePt t="12217" x="5676900" y="3359150"/>
          <p14:tracePt t="12221" x="5684838" y="3359150"/>
          <p14:tracePt t="12225" x="5692775" y="3368675"/>
          <p14:tracePt t="12229" x="5702300" y="3368675"/>
          <p14:tracePt t="12233" x="5702300" y="3376613"/>
          <p14:tracePt t="12237" x="5710238" y="3376613"/>
          <p14:tracePt t="12242" x="5710238" y="3384550"/>
          <p14:tracePt t="12253" x="5718175" y="3392488"/>
          <p14:tracePt t="12269" x="5726113" y="3400425"/>
          <p14:tracePt t="12276" x="5734050" y="3408363"/>
          <p14:tracePt t="12356" x="5734050" y="3416300"/>
          <p14:tracePt t="12364" x="5726113" y="3416300"/>
          <p14:tracePt t="12366" x="5726113" y="3424238"/>
          <p14:tracePt t="12369" x="5718175" y="3424238"/>
          <p14:tracePt t="12373" x="5718175" y="3433763"/>
          <p14:tracePt t="12376" x="5710238" y="3441700"/>
          <p14:tracePt t="12379" x="5702300" y="3449638"/>
          <p14:tracePt t="12382" x="5692775" y="3457575"/>
          <p14:tracePt t="12384" x="5684838" y="3465513"/>
          <p14:tracePt t="12385" x="5676900" y="3473450"/>
          <p14:tracePt t="12387" x="5668963" y="3481388"/>
          <p14:tracePt t="12390" x="5661025" y="3481388"/>
          <p14:tracePt t="12392" x="5645150" y="3498850"/>
          <p14:tracePt t="12394" x="5637213" y="3498850"/>
          <p14:tracePt t="12395" x="5627688" y="3506788"/>
          <p14:tracePt t="12397" x="5611813" y="3514725"/>
          <p14:tracePt t="12399" x="5603875" y="3522663"/>
          <p14:tracePt t="12401" x="5595938" y="3530600"/>
          <p14:tracePt t="12403" x="5588000" y="3538538"/>
          <p14:tracePt t="12405" x="5572125" y="3546475"/>
          <p14:tracePt t="12407" x="5562600" y="3554413"/>
          <p14:tracePt t="12410" x="5554663" y="3554413"/>
          <p14:tracePt t="12412" x="5546725" y="3571875"/>
          <p14:tracePt t="12413" x="5538788" y="3571875"/>
          <p14:tracePt t="12415" x="5530850" y="3587750"/>
          <p14:tracePt t="12417" x="5522913" y="3587750"/>
          <p14:tracePt t="12420" x="5514975" y="3595688"/>
          <p14:tracePt t="12423" x="5507038" y="3603625"/>
          <p14:tracePt t="12425" x="5497513" y="3611563"/>
          <p14:tracePt t="12429" x="5489575" y="3619500"/>
          <p14:tracePt t="12435" x="5481638" y="3619500"/>
          <p14:tracePt t="12437" x="5481638" y="3629025"/>
          <p14:tracePt t="12441" x="5473700" y="3629025"/>
          <p14:tracePt t="12443" x="5473700" y="3636963"/>
          <p14:tracePt t="12447" x="5473700" y="3644900"/>
          <p14:tracePt t="12455" x="5465763" y="3644900"/>
          <p14:tracePt t="12457" x="5465763" y="3652838"/>
          <p14:tracePt t="12459" x="5457825" y="3652838"/>
          <p14:tracePt t="12465" x="5449888" y="3652838"/>
          <p14:tracePt t="12468" x="5449888" y="3660775"/>
          <p14:tracePt t="12471" x="5441950" y="3660775"/>
          <p14:tracePt t="12473" x="5441950" y="3668713"/>
          <p14:tracePt t="12474" x="5432425" y="3668713"/>
          <p14:tracePt t="12476" x="5424488" y="3668713"/>
          <p14:tracePt t="12478" x="5424488" y="3676650"/>
          <p14:tracePt t="12480" x="5416550" y="3684588"/>
          <p14:tracePt t="12483" x="5408613" y="3684588"/>
          <p14:tracePt t="12486" x="5408613" y="3694113"/>
          <p14:tracePt t="12488" x="5392738" y="3694113"/>
          <p14:tracePt t="12491" x="5384800" y="3702050"/>
          <p14:tracePt t="12495" x="5376863" y="3702050"/>
          <p14:tracePt t="12497" x="5367338" y="3709988"/>
          <p14:tracePt t="12501" x="5359400" y="3717925"/>
          <p14:tracePt t="12504" x="5343525" y="3717925"/>
          <p14:tracePt t="12507" x="5335588" y="3725863"/>
          <p14:tracePt t="12511" x="5327650" y="3733800"/>
          <p14:tracePt t="12513" x="5319713" y="3741738"/>
          <p14:tracePt t="12517" x="5311775" y="3741738"/>
          <p14:tracePt t="12520" x="5311775" y="3749675"/>
          <p14:tracePt t="12521" x="5302250" y="3749675"/>
          <p14:tracePt t="12523" x="5302250" y="3759200"/>
          <p14:tracePt t="12527" x="5294313" y="3759200"/>
          <p14:tracePt t="12529" x="5286375" y="3767138"/>
          <p14:tracePt t="12533" x="5286375" y="3775075"/>
          <p14:tracePt t="12535" x="5278438" y="3775075"/>
          <p14:tracePt t="12538" x="5278438" y="3783013"/>
          <p14:tracePt t="12541" x="5270500" y="3783013"/>
          <p14:tracePt t="12545" x="5262563" y="3783013"/>
          <p14:tracePt t="12547" x="5254625" y="3790950"/>
          <p14:tracePt t="12551" x="5246688" y="3790950"/>
          <p14:tracePt t="12555" x="5246688" y="3798888"/>
          <p14:tracePt t="12557" x="5237163" y="3798888"/>
          <p14:tracePt t="12561" x="5229225" y="3798888"/>
          <p14:tracePt t="12567" x="5221288" y="3798888"/>
          <p14:tracePt t="12570" x="5213350" y="3798888"/>
          <p14:tracePt t="12571" x="5213350" y="3806825"/>
          <p14:tracePt t="12582" x="5205413" y="3806825"/>
          <p14:tracePt t="12592" x="5197475" y="3806825"/>
          <p14:tracePt t="12601" x="5189538" y="3806825"/>
          <p14:tracePt t="12606" x="5181600" y="3806825"/>
          <p14:tracePt t="12614" x="5172075" y="3806825"/>
          <p14:tracePt t="12617" x="5172075" y="3798888"/>
          <p14:tracePt t="12622" x="5164138" y="3798888"/>
          <p14:tracePt t="12625" x="5164138" y="3790950"/>
          <p14:tracePt t="12628" x="5156200" y="3790950"/>
          <p14:tracePt t="12631" x="5148263" y="3790950"/>
          <p14:tracePt t="12638" x="5148263" y="3783013"/>
          <p14:tracePt t="12641" x="5140325" y="3783013"/>
          <p14:tracePt t="12644" x="5132388" y="3783013"/>
          <p14:tracePt t="12647" x="5124450" y="3775075"/>
          <p14:tracePt t="12649" x="5116513" y="3767138"/>
          <p14:tracePt t="12658" x="5108575" y="3759200"/>
          <p14:tracePt t="12661" x="5099050" y="3759200"/>
          <p14:tracePt t="12663" x="5099050" y="3749675"/>
          <p14:tracePt t="12666" x="5091113" y="3749675"/>
          <p14:tracePt t="12667" x="5083175" y="3749675"/>
          <p14:tracePt t="12671" x="5075238" y="3741738"/>
          <p14:tracePt t="12677" x="5067300" y="3733800"/>
          <p14:tracePt t="12681" x="5059363" y="3733800"/>
          <p14:tracePt t="12683" x="5051425" y="3725863"/>
          <p14:tracePt t="12687" x="5043488" y="3717925"/>
          <p14:tracePt t="12691" x="5033963" y="3717925"/>
          <p14:tracePt t="12694" x="5026025" y="3709988"/>
          <p14:tracePt t="12695" x="5018088" y="3702050"/>
          <p14:tracePt t="12697" x="5010150" y="3702050"/>
          <p14:tracePt t="12702" x="4994275" y="3694113"/>
          <p14:tracePt t="12705" x="4986338" y="3684588"/>
          <p14:tracePt t="12708" x="4978400" y="3676650"/>
          <p14:tracePt t="12709" x="4968875" y="3676650"/>
          <p14:tracePt t="12711" x="4953000" y="3668713"/>
          <p14:tracePt t="12713" x="4945063" y="3660775"/>
          <p14:tracePt t="12715" x="4929188" y="3660775"/>
          <p14:tracePt t="12717" x="4921250" y="3652838"/>
          <p14:tracePt t="12720" x="4913313" y="3644900"/>
          <p14:tracePt t="12722" x="4903788" y="3644900"/>
          <p14:tracePt t="12724" x="4895850" y="3636963"/>
          <p14:tracePt t="12726" x="4887913" y="3629025"/>
          <p14:tracePt t="12728" x="4872038" y="3619500"/>
          <p14:tracePt t="12730" x="4864100" y="3611563"/>
          <p14:tracePt t="12732" x="4848225" y="3603625"/>
          <p14:tracePt t="12734" x="4830763" y="3587750"/>
          <p14:tracePt t="12736" x="4822825" y="3587750"/>
          <p14:tracePt t="12737" x="4799013" y="3571875"/>
          <p14:tracePt t="12740" x="4783138" y="3563938"/>
          <p14:tracePt t="12742" x="4765675" y="3546475"/>
          <p14:tracePt t="12743" x="4757738" y="3538538"/>
          <p14:tracePt t="12745" x="4733925" y="3522663"/>
          <p14:tracePt t="12747" x="4725988" y="3522663"/>
          <p14:tracePt t="12750" x="4708525" y="3506788"/>
          <p14:tracePt t="12751" x="4692650" y="3506788"/>
          <p14:tracePt t="12753" x="4684713" y="3489325"/>
          <p14:tracePt t="12755" x="4668838" y="3481388"/>
          <p14:tracePt t="12757" x="4652963" y="3473450"/>
          <p14:tracePt t="12759" x="4635500" y="3457575"/>
          <p14:tracePt t="12761" x="4627563" y="3449638"/>
          <p14:tracePt t="12763" x="4611688" y="3441700"/>
          <p14:tracePt t="12765" x="4603750" y="3433763"/>
          <p14:tracePt t="12768" x="4587875" y="3416300"/>
          <p14:tracePt t="12769" x="4578350" y="3416300"/>
          <p14:tracePt t="12772" x="4570413" y="3400425"/>
          <p14:tracePt t="12773" x="4554538" y="3400425"/>
          <p14:tracePt t="12775" x="4546600" y="3392488"/>
          <p14:tracePt t="12777" x="4538663" y="3384550"/>
          <p14:tracePt t="12780" x="4522788" y="3376613"/>
          <p14:tracePt t="12782" x="4513263" y="3368675"/>
          <p14:tracePt t="12784" x="4497388" y="3368675"/>
          <p14:tracePt t="12786" x="4497388" y="3359150"/>
          <p14:tracePt t="12787" x="4489450" y="3351213"/>
          <p14:tracePt t="12790" x="4489450" y="3343275"/>
          <p14:tracePt t="12792" x="4481513" y="3343275"/>
          <p14:tracePt t="12793" x="4481513" y="3335338"/>
          <p14:tracePt t="12795" x="4473575" y="3327400"/>
          <p14:tracePt t="12798" x="4465638" y="3327400"/>
          <p14:tracePt t="12801" x="4457700" y="3327400"/>
          <p14:tracePt t="12805" x="4449763" y="3319463"/>
          <p14:tracePt t="12814" x="4440238" y="3319463"/>
          <p14:tracePt t="12817" x="4432300" y="3319463"/>
          <p14:tracePt t="12820" x="4432300" y="3311525"/>
          <p14:tracePt t="13220" x="4432300" y="3319463"/>
          <p14:tracePt t="13518" x="4440238" y="3319463"/>
          <p14:tracePt t="13527" x="4440238" y="3327400"/>
          <p14:tracePt t="13532" x="4440238" y="3335338"/>
          <p14:tracePt t="13552" x="4449763" y="3343275"/>
          <p14:tracePt t="13570" x="4449763" y="3351213"/>
          <p14:tracePt t="13594" x="4457700" y="3351213"/>
          <p14:tracePt t="13898" x="4457700" y="3343275"/>
          <p14:tracePt t="13906" x="4457700" y="3335338"/>
          <p14:tracePt t="13910" x="4449763" y="3327400"/>
          <p14:tracePt t="13914" x="4449763" y="3319463"/>
          <p14:tracePt t="13916" x="4440238" y="3319463"/>
          <p14:tracePt t="13918" x="4440238" y="3311525"/>
          <p14:tracePt t="13919" x="4432300" y="3311525"/>
          <p14:tracePt t="13922" x="4432300" y="3303588"/>
          <p14:tracePt t="13923" x="4424363" y="3294063"/>
          <p14:tracePt t="13927" x="4424363" y="3286125"/>
          <p14:tracePt t="13929" x="4416425" y="3278188"/>
          <p14:tracePt t="13932" x="4408488" y="3270250"/>
          <p14:tracePt t="13933" x="4408488" y="3262313"/>
          <p14:tracePt t="13935" x="4400550" y="3262313"/>
          <p14:tracePt t="13937" x="4400550" y="3246438"/>
          <p14:tracePt t="13939" x="4392613" y="3238500"/>
          <p14:tracePt t="13941" x="4384675" y="3228975"/>
          <p14:tracePt t="13943" x="4384675" y="3221038"/>
          <p14:tracePt t="13945" x="4375150" y="3221038"/>
          <p14:tracePt t="13947" x="4375150" y="3205163"/>
          <p14:tracePt t="13950" x="4367213" y="3197225"/>
          <p14:tracePt t="13951" x="4359275" y="3189288"/>
          <p14:tracePt t="13955" x="4351338" y="3181350"/>
          <p14:tracePt t="13957" x="4351338" y="3173413"/>
          <p14:tracePt t="13960" x="4343400" y="3163888"/>
          <p14:tracePt t="13961" x="4343400" y="3148013"/>
          <p14:tracePt t="13963" x="4335463" y="3148013"/>
          <p14:tracePt t="13966" x="4335463" y="3140075"/>
          <p14:tracePt t="13968" x="4335463" y="3132138"/>
          <p14:tracePt t="13970" x="4327525" y="3124200"/>
          <p14:tracePt t="13972" x="4319588" y="3124200"/>
          <p14:tracePt t="13973" x="4319588" y="3116263"/>
          <p14:tracePt t="13975" x="4319588" y="3108325"/>
          <p14:tracePt t="13979" x="4310063" y="3090863"/>
          <p14:tracePt t="13983" x="4310063" y="3082925"/>
          <p14:tracePt t="13985" x="4302125" y="3074988"/>
          <p14:tracePt t="13987" x="4302125" y="3067050"/>
          <p14:tracePt t="13991" x="4302125" y="3059113"/>
          <p14:tracePt t="13993" x="4302125" y="3051175"/>
          <p14:tracePt t="13996" x="4294188" y="3043238"/>
          <p14:tracePt t="13999" x="4294188" y="3033713"/>
          <p14:tracePt t="14003" x="4286250" y="3025775"/>
          <p14:tracePt t="14007" x="4286250" y="3017838"/>
          <p14:tracePt t="14010" x="4286250" y="3009900"/>
          <p14:tracePt t="14013" x="4286250" y="3001963"/>
          <p14:tracePt t="14015" x="4278313" y="3001963"/>
          <p14:tracePt t="14018" x="4278313" y="2994025"/>
          <p14:tracePt t="14021" x="4278313" y="2986088"/>
          <p14:tracePt t="14023" x="4278313" y="2978150"/>
          <p14:tracePt t="14026" x="4270375" y="2978150"/>
          <p14:tracePt t="14027" x="4270375" y="2968625"/>
          <p14:tracePt t="14031" x="4270375" y="2960688"/>
          <p14:tracePt t="14033" x="4270375" y="2952750"/>
          <p14:tracePt t="14037" x="4262438" y="2944813"/>
          <p14:tracePt t="14041" x="4262438" y="2936875"/>
          <p14:tracePt t="14044" x="4254500" y="2928938"/>
          <p14:tracePt t="14046" x="4254500" y="2921000"/>
          <p14:tracePt t="14049" x="4254500" y="2913063"/>
          <p14:tracePt t="14053" x="4244975" y="2903538"/>
          <p14:tracePt t="14057" x="4244975" y="2895600"/>
          <p14:tracePt t="14059" x="4244975" y="2887663"/>
          <p14:tracePt t="14069" x="4244975" y="2879725"/>
          <p14:tracePt t="14071" x="4237038" y="2879725"/>
          <p14:tracePt t="14074" x="4237038" y="2871788"/>
          <p14:tracePt t="14088" x="4237038" y="2863850"/>
          <p14:tracePt t="14234" x="4237038" y="2871788"/>
          <p14:tracePt t="14250" x="4237038" y="2879725"/>
          <p14:tracePt t="14253" x="4237038" y="2887663"/>
          <p14:tracePt t="14257" x="4237038" y="2895600"/>
          <p14:tracePt t="14261" x="4244975" y="2903538"/>
          <p14:tracePt t="14263" x="4244975" y="2913063"/>
          <p14:tracePt t="14265" x="4244975" y="2921000"/>
          <p14:tracePt t="14266" x="4244975" y="2936875"/>
          <p14:tracePt t="14268" x="4254500" y="2944813"/>
          <p14:tracePt t="14270" x="4254500" y="2952750"/>
          <p14:tracePt t="14272" x="4262438" y="2968625"/>
          <p14:tracePt t="14273" x="4270375" y="2978150"/>
          <p14:tracePt t="14275" x="4270375" y="2986088"/>
          <p14:tracePt t="14277" x="4278313" y="3009900"/>
          <p14:tracePt t="14280" x="4286250" y="3017838"/>
          <p14:tracePt t="14281" x="4286250" y="3025775"/>
          <p14:tracePt t="14284" x="4286250" y="3043238"/>
          <p14:tracePt t="14285" x="4286250" y="3059113"/>
          <p14:tracePt t="14287" x="4294188" y="3067050"/>
          <p14:tracePt t="14289" x="4294188" y="3074988"/>
          <p14:tracePt t="14291" x="4302125" y="3090863"/>
          <p14:tracePt t="14293" x="4302125" y="3098800"/>
          <p14:tracePt t="14295" x="4310063" y="3108325"/>
          <p14:tracePt t="14297" x="4310063" y="3116263"/>
          <p14:tracePt t="14299" x="4319588" y="3124200"/>
          <p14:tracePt t="14302" x="4319588" y="3132138"/>
          <p14:tracePt t="14303" x="4319588" y="3140075"/>
          <p14:tracePt t="14305" x="4319588" y="3148013"/>
          <p14:tracePt t="14307" x="4327525" y="3163888"/>
          <p14:tracePt t="14312" x="4335463" y="3173413"/>
          <p14:tracePt t="14315" x="4335463" y="3189288"/>
          <p14:tracePt t="14317" x="4335463" y="3197225"/>
          <p14:tracePt t="14320" x="4335463" y="3205163"/>
          <p14:tracePt t="14322" x="4343400" y="3205163"/>
          <p14:tracePt t="14325" x="4343400" y="3213100"/>
          <p14:tracePt t="14328" x="4343400" y="3221038"/>
          <p14:tracePt t="14329" x="4351338" y="3221038"/>
          <p14:tracePt t="14331" x="4351338" y="3228975"/>
          <p14:tracePt t="14333" x="4351338" y="3238500"/>
          <p14:tracePt t="14337" x="4359275" y="3246438"/>
          <p14:tracePt t="14343" x="4359275" y="3254375"/>
          <p14:tracePt t="14349" x="4359275" y="3262313"/>
          <p14:tracePt t="14351" x="4359275" y="3270250"/>
          <p14:tracePt t="14363" x="4367213" y="3270250"/>
          <p14:tracePt t="14381" x="4367213" y="3278188"/>
          <p14:tracePt t="14382" x="4375150" y="3278188"/>
          <p14:tracePt t="14459" x="4375150" y="3270250"/>
          <p14:tracePt t="14461" x="4375150" y="3262313"/>
          <p14:tracePt t="14464" x="4375150" y="3254375"/>
          <p14:tracePt t="14465" x="4375150" y="3246438"/>
          <p14:tracePt t="14467" x="4375150" y="3238500"/>
          <p14:tracePt t="14470" x="4367213" y="3213100"/>
          <p14:tracePt t="14471" x="4367213" y="3197225"/>
          <p14:tracePt t="14474" x="4367213" y="3181350"/>
          <p14:tracePt t="14475" x="4359275" y="3163888"/>
          <p14:tracePt t="14477" x="4359275" y="3140075"/>
          <p14:tracePt t="14480" x="4359275" y="3116263"/>
          <p14:tracePt t="14481" x="4359275" y="3090863"/>
          <p14:tracePt t="14483" x="4351338" y="3074988"/>
          <p14:tracePt t="14485" x="4351338" y="3051175"/>
          <p14:tracePt t="14488" x="4343400" y="3025775"/>
          <p14:tracePt t="14489" x="4343400" y="3001963"/>
          <p14:tracePt t="14491" x="4335463" y="2978150"/>
          <p14:tracePt t="14493" x="4327525" y="2952750"/>
          <p14:tracePt t="14495" x="4327525" y="2928938"/>
          <p14:tracePt t="14497" x="4327525" y="2887663"/>
          <p14:tracePt t="14500" x="4327525" y="2855913"/>
          <p14:tracePt t="14501" x="4319588" y="2830513"/>
          <p14:tracePt t="14503" x="4319588" y="2798763"/>
          <p14:tracePt t="14505" x="4310063" y="2773363"/>
          <p14:tracePt t="14507" x="4310063" y="2749550"/>
          <p14:tracePt t="14510" x="4310063" y="2725738"/>
          <p14:tracePt t="14511" x="4310063" y="2700338"/>
          <p14:tracePt t="14513" x="4302125" y="2676525"/>
          <p14:tracePt t="14516" x="4302125" y="2652713"/>
          <p14:tracePt t="14517" x="4302125" y="2627313"/>
          <p14:tracePt t="14520" x="4302125" y="2603500"/>
          <p14:tracePt t="14521" x="4302125" y="2578100"/>
          <p14:tracePt t="14523" x="4294188" y="2562225"/>
          <p14:tracePt t="14525" x="4294188" y="2546350"/>
          <p14:tracePt t="14527" x="4286250" y="2522538"/>
          <p14:tracePt t="14529" x="4286250" y="2505075"/>
          <p14:tracePt t="14531" x="4278313" y="2489200"/>
          <p14:tracePt t="14533" x="4278313" y="2473325"/>
          <p14:tracePt t="14535" x="4278313" y="2457450"/>
          <p14:tracePt t="14537" x="4278313" y="2439988"/>
          <p14:tracePt t="14539" x="4278313" y="2432050"/>
          <p14:tracePt t="14541" x="4270375" y="2424113"/>
          <p14:tracePt t="14543" x="4270375" y="2416175"/>
          <p14:tracePt t="14545" x="4262438" y="2400300"/>
          <p14:tracePt t="14548" x="4262438" y="2392363"/>
          <p14:tracePt t="14553" x="4262438" y="2382838"/>
          <p14:tracePt t="14604" x="4262438" y="2392363"/>
          <p14:tracePt t="14606" x="4262438" y="2400300"/>
          <p14:tracePt t="14608" x="4262438" y="2408238"/>
          <p14:tracePt t="14610" x="4262438" y="2416175"/>
          <p14:tracePt t="14611" x="4262438" y="2424113"/>
          <p14:tracePt t="14614" x="4262438" y="2439988"/>
          <p14:tracePt t="14616" x="4262438" y="2465388"/>
          <p14:tracePt t="14618" x="4262438" y="2481263"/>
          <p14:tracePt t="14620" x="4262438" y="2497138"/>
          <p14:tracePt t="14622" x="4262438" y="2513013"/>
          <p14:tracePt t="14623" x="4262438" y="2530475"/>
          <p14:tracePt t="14625" x="4262438" y="2554288"/>
          <p14:tracePt t="14627" x="4270375" y="2570163"/>
          <p14:tracePt t="14629" x="4278313" y="2595563"/>
          <p14:tracePt t="14631" x="4278313" y="2619375"/>
          <p14:tracePt t="14633" x="4278313" y="2643188"/>
          <p14:tracePt t="14635" x="4278313" y="2660650"/>
          <p14:tracePt t="14637" x="4278313" y="2684463"/>
          <p14:tracePt t="14639" x="4286250" y="2708275"/>
          <p14:tracePt t="14641" x="4286250" y="2725738"/>
          <p14:tracePt t="14643" x="4294188" y="2749550"/>
          <p14:tracePt t="14645" x="4294188" y="2773363"/>
          <p14:tracePt t="14647" x="4302125" y="2790825"/>
          <p14:tracePt t="14650" x="4302125" y="2814638"/>
          <p14:tracePt t="14651" x="4302125" y="2830513"/>
          <p14:tracePt t="14653" x="4310063" y="2855913"/>
          <p14:tracePt t="14656" x="4319588" y="2871788"/>
          <p14:tracePt t="14658" x="4327525" y="2895600"/>
          <p14:tracePt t="14660" x="4327525" y="2913063"/>
          <p14:tracePt t="14662" x="4327525" y="2928938"/>
          <p14:tracePt t="14664" x="4327525" y="2944813"/>
          <p14:tracePt t="14665" x="4335463" y="2968625"/>
          <p14:tracePt t="14667" x="4335463" y="2994025"/>
          <p14:tracePt t="14670" x="4343400" y="3009900"/>
          <p14:tracePt t="14672" x="4343400" y="3025775"/>
          <p14:tracePt t="14673" x="4343400" y="3043238"/>
          <p14:tracePt t="14675" x="4343400" y="3059113"/>
          <p14:tracePt t="14677" x="4351338" y="3074988"/>
          <p14:tracePt t="14680" x="4351338" y="3098800"/>
          <p14:tracePt t="14681" x="4351338" y="3108325"/>
          <p14:tracePt t="14683" x="4351338" y="3116263"/>
          <p14:tracePt t="14685" x="4351338" y="3124200"/>
          <p14:tracePt t="14688" x="4359275" y="3140075"/>
          <p14:tracePt t="14689" x="4359275" y="3148013"/>
          <p14:tracePt t="14691" x="4367213" y="3155950"/>
          <p14:tracePt t="14693" x="4367213" y="3173413"/>
          <p14:tracePt t="14695" x="4367213" y="3181350"/>
          <p14:tracePt t="14697" x="4367213" y="3189288"/>
          <p14:tracePt t="14700" x="4367213" y="3197225"/>
          <p14:tracePt t="14703" x="4375150" y="3205163"/>
          <p14:tracePt t="14709" x="4375150" y="3213100"/>
          <p14:tracePt t="14715" x="4375150" y="3221038"/>
          <p14:tracePt t="14729" x="4375150" y="3228975"/>
          <p14:tracePt t="14870" x="4384675" y="3228975"/>
          <p14:tracePt t="14877" x="4392613" y="3228975"/>
          <p14:tracePt t="14879" x="4400550" y="3228975"/>
          <p14:tracePt t="14883" x="4408488" y="3228975"/>
          <p14:tracePt t="14887" x="4416425" y="3228975"/>
          <p14:tracePt t="14891" x="4424363" y="3228975"/>
          <p14:tracePt t="14894" x="4432300" y="3228975"/>
          <p14:tracePt t="14896" x="4440238" y="3228975"/>
          <p14:tracePt t="14899" x="4449763" y="3221038"/>
          <p14:tracePt t="14902" x="4457700" y="3221038"/>
          <p14:tracePt t="14904" x="4465638" y="3221038"/>
          <p14:tracePt t="14905" x="4473575" y="3221038"/>
          <p14:tracePt t="14907" x="4473575" y="3213100"/>
          <p14:tracePt t="14909" x="4489450" y="3213100"/>
          <p14:tracePt t="14913" x="4497388" y="3213100"/>
          <p14:tracePt t="14915" x="4505325" y="3213100"/>
          <p14:tracePt t="14917" x="4513263" y="3213100"/>
          <p14:tracePt t="14919" x="4530725" y="3213100"/>
          <p14:tracePt t="14922" x="4538663" y="3213100"/>
          <p14:tracePt t="14924" x="4546600" y="3213100"/>
          <p14:tracePt t="14925" x="4554538" y="3213100"/>
          <p14:tracePt t="14927" x="4570413" y="3213100"/>
          <p14:tracePt t="14929" x="4578350" y="3205163"/>
          <p14:tracePt t="14931" x="4587875" y="3205163"/>
          <p14:tracePt t="14933" x="4603750" y="3205163"/>
          <p14:tracePt t="14935" x="4611688" y="3205163"/>
          <p14:tracePt t="14937" x="4619625" y="3205163"/>
          <p14:tracePt t="14939" x="4635500" y="3205163"/>
          <p14:tracePt t="14941" x="4652963" y="3205163"/>
          <p14:tracePt t="14943" x="4660900" y="3205163"/>
          <p14:tracePt t="14945" x="4668838" y="3205163"/>
          <p14:tracePt t="14947" x="4684713" y="3205163"/>
          <p14:tracePt t="14950" x="4700588" y="3205163"/>
          <p14:tracePt t="14951" x="4708525" y="3205163"/>
          <p14:tracePt t="14954" x="4718050" y="3205163"/>
          <p14:tracePt t="14956" x="4733925" y="3205163"/>
          <p14:tracePt t="14958" x="4741863" y="3205163"/>
          <p14:tracePt t="14959" x="4749800" y="3205163"/>
          <p14:tracePt t="14961" x="4757738" y="3205163"/>
          <p14:tracePt t="14963" x="4773613" y="3205163"/>
          <p14:tracePt t="14965" x="4783138" y="3205163"/>
          <p14:tracePt t="14968" x="4791075" y="3205163"/>
          <p14:tracePt t="14970" x="4799013" y="3205163"/>
          <p14:tracePt t="14973" x="4806950" y="3205163"/>
          <p14:tracePt t="14975" x="4814888" y="3213100"/>
          <p14:tracePt t="14981" x="4822825" y="3213100"/>
          <p14:tracePt t="14984" x="4822825" y="3221038"/>
          <p14:tracePt t="14995" x="4830763" y="3221038"/>
          <p14:tracePt t="15230" x="4822825" y="3221038"/>
          <p14:tracePt t="15232" x="4814888" y="3221038"/>
          <p14:tracePt t="15235" x="4806950" y="3221038"/>
          <p14:tracePt t="15236" x="4791075" y="3221038"/>
          <p14:tracePt t="15238" x="4773613" y="3221038"/>
          <p14:tracePt t="15240" x="4757738" y="3221038"/>
          <p14:tracePt t="15241" x="4733925" y="3221038"/>
          <p14:tracePt t="15243" x="4708525" y="3221038"/>
          <p14:tracePt t="15245" x="4692650" y="3221038"/>
          <p14:tracePt t="15247" x="4668838" y="3221038"/>
          <p14:tracePt t="15250" x="4643438" y="3221038"/>
          <p14:tracePt t="15251" x="4619625" y="3221038"/>
          <p14:tracePt t="15253" x="4595813" y="3221038"/>
          <p14:tracePt t="15256" x="4578350" y="3221038"/>
          <p14:tracePt t="15257" x="4554538" y="3221038"/>
          <p14:tracePt t="15260" x="4530725" y="3221038"/>
          <p14:tracePt t="15262" x="4505325" y="3221038"/>
          <p14:tracePt t="15264" x="4481513" y="3221038"/>
          <p14:tracePt t="15266" x="4457700" y="3221038"/>
          <p14:tracePt t="15267" x="4432300" y="3221038"/>
          <p14:tracePt t="15270" x="4408488" y="3221038"/>
          <p14:tracePt t="15271" x="4392613" y="3221038"/>
          <p14:tracePt t="15273" x="4367213" y="3221038"/>
          <p14:tracePt t="15275" x="4343400" y="3221038"/>
          <p14:tracePt t="15278" x="4327525" y="3221038"/>
          <p14:tracePt t="15279" x="4302125" y="3228975"/>
          <p14:tracePt t="15281" x="4278313" y="3228975"/>
          <p14:tracePt t="15283" x="4254500" y="3228975"/>
          <p14:tracePt t="15285" x="4237038" y="3228975"/>
          <p14:tracePt t="15287" x="4213225" y="3228975"/>
          <p14:tracePt t="15290" x="4189413" y="3238500"/>
          <p14:tracePt t="15291" x="4164013" y="3238500"/>
          <p14:tracePt t="15293" x="4140200" y="3238500"/>
          <p14:tracePt t="15295" x="4124325" y="3238500"/>
          <p14:tracePt t="15297" x="4098925" y="3246438"/>
          <p14:tracePt t="15300" x="4075113" y="3246438"/>
          <p14:tracePt t="15302" x="4049713" y="3254375"/>
          <p14:tracePt t="15304" x="4025900" y="3262313"/>
          <p14:tracePt t="15305" x="4002088" y="3262313"/>
          <p14:tracePt t="15307" x="3976688" y="3262313"/>
          <p14:tracePt t="15310" x="3952875" y="3262313"/>
          <p14:tracePt t="15312" x="3929063" y="3262313"/>
          <p14:tracePt t="15314" x="3903663" y="3270250"/>
          <p14:tracePt t="15315" x="3879850" y="3278188"/>
          <p14:tracePt t="15317" x="3846513" y="3278188"/>
          <p14:tracePt t="15320" x="3822700" y="3286125"/>
          <p14:tracePt t="15321" x="3790950" y="3294063"/>
          <p14:tracePt t="15324" x="3757613" y="3294063"/>
          <p14:tracePt t="15326" x="3725863" y="3303588"/>
          <p14:tracePt t="15328" x="3700463" y="3311525"/>
          <p14:tracePt t="15329" x="3676650" y="3319463"/>
          <p14:tracePt t="15331" x="3635375" y="3327400"/>
          <p14:tracePt t="15333" x="3611563" y="3327400"/>
          <p14:tracePt t="15335" x="3586163" y="3335338"/>
          <p14:tracePt t="15338" x="3562350" y="3343275"/>
          <p14:tracePt t="15339" x="3538538" y="3351213"/>
          <p14:tracePt t="15342" x="3521075" y="3359150"/>
          <p14:tracePt t="15344" x="3497263" y="3368675"/>
          <p14:tracePt t="15345" x="3481388" y="3376613"/>
          <p14:tracePt t="15348" x="3465513" y="3384550"/>
          <p14:tracePt t="15349" x="3455988" y="3384550"/>
          <p14:tracePt t="15351" x="3432175" y="3392488"/>
          <p14:tracePt t="15353" x="3424238" y="3400425"/>
          <p14:tracePt t="15355" x="3416300" y="3408363"/>
          <p14:tracePt t="15357" x="3400425" y="3416300"/>
          <p14:tracePt t="15359" x="3390900" y="3416300"/>
          <p14:tracePt t="15361" x="3382963" y="3424238"/>
          <p14:tracePt t="15363" x="3367088" y="3441700"/>
          <p14:tracePt t="15367" x="3351213" y="3449638"/>
          <p14:tracePt t="15371" x="3343275" y="3457575"/>
          <p14:tracePt t="15375" x="3335338" y="3457575"/>
          <p14:tracePt t="15379" x="3325813" y="3465513"/>
          <p14:tracePt t="15381" x="3317875" y="3473450"/>
          <p14:tracePt t="15385" x="3309938" y="3481388"/>
          <p14:tracePt t="15387" x="3302000" y="3481388"/>
          <p14:tracePt t="15390" x="3294063" y="3481388"/>
          <p14:tracePt t="15393" x="3286125" y="3489325"/>
          <p14:tracePt t="15397" x="3278188" y="3489325"/>
          <p14:tracePt t="15403" x="3270250" y="3498850"/>
          <p14:tracePt t="15407" x="3260725" y="3498850"/>
          <p14:tracePt t="15410" x="3260725" y="3506788"/>
          <p14:tracePt t="15411" x="3252788" y="3506788"/>
          <p14:tracePt t="15429" x="3244850" y="3506788"/>
          <p14:tracePt t="15437" x="3244850" y="3514725"/>
          <p14:tracePt t="15557" x="3236913" y="3514725"/>
          <p14:tracePt t="15576" x="3228975" y="3514725"/>
          <p14:tracePt t="15600" x="3221038" y="3514725"/>
          <p14:tracePt t="15609" x="3213100" y="3522663"/>
          <p14:tracePt t="15629" x="3205163" y="3522663"/>
          <p14:tracePt t="15638" x="3205163" y="3530600"/>
          <p14:tracePt t="15654" x="3205163" y="3538538"/>
          <p14:tracePt t="15661" x="3197225" y="3538538"/>
          <p14:tracePt t="15665" x="3187700" y="3538538"/>
          <p14:tracePt t="15685" x="3179763" y="3538538"/>
          <p14:tracePt t="15690" x="3179763" y="3546475"/>
          <p14:tracePt t="15702" x="3171825" y="3546475"/>
          <p14:tracePt t="15721" x="3163888" y="3546475"/>
          <p14:tracePt t="15765" x="3155950" y="3546475"/>
          <p14:tracePt t="15912" x="3155950" y="3554413"/>
          <p14:tracePt t="15944" x="3155950" y="3563938"/>
          <p14:tracePt t="15954" x="3155950" y="3571875"/>
          <p14:tracePt t="15960" x="3155950" y="3579813"/>
          <p14:tracePt t="15966" x="3155950" y="3587750"/>
          <p14:tracePt t="15969" x="3163888" y="3595688"/>
          <p14:tracePt t="15974" x="3171825" y="3603625"/>
          <p14:tracePt t="15976" x="3171825" y="3611563"/>
          <p14:tracePt t="15981" x="3179763" y="3619500"/>
          <p14:tracePt t="15984" x="3187700" y="3619500"/>
          <p14:tracePt t="15986" x="3197225" y="3629025"/>
          <p14:tracePt t="15989" x="3205163" y="3636963"/>
          <p14:tracePt t="15991" x="3213100" y="3636963"/>
          <p14:tracePt t="15994" x="3213100" y="3644900"/>
          <p14:tracePt t="15996" x="3221038" y="3644900"/>
          <p14:tracePt t="15997" x="3228975" y="3644900"/>
          <p14:tracePt t="15999" x="3236913" y="3644900"/>
          <p14:tracePt t="16001" x="3252788" y="3644900"/>
          <p14:tracePt t="16005" x="3270250" y="3644900"/>
          <p14:tracePt t="16007" x="3278188" y="3644900"/>
          <p14:tracePt t="16010" x="3286125" y="3644900"/>
          <p14:tracePt t="16011" x="3294063" y="3644900"/>
          <p14:tracePt t="16013" x="3309938" y="3644900"/>
          <p14:tracePt t="16016" x="3317875" y="3644900"/>
          <p14:tracePt t="16017" x="3325813" y="3644900"/>
          <p14:tracePt t="16019" x="3343275" y="3644900"/>
          <p14:tracePt t="16021" x="3359150" y="3644900"/>
          <p14:tracePt t="16023" x="3367088" y="3644900"/>
          <p14:tracePt t="16025" x="3382963" y="3644900"/>
          <p14:tracePt t="16028" x="3390900" y="3644900"/>
          <p14:tracePt t="16029" x="3408363" y="3644900"/>
          <p14:tracePt t="16031" x="3424238" y="3644900"/>
          <p14:tracePt t="16033" x="3432175" y="3644900"/>
          <p14:tracePt t="16035" x="3448050" y="3644900"/>
          <p14:tracePt t="16037" x="3465513" y="3644900"/>
          <p14:tracePt t="16039" x="3481388" y="3644900"/>
          <p14:tracePt t="16042" x="3497263" y="3644900"/>
          <p14:tracePt t="16044" x="3505200" y="3644900"/>
          <p14:tracePt t="16046" x="3521075" y="3644900"/>
          <p14:tracePt t="16048" x="3538538" y="3644900"/>
          <p14:tracePt t="16049" x="3554413" y="3644900"/>
          <p14:tracePt t="16051" x="3570288" y="3644900"/>
          <p14:tracePt t="16053" x="3578225" y="3644900"/>
          <p14:tracePt t="16055" x="3595688" y="3644900"/>
          <p14:tracePt t="16058" x="3611563" y="3644900"/>
          <p14:tracePt t="16060" x="3627438" y="3644900"/>
          <p14:tracePt t="16061" x="3643313" y="3644900"/>
          <p14:tracePt t="16063" x="3660775" y="3636963"/>
          <p14:tracePt t="16065" x="3676650" y="3636963"/>
          <p14:tracePt t="16067" x="3692525" y="3636963"/>
          <p14:tracePt t="16069" x="3716338" y="3636963"/>
          <p14:tracePt t="16072" x="3741738" y="3629025"/>
          <p14:tracePt t="16073" x="3773488" y="3629025"/>
          <p14:tracePt t="16075" x="3814763" y="3629025"/>
          <p14:tracePt t="16078" x="3846513" y="3629025"/>
          <p14:tracePt t="16079" x="3887788" y="3619500"/>
          <p14:tracePt t="16082" x="3937000" y="3619500"/>
          <p14:tracePt t="16084" x="3984625" y="3619500"/>
          <p14:tracePt t="16085" x="4041775" y="3619500"/>
          <p14:tracePt t="16087" x="4106863" y="3619500"/>
          <p14:tracePt t="16090" x="4171950" y="3619500"/>
          <p14:tracePt t="16091" x="4237038" y="3611563"/>
          <p14:tracePt t="16093" x="4302125" y="3611563"/>
          <p14:tracePt t="16095" x="4367213" y="3611563"/>
          <p14:tracePt t="16097" x="4432300" y="3611563"/>
          <p14:tracePt t="16100" x="4505325" y="3611563"/>
          <p14:tracePt t="16102" x="4570413" y="3611563"/>
          <p14:tracePt t="16103" x="4643438" y="3611563"/>
          <p14:tracePt t="16105" x="4708525" y="3611563"/>
          <p14:tracePt t="16107" x="4773613" y="3611563"/>
          <p14:tracePt t="16109" x="4848225" y="3611563"/>
          <p14:tracePt t="16111" x="4913313" y="3603625"/>
          <p14:tracePt t="16113" x="4978400" y="3603625"/>
          <p14:tracePt t="16115" x="5043488" y="3603625"/>
          <p14:tracePt t="16117" x="5099050" y="3603625"/>
          <p14:tracePt t="16120" x="5164138" y="3603625"/>
          <p14:tracePt t="16121" x="5221288" y="3603625"/>
          <p14:tracePt t="16123" x="5278438" y="3595688"/>
          <p14:tracePt t="16125" x="5335588" y="3595688"/>
          <p14:tracePt t="16127" x="5376863" y="3595688"/>
          <p14:tracePt t="16129" x="5416550" y="3595688"/>
          <p14:tracePt t="16132" x="5457825" y="3595688"/>
          <p14:tracePt t="16133" x="5489575" y="3587750"/>
          <p14:tracePt t="16136" x="5522913" y="3587750"/>
          <p14:tracePt t="16137" x="5554663" y="3587750"/>
          <p14:tracePt t="16139" x="5588000" y="3587750"/>
          <p14:tracePt t="16142" x="5611813" y="3587750"/>
          <p14:tracePt t="16144" x="5637213" y="3587750"/>
          <p14:tracePt t="16145" x="5653088" y="3587750"/>
          <p14:tracePt t="16147" x="5668963" y="3587750"/>
          <p14:tracePt t="16149" x="5684838" y="3587750"/>
          <p14:tracePt t="16152" x="5692775" y="3587750"/>
          <p14:tracePt t="16153" x="5702300" y="3587750"/>
          <p14:tracePt t="16155" x="5710238" y="3587750"/>
          <p14:tracePt t="16157" x="5718175" y="3587750"/>
          <p14:tracePt t="16161" x="5726113" y="3579813"/>
          <p14:tracePt t="16243" x="5726113" y="3571875"/>
          <p14:tracePt t="16253" x="5734050" y="3571875"/>
          <p14:tracePt t="16269" x="5741988" y="3571875"/>
          <p14:tracePt t="16273" x="5749925" y="3571875"/>
          <p14:tracePt t="16277" x="5757863" y="3571875"/>
          <p14:tracePt t="16282" x="5767388" y="3571875"/>
          <p14:tracePt t="16285" x="5783263" y="3563938"/>
          <p14:tracePt t="16289" x="5791200" y="3563938"/>
          <p14:tracePt t="16292" x="5807075" y="3563938"/>
          <p14:tracePt t="16294" x="5815013" y="3554413"/>
          <p14:tracePt t="16295" x="5822950" y="3554413"/>
          <p14:tracePt t="16297" x="5848350" y="3546475"/>
          <p14:tracePt t="16300" x="5864225" y="3546475"/>
          <p14:tracePt t="16302" x="5880100" y="3546475"/>
          <p14:tracePt t="16303" x="5895975" y="3546475"/>
          <p14:tracePt t="16305" x="5921375" y="3546475"/>
          <p14:tracePt t="16308" x="5945188" y="3546475"/>
          <p14:tracePt t="16310" x="5970588" y="3546475"/>
          <p14:tracePt t="16311" x="5994400" y="3538538"/>
          <p14:tracePt t="16313" x="6026150" y="3538538"/>
          <p14:tracePt t="16315" x="6067425" y="3530600"/>
          <p14:tracePt t="16318" x="6108700" y="3522663"/>
          <p14:tracePt t="16319" x="6156325" y="3522663"/>
          <p14:tracePt t="16321" x="6197600" y="3514725"/>
          <p14:tracePt t="16324" x="6246813" y="3514725"/>
          <p14:tracePt t="16326" x="6296025" y="3506788"/>
          <p14:tracePt t="16327" x="6351588" y="3498850"/>
          <p14:tracePt t="16329" x="6408738" y="3498850"/>
          <p14:tracePt t="16331" x="6465888" y="3489325"/>
          <p14:tracePt t="16334" x="6530975" y="3481388"/>
          <p14:tracePt t="16335" x="6588125" y="3481388"/>
          <p14:tracePt t="16337" x="6653213" y="3473450"/>
          <p14:tracePt t="16340" x="6710363" y="3465513"/>
          <p14:tracePt t="16342" x="6775450" y="3465513"/>
          <p14:tracePt t="16343" x="6840538" y="3457575"/>
          <p14:tracePt t="16345" x="6905625" y="3449638"/>
          <p14:tracePt t="16347" x="6970713" y="3441700"/>
          <p14:tracePt t="16349" x="7043738" y="3433763"/>
          <p14:tracePt t="16351" x="7108825" y="3424238"/>
          <p14:tracePt t="16353" x="7173913" y="3416300"/>
          <p14:tracePt t="16355" x="7239000" y="3408363"/>
          <p14:tracePt t="16358" x="7296150" y="3400425"/>
          <p14:tracePt t="16359" x="7353300" y="3392488"/>
          <p14:tracePt t="16361" x="7408863" y="3384550"/>
          <p14:tracePt t="16363" x="7466013" y="3376613"/>
          <p14:tracePt t="16365" x="7515225" y="3368675"/>
          <p14:tracePt t="16367" x="7564438" y="3359150"/>
          <p14:tracePt t="16369" x="7613650" y="3351213"/>
          <p14:tracePt t="16372" x="7653338" y="3335338"/>
          <p14:tracePt t="16374" x="7694613" y="3335338"/>
          <p14:tracePt t="16375" x="7726363" y="3319463"/>
          <p14:tracePt t="16377" x="7767638" y="3311525"/>
          <p14:tracePt t="16380" x="7791450" y="3303588"/>
          <p14:tracePt t="16382" x="7816850" y="3294063"/>
          <p14:tracePt t="16383" x="7840663" y="3294063"/>
          <p14:tracePt t="16386" x="7856538" y="3278188"/>
          <p14:tracePt t="16388" x="7872413" y="3270250"/>
          <p14:tracePt t="16390" x="7897813" y="3270250"/>
          <p14:tracePt t="16392" x="7913688" y="3262313"/>
          <p14:tracePt t="16394" x="7921625" y="3254375"/>
          <p14:tracePt t="16396" x="7929563" y="3246438"/>
          <p14:tracePt t="16397" x="7947025" y="3246438"/>
          <p14:tracePt t="16401" x="7954963" y="3238500"/>
          <p14:tracePt t="16404" x="7962900" y="3238500"/>
          <p14:tracePt t="16405" x="7962900" y="3228975"/>
          <p14:tracePt t="16407" x="7970838" y="3221038"/>
          <p14:tracePt t="16417" x="7978775" y="3221038"/>
          <p14:tracePt t="16426" x="7978775" y="3213100"/>
          <p14:tracePt t="16543" x="7978775" y="3221038"/>
          <p14:tracePt t="16698" x="7970838" y="3221038"/>
          <p14:tracePt t="16710" x="7954963" y="3221038"/>
          <p14:tracePt t="16715" x="7947025" y="3221038"/>
          <p14:tracePt t="16719" x="7937500" y="3221038"/>
          <p14:tracePt t="16724" x="7929563" y="3221038"/>
          <p14:tracePt t="16725" x="7921625" y="3221038"/>
          <p14:tracePt t="16728" x="7913688" y="3221038"/>
          <p14:tracePt t="16730" x="7905750" y="3221038"/>
          <p14:tracePt t="16732" x="7897813" y="3221038"/>
          <p14:tracePt t="16734" x="7881938" y="3221038"/>
          <p14:tracePt t="16736" x="7872413" y="3221038"/>
          <p14:tracePt t="16738" x="7864475" y="3221038"/>
          <p14:tracePt t="16740" x="7848600" y="3228975"/>
          <p14:tracePt t="16741" x="7832725" y="3228975"/>
          <p14:tracePt t="16743" x="7824788" y="3238500"/>
          <p14:tracePt t="16746" x="7807325" y="3238500"/>
          <p14:tracePt t="16748" x="7791450" y="3238500"/>
          <p14:tracePt t="16750" x="7775575" y="3246438"/>
          <p14:tracePt t="16751" x="7759700" y="3254375"/>
          <p14:tracePt t="16754" x="7742238" y="3262313"/>
          <p14:tracePt t="16756" x="7726363" y="3262313"/>
          <p14:tracePt t="16759" x="7710488" y="3270250"/>
          <p14:tracePt t="16760" x="7694613" y="3278188"/>
          <p14:tracePt t="16761" x="7686675" y="3278188"/>
          <p14:tracePt t="16763" x="7669213" y="3294063"/>
          <p14:tracePt t="16765" x="7653338" y="3303588"/>
          <p14:tracePt t="16767" x="7637463" y="3319463"/>
          <p14:tracePt t="16770" x="7621588" y="3327400"/>
          <p14:tracePt t="16771" x="7604125" y="3343275"/>
          <p14:tracePt t="16773" x="7596188" y="3351213"/>
          <p14:tracePt t="16775" x="7580313" y="3368675"/>
          <p14:tracePt t="16777" x="7572375" y="3384550"/>
          <p14:tracePt t="16779" x="7556500" y="3392488"/>
          <p14:tracePt t="16781" x="7539038" y="3408363"/>
          <p14:tracePt t="16783" x="7531100" y="3424238"/>
          <p14:tracePt t="16785" x="7515225" y="3441700"/>
          <p14:tracePt t="16787" x="7507288" y="3457575"/>
          <p14:tracePt t="16790" x="7491413" y="3473450"/>
          <p14:tracePt t="16792" x="7483475" y="3489325"/>
          <p14:tracePt t="16793" x="7466013" y="3506788"/>
          <p14:tracePt t="16795" x="7458075" y="3530600"/>
          <p14:tracePt t="16798" x="7442200" y="3538538"/>
          <p14:tracePt t="16799" x="7434263" y="3546475"/>
          <p14:tracePt t="16801" x="7418388" y="3571875"/>
          <p14:tracePt t="16804" x="7408863" y="3579813"/>
          <p14:tracePt t="16806" x="7392988" y="3595688"/>
          <p14:tracePt t="16807" x="7385050" y="3619500"/>
          <p14:tracePt t="16809" x="7377113" y="3629025"/>
          <p14:tracePt t="16812" x="7361238" y="3644900"/>
          <p14:tracePt t="16814" x="7353300" y="3668713"/>
          <p14:tracePt t="16816" x="7335838" y="3676650"/>
          <p14:tracePt t="16817" x="7327900" y="3694113"/>
          <p14:tracePt t="16819" x="7312025" y="3709988"/>
          <p14:tracePt t="16821" x="7312025" y="3717925"/>
          <p14:tracePt t="16823" x="7296150" y="3725863"/>
          <p14:tracePt t="16825" x="7288213" y="3741738"/>
          <p14:tracePt t="16828" x="7278688" y="3759200"/>
          <p14:tracePt t="16829" x="7270750" y="3767138"/>
          <p14:tracePt t="16831" x="7262813" y="3783013"/>
          <p14:tracePt t="16833" x="7246938" y="3790950"/>
          <p14:tracePt t="16836" x="7239000" y="3806825"/>
          <p14:tracePt t="16837" x="7231063" y="3814763"/>
          <p14:tracePt t="16839" x="7231063" y="3824288"/>
          <p14:tracePt t="16841" x="7213600" y="3840163"/>
          <p14:tracePt t="16845" x="7205663" y="3856038"/>
          <p14:tracePt t="16847" x="7197725" y="3863975"/>
          <p14:tracePt t="16850" x="7197725" y="3871913"/>
          <p14:tracePt t="16851" x="7181850" y="3879850"/>
          <p14:tracePt t="16855" x="7173913" y="3897313"/>
          <p14:tracePt t="16857" x="7165975" y="3905250"/>
          <p14:tracePt t="16860" x="7158038" y="3913188"/>
          <p14:tracePt t="16863" x="7148513" y="3921125"/>
          <p14:tracePt t="16865" x="7140575" y="3921125"/>
          <p14:tracePt t="16867" x="7132638" y="3929063"/>
          <p14:tracePt t="16869" x="7124700" y="3937000"/>
          <p14:tracePt t="16873" x="7116763" y="3944938"/>
          <p14:tracePt t="16875" x="7108825" y="3944938"/>
          <p14:tracePt t="16877" x="7108825" y="3954463"/>
          <p14:tracePt t="16879" x="7100888" y="3954463"/>
          <p14:tracePt t="16881" x="7100888" y="3962400"/>
          <p14:tracePt t="16884" x="7092950" y="3970338"/>
          <p14:tracePt t="16885" x="7083425" y="3970338"/>
          <p14:tracePt t="16887" x="7075488" y="3978275"/>
          <p14:tracePt t="16891" x="7067550" y="3986213"/>
          <p14:tracePt t="16893" x="7059613" y="3994150"/>
          <p14:tracePt t="16897" x="7051675" y="3994150"/>
          <p14:tracePt t="16899" x="7043738" y="3994150"/>
          <p14:tracePt t="16901" x="7035800" y="3994150"/>
          <p14:tracePt t="16903" x="7027863" y="3994150"/>
          <p14:tracePt t="16905" x="7019925" y="3994150"/>
          <p14:tracePt t="16907" x="7010400" y="4002088"/>
          <p14:tracePt t="16909" x="6994525" y="4010025"/>
          <p14:tracePt t="16911" x="6986588" y="4010025"/>
          <p14:tracePt t="16914" x="6978650" y="4010025"/>
          <p14:tracePt t="16915" x="6962775" y="4010025"/>
          <p14:tracePt t="16917" x="6954838" y="4019550"/>
          <p14:tracePt t="16921" x="6937375" y="4019550"/>
          <p14:tracePt t="16925" x="6929438" y="4019550"/>
          <p14:tracePt t="16927" x="6913563" y="4019550"/>
          <p14:tracePt t="16929" x="6905625" y="4019550"/>
          <p14:tracePt t="16932" x="6897688" y="4027488"/>
          <p14:tracePt t="16934" x="6880225" y="4027488"/>
          <p14:tracePt t="16935" x="6872288" y="4027488"/>
          <p14:tracePt t="16937" x="6864350" y="4035425"/>
          <p14:tracePt t="16940" x="6848475" y="4035425"/>
          <p14:tracePt t="16942" x="6832600" y="4035425"/>
          <p14:tracePt t="16943" x="6824663" y="4035425"/>
          <p14:tracePt t="16945" x="6807200" y="4043363"/>
          <p14:tracePt t="16947" x="6791325" y="4043363"/>
          <p14:tracePt t="16949" x="6775450" y="4043363"/>
          <p14:tracePt t="16951" x="6759575" y="4043363"/>
          <p14:tracePt t="16953" x="6750050" y="4043363"/>
          <p14:tracePt t="16955" x="6734175" y="4043363"/>
          <p14:tracePt t="16957" x="6718300" y="4043363"/>
          <p14:tracePt t="16960" x="6694488" y="4051300"/>
          <p14:tracePt t="16961" x="6677025" y="4051300"/>
          <p14:tracePt t="16963" x="6661150" y="4051300"/>
          <p14:tracePt t="16966" x="6645275" y="4051300"/>
          <p14:tracePt t="16967" x="6629400" y="4051300"/>
          <p14:tracePt t="16969" x="6611938" y="4051300"/>
          <p14:tracePt t="16971" x="6596063" y="4059238"/>
          <p14:tracePt t="16974" x="6572250" y="4059238"/>
          <p14:tracePt t="16977" x="6538913" y="4067175"/>
          <p14:tracePt t="16977" x="6523038" y="4067175"/>
          <p14:tracePt t="16979" x="6499225" y="4067175"/>
          <p14:tracePt t="16982" x="6473825" y="4067175"/>
          <p14:tracePt t="16984" x="6450013" y="4075113"/>
          <p14:tracePt t="16986" x="6434138" y="4075113"/>
          <p14:tracePt t="16987" x="6408738" y="4084638"/>
          <p14:tracePt t="16989" x="6384925" y="4084638"/>
          <p14:tracePt t="16991" x="6369050" y="4084638"/>
          <p14:tracePt t="16993" x="6351588" y="4092575"/>
          <p14:tracePt t="16995" x="6335713" y="4092575"/>
          <p14:tracePt t="16998" x="6311900" y="4092575"/>
          <p14:tracePt t="17000" x="6296025" y="4092575"/>
          <p14:tracePt t="17001" x="6278563" y="4100513"/>
          <p14:tracePt t="17004" x="6270625" y="4108450"/>
          <p14:tracePt t="17006" x="6254750" y="4108450"/>
          <p14:tracePt t="17008" x="6246813" y="4108450"/>
          <p14:tracePt t="17009" x="6238875" y="4108450"/>
          <p14:tracePt t="17011" x="6221413" y="4116388"/>
          <p14:tracePt t="17013" x="6213475" y="4116388"/>
          <p14:tracePt t="17015" x="6205538" y="4116388"/>
          <p14:tracePt t="17017" x="6197600" y="4124325"/>
          <p14:tracePt t="17020" x="6189663" y="4124325"/>
          <p14:tracePt t="17021" x="6181725" y="4124325"/>
          <p14:tracePt t="17025" x="6173788" y="4124325"/>
          <p14:tracePt t="17029" x="6165850" y="4124325"/>
          <p14:tracePt t="17033" x="6156325" y="4124325"/>
          <p14:tracePt t="17035" x="6148388" y="4124325"/>
          <p14:tracePt t="17039" x="6140450" y="4124325"/>
          <p14:tracePt t="17045" x="6132513" y="4124325"/>
          <p14:tracePt t="17051" x="6124575" y="4124325"/>
          <p14:tracePt t="17057" x="6116638" y="4124325"/>
          <p14:tracePt t="17060" x="6108700" y="4124325"/>
          <p14:tracePt t="17063" x="6100763" y="4124325"/>
          <p14:tracePt t="17071" x="6091238" y="4124325"/>
          <p14:tracePt t="17074" x="6091238" y="4116388"/>
          <p14:tracePt t="17076" x="6083300" y="4116388"/>
          <p14:tracePt t="17077" x="6075363" y="4108450"/>
          <p14:tracePt t="17082" x="6067425" y="4108450"/>
          <p14:tracePt t="17084" x="6059488" y="4100513"/>
          <p14:tracePt t="17086" x="6051550" y="4100513"/>
          <p14:tracePt t="17088" x="6051550" y="4092575"/>
          <p14:tracePt t="17089" x="6043613" y="4084638"/>
          <p14:tracePt t="17091" x="6035675" y="4084638"/>
          <p14:tracePt t="17093" x="6026150" y="4084638"/>
          <p14:tracePt t="17095" x="6018213" y="4075113"/>
          <p14:tracePt t="17097" x="6010275" y="4075113"/>
          <p14:tracePt t="17099" x="6002338" y="4075113"/>
          <p14:tracePt t="17102" x="6002338" y="4067175"/>
          <p14:tracePt t="17104" x="5994400" y="4059238"/>
          <p14:tracePt t="17105" x="5978525" y="4059238"/>
          <p14:tracePt t="17107" x="5978525" y="4051300"/>
          <p14:tracePt t="17109" x="5961063" y="4051300"/>
          <p14:tracePt t="17111" x="5961063" y="4043363"/>
          <p14:tracePt t="17114" x="5953125" y="4035425"/>
          <p14:tracePt t="17115" x="5937250" y="4027488"/>
          <p14:tracePt t="17117" x="5929313" y="4019550"/>
          <p14:tracePt t="17119" x="5921375" y="4019550"/>
          <p14:tracePt t="17122" x="5913438" y="4010025"/>
          <p14:tracePt t="17123" x="5905500" y="4002088"/>
          <p14:tracePt t="17125" x="5888038" y="4002088"/>
          <p14:tracePt t="17127" x="5888038" y="3994150"/>
          <p14:tracePt t="17129" x="5880100" y="3994150"/>
          <p14:tracePt t="17132" x="5872163" y="3986213"/>
          <p14:tracePt t="17133" x="5856288" y="3978275"/>
          <p14:tracePt t="17137" x="5848350" y="3970338"/>
          <p14:tracePt t="17139" x="5848350" y="3962400"/>
          <p14:tracePt t="17141" x="5830888" y="3954463"/>
          <p14:tracePt t="17145" x="5815013" y="3944938"/>
          <p14:tracePt t="17148" x="5815013" y="3937000"/>
          <p14:tracePt t="17150" x="5807075" y="3929063"/>
          <p14:tracePt t="17152" x="5799138" y="3929063"/>
          <p14:tracePt t="17154" x="5799138" y="3921125"/>
          <p14:tracePt t="17157" x="5783263" y="3913188"/>
          <p14:tracePt t="17159" x="5775325" y="3913188"/>
          <p14:tracePt t="17161" x="5767388" y="3905250"/>
          <p14:tracePt t="17164" x="5757863" y="3905250"/>
          <p14:tracePt t="17165" x="5757863" y="3897313"/>
          <p14:tracePt t="17167" x="5749925" y="3889375"/>
          <p14:tracePt t="17170" x="5741988" y="3889375"/>
          <p14:tracePt t="17173" x="5734050" y="3879850"/>
          <p14:tracePt t="17177" x="5718175" y="3863975"/>
          <p14:tracePt t="17181" x="5710238" y="3856038"/>
          <p14:tracePt t="17185" x="5702300" y="3848100"/>
          <p14:tracePt t="17188" x="5692775" y="3848100"/>
          <p14:tracePt t="17189" x="5684838" y="3840163"/>
          <p14:tracePt t="17191" x="5684838" y="3832225"/>
          <p14:tracePt t="17194" x="5676900" y="3832225"/>
          <p14:tracePt t="17195" x="5668963" y="3824288"/>
          <p14:tracePt t="17197" x="5661025" y="3824288"/>
          <p14:tracePt t="17199" x="5661025" y="3814763"/>
          <p14:tracePt t="17201" x="5653088" y="3806825"/>
          <p14:tracePt t="17205" x="5637213" y="3798888"/>
          <p14:tracePt t="17209" x="5627688" y="3790950"/>
          <p14:tracePt t="17212" x="5619750" y="3790950"/>
          <p14:tracePt t="17213" x="5611813" y="3783013"/>
          <p14:tracePt t="17215" x="5603875" y="3775075"/>
          <p14:tracePt t="17217" x="5595938" y="3775075"/>
          <p14:tracePt t="17220" x="5588000" y="3759200"/>
          <p14:tracePt t="17221" x="5580063" y="3759200"/>
          <p14:tracePt t="17223" x="5572125" y="3749675"/>
          <p14:tracePt t="17225" x="5562600" y="3741738"/>
          <p14:tracePt t="17227" x="5554663" y="3733800"/>
          <p14:tracePt t="17230" x="5538788" y="3725863"/>
          <p14:tracePt t="17232" x="5538788" y="3717925"/>
          <p14:tracePt t="17233" x="5522913" y="3709988"/>
          <p14:tracePt t="17236" x="5514975" y="3702050"/>
          <p14:tracePt t="17237" x="5507038" y="3694113"/>
          <p14:tracePt t="17239" x="5497513" y="3676650"/>
          <p14:tracePt t="17241" x="5489575" y="3676650"/>
          <p14:tracePt t="17243" x="5473700" y="3668713"/>
          <p14:tracePt t="17245" x="5465763" y="3660775"/>
          <p14:tracePt t="17248" x="5449888" y="3644900"/>
          <p14:tracePt t="17250" x="5441950" y="3636963"/>
          <p14:tracePt t="17251" x="5432425" y="3629025"/>
          <p14:tracePt t="17253" x="5424488" y="3619500"/>
          <p14:tracePt t="17255" x="5416550" y="3611563"/>
          <p14:tracePt t="17258" x="5400675" y="3603625"/>
          <p14:tracePt t="17260" x="5392738" y="3595688"/>
          <p14:tracePt t="17261" x="5376863" y="3587750"/>
          <p14:tracePt t="17263" x="5376863" y="3579813"/>
          <p14:tracePt t="17265" x="5367338" y="3563938"/>
          <p14:tracePt t="17267" x="5359400" y="3563938"/>
          <p14:tracePt t="17270" x="5351463" y="3546475"/>
          <p14:tracePt t="17271" x="5343525" y="3546475"/>
          <p14:tracePt t="17273" x="5335588" y="3530600"/>
          <p14:tracePt t="17276" x="5327650" y="3530600"/>
          <p14:tracePt t="17277" x="5319713" y="3522663"/>
          <p14:tracePt t="17279" x="5311775" y="3514725"/>
          <p14:tracePt t="17281" x="5302250" y="3506788"/>
          <p14:tracePt t="17284" x="5294313" y="3506788"/>
          <p14:tracePt t="17285" x="5294313" y="3498850"/>
          <p14:tracePt t="17287" x="5286375" y="3489325"/>
          <p14:tracePt t="17290" x="5286375" y="3481388"/>
          <p14:tracePt t="17292" x="5278438" y="3481388"/>
          <p14:tracePt t="17293" x="5278438" y="3473450"/>
          <p14:tracePt t="17295" x="5270500" y="3473450"/>
          <p14:tracePt t="17297" x="5262563" y="3457575"/>
          <p14:tracePt t="17301" x="5254625" y="3449638"/>
          <p14:tracePt t="17307" x="5246688" y="3441700"/>
          <p14:tracePt t="17310" x="5246688" y="3433763"/>
          <p14:tracePt t="17313" x="5237163" y="3433763"/>
          <p14:tracePt t="17315" x="5237163" y="3424238"/>
          <p14:tracePt t="17319" x="5229225" y="3416300"/>
          <p14:tracePt t="17323" x="5229225" y="3408363"/>
          <p14:tracePt t="17325" x="5229225" y="3400425"/>
          <p14:tracePt t="17327" x="5221288" y="3400425"/>
          <p14:tracePt t="17329" x="5221288" y="3392488"/>
          <p14:tracePt t="17335" x="5221288" y="3384550"/>
          <p14:tracePt t="17342" x="5221288" y="3376613"/>
          <p14:tracePt t="17343" x="5221288" y="3368675"/>
          <p14:tracePt t="17347" x="5213350" y="3359150"/>
          <p14:tracePt t="17353" x="5213350" y="3351213"/>
          <p14:tracePt t="17361" x="5213350" y="3343275"/>
          <p14:tracePt t="17366" x="5213350" y="3335338"/>
          <p14:tracePt t="17650" x="5213350" y="3327400"/>
          <p14:tracePt t="17662" x="5221288" y="3327400"/>
          <p14:tracePt t="17682" x="5229225" y="3327400"/>
          <p14:tracePt t="17698" x="5237163" y="3327400"/>
          <p14:tracePt t="17772" x="5246688" y="3327400"/>
          <p14:tracePt t="17781" x="5254625" y="3327400"/>
          <p14:tracePt t="17787" x="5262563" y="3327400"/>
          <p14:tracePt t="17790" x="5270500" y="3327400"/>
          <p14:tracePt t="17795" x="5278438" y="3327400"/>
          <p14:tracePt t="17801" x="5286375" y="3327400"/>
          <p14:tracePt t="17809" x="5294313" y="3327400"/>
          <p14:tracePt t="17816" x="5302250" y="3327400"/>
          <p14:tracePt t="17825" x="5311775" y="3327400"/>
          <p14:tracePt t="17893" x="5319713" y="3327400"/>
          <p14:tracePt t="17946" x="5327650" y="3327400"/>
          <p14:tracePt t="17970" x="5335588" y="3327400"/>
          <p14:tracePt t="17982" x="5343525" y="3327400"/>
          <p14:tracePt t="17994" x="5351463" y="3327400"/>
          <p14:tracePt t="18002" x="5359400" y="3327400"/>
          <p14:tracePt t="18012" x="5367338" y="3327400"/>
          <p14:tracePt t="18015" x="5376863" y="3327400"/>
          <p14:tracePt t="18026" x="5384800" y="3327400"/>
          <p14:tracePt t="18038" x="5392738" y="3327400"/>
          <p14:tracePt t="18063" x="5400675" y="3327400"/>
          <p14:tracePt t="18071" x="5408613" y="3327400"/>
          <p14:tracePt t="18087" x="5416550" y="3327400"/>
          <p14:tracePt t="18100" x="5424488" y="3327400"/>
          <p14:tracePt t="18109" x="5432425" y="3327400"/>
          <p14:tracePt t="18114" x="5441950" y="3327400"/>
          <p14:tracePt t="18126" x="5449888" y="3327400"/>
          <p14:tracePt t="18129" x="5449888" y="3319463"/>
          <p14:tracePt t="18138" x="5457825" y="3319463"/>
          <p14:tracePt t="18146" x="5465763" y="3319463"/>
          <p14:tracePt t="18150" x="5473700" y="3319463"/>
          <p14:tracePt t="18159" x="5481638" y="3319463"/>
          <p14:tracePt t="18167" x="5489575" y="3319463"/>
          <p14:tracePt t="18176" x="5497513" y="3319463"/>
          <p14:tracePt t="18180" x="5507038" y="3319463"/>
          <p14:tracePt t="18189" x="5514975" y="3319463"/>
          <p14:tracePt t="18196" x="5514975" y="3311525"/>
          <p14:tracePt t="18197" x="5522913" y="3311525"/>
          <p14:tracePt t="18206" x="5530850" y="3311525"/>
          <p14:tracePt t="18221" x="5538788" y="3311525"/>
          <p14:tracePt t="18225" x="5546725" y="3311525"/>
          <p14:tracePt t="18239" x="5554663" y="3311525"/>
          <p14:tracePt t="18885" x="5562600" y="3311525"/>
          <p14:tracePt t="18909" x="5572125" y="3311525"/>
          <p14:tracePt t="18917" x="5580063" y="3311525"/>
          <p14:tracePt t="18925" x="5588000" y="3311525"/>
          <p14:tracePt t="18931" x="5595938" y="3311525"/>
          <p14:tracePt t="18935" x="5603875" y="3311525"/>
          <p14:tracePt t="18939" x="5611813" y="3311525"/>
          <p14:tracePt t="18943" x="5619750" y="3311525"/>
          <p14:tracePt t="18949" x="5627688" y="3311525"/>
          <p14:tracePt t="18956" x="5637213" y="3311525"/>
          <p14:tracePt t="18962" x="5645150" y="3311525"/>
          <p14:tracePt t="18965" x="5645150" y="3303588"/>
          <p14:tracePt t="19054" x="5645150" y="3294063"/>
          <p14:tracePt t="19058" x="5653088" y="3294063"/>
          <p14:tracePt t="19078" x="5661025" y="3294063"/>
          <p14:tracePt t="19162" x="5661025" y="3286125"/>
          <p14:tracePt t="19222" x="5653088" y="3286125"/>
          <p14:tracePt t="19248" x="5645150" y="3286125"/>
          <p14:tracePt t="19274" x="5637213" y="3286125"/>
          <p14:tracePt t="19284" x="5627688" y="3286125"/>
          <p14:tracePt t="19294" x="5619750" y="3286125"/>
          <p14:tracePt t="19300" x="5611813" y="3286125"/>
          <p14:tracePt t="19302" x="5603875" y="3286125"/>
          <p14:tracePt t="19307" x="5595938" y="3286125"/>
          <p14:tracePt t="19311" x="5588000" y="3286125"/>
          <p14:tracePt t="19316" x="5580063" y="3286125"/>
          <p14:tracePt t="19317" x="5572125" y="3286125"/>
          <p14:tracePt t="19321" x="5562600" y="3286125"/>
          <p14:tracePt t="19325" x="5554663" y="3286125"/>
          <p14:tracePt t="19329" x="5546725" y="3286125"/>
          <p14:tracePt t="19331" x="5538788" y="3286125"/>
          <p14:tracePt t="19333" x="5530850" y="3286125"/>
          <p14:tracePt t="19338" x="5522913" y="3286125"/>
          <p14:tracePt t="19340" x="5514975" y="3286125"/>
          <p14:tracePt t="19341" x="5507038" y="3286125"/>
          <p14:tracePt t="19345" x="5497513" y="3294063"/>
          <p14:tracePt t="19349" x="5489575" y="3294063"/>
          <p14:tracePt t="19353" x="5481638" y="3294063"/>
          <p14:tracePt t="19357" x="5473700" y="3294063"/>
          <p14:tracePt t="19359" x="5473700" y="3303588"/>
          <p14:tracePt t="19373" x="5465763" y="3303588"/>
          <p14:tracePt t="19376" x="5457825" y="3303588"/>
          <p14:tracePt t="19383" x="5449888" y="3303588"/>
          <p14:tracePt t="19387" x="5441950" y="3303588"/>
          <p14:tracePt t="19391" x="5432425" y="3303588"/>
          <p14:tracePt t="19397" x="5424488" y="3303588"/>
          <p14:tracePt t="19401" x="5416550" y="3303588"/>
          <p14:tracePt t="19404" x="5408613" y="3311525"/>
          <p14:tracePt t="19407" x="5400675" y="3311525"/>
          <p14:tracePt t="19414" x="5392738" y="3311525"/>
          <p14:tracePt t="19417" x="5384800" y="3319463"/>
          <p14:tracePt t="19420" x="5376863" y="3319463"/>
          <p14:tracePt t="19423" x="5367338" y="3319463"/>
          <p14:tracePt t="19425" x="5359400" y="3319463"/>
          <p14:tracePt t="19428" x="5351463" y="3327400"/>
          <p14:tracePt t="19429" x="5343525" y="3327400"/>
          <p14:tracePt t="19433" x="5335588" y="3335338"/>
          <p14:tracePt t="19435" x="5327650" y="3335338"/>
          <p14:tracePt t="19437" x="5319713" y="3335338"/>
          <p14:tracePt t="19440" x="5302250" y="3335338"/>
          <p14:tracePt t="19441" x="5302250" y="3343275"/>
          <p14:tracePt t="19443" x="5294313" y="3343275"/>
          <p14:tracePt t="19446" x="5278438" y="3343275"/>
          <p14:tracePt t="19447" x="5270500" y="3343275"/>
          <p14:tracePt t="19449" x="5254625" y="3351213"/>
          <p14:tracePt t="19452" x="5246688" y="3359150"/>
          <p14:tracePt t="19454" x="5237163" y="3368675"/>
          <p14:tracePt t="19455" x="5221288" y="3368675"/>
          <p14:tracePt t="19459" x="5213350" y="3376613"/>
          <p14:tracePt t="19461" x="5205413" y="3376613"/>
          <p14:tracePt t="19464" x="5197475" y="3376613"/>
          <p14:tracePt t="19465" x="5181600" y="3384550"/>
          <p14:tracePt t="19467" x="5172075" y="3392488"/>
          <p14:tracePt t="19470" x="5164138" y="3392488"/>
          <p14:tracePt t="19471" x="5156200" y="3400425"/>
          <p14:tracePt t="19473" x="5148263" y="3408363"/>
          <p14:tracePt t="19476" x="5140325" y="3408363"/>
          <p14:tracePt t="19477" x="5132388" y="3416300"/>
          <p14:tracePt t="19479" x="5124450" y="3416300"/>
          <p14:tracePt t="19481" x="5116513" y="3416300"/>
          <p14:tracePt t="19483" x="5116513" y="3424238"/>
          <p14:tracePt t="19485" x="5108575" y="3433763"/>
          <p14:tracePt t="19487" x="5099050" y="3433763"/>
          <p14:tracePt t="19490" x="5091113" y="3441700"/>
          <p14:tracePt t="19491" x="5083175" y="3441700"/>
          <p14:tracePt t="19493" x="5075238" y="3449638"/>
          <p14:tracePt t="19496" x="5075238" y="3457575"/>
          <p14:tracePt t="19497" x="5067300" y="3457575"/>
          <p14:tracePt t="19500" x="5059363" y="3465513"/>
          <p14:tracePt t="19501" x="5051425" y="3465513"/>
          <p14:tracePt t="19503" x="5033963" y="3473450"/>
          <p14:tracePt t="19505" x="5033963" y="3481388"/>
          <p14:tracePt t="19508" x="5026025" y="3481388"/>
          <p14:tracePt t="19509" x="5018088" y="3489325"/>
          <p14:tracePt t="19511" x="5010150" y="3489325"/>
          <p14:tracePt t="19513" x="5010150" y="3498850"/>
          <p14:tracePt t="19515" x="5002213" y="3506788"/>
          <p14:tracePt t="19517" x="4994275" y="3506788"/>
          <p14:tracePt t="19519" x="4994275" y="3514725"/>
          <p14:tracePt t="19521" x="4986338" y="3514725"/>
          <p14:tracePt t="19523" x="4978400" y="3522663"/>
          <p14:tracePt t="19527" x="4968875" y="3522663"/>
          <p14:tracePt t="19529" x="4960938" y="3530600"/>
          <p14:tracePt t="19531" x="4953000" y="3538538"/>
          <p14:tracePt t="19535" x="4945063" y="3538538"/>
          <p14:tracePt t="19539" x="4937125" y="3546475"/>
          <p14:tracePt t="19548" x="4929188" y="3554413"/>
          <p14:tracePt t="19551" x="4921250" y="3554413"/>
          <p14:tracePt t="19564" x="4913313" y="3563938"/>
          <p14:tracePt t="19570" x="4913313" y="3571875"/>
          <p14:tracePt t="19673" x="4913313" y="3579813"/>
          <p14:tracePt t="19725" x="4913313" y="3587750"/>
          <p14:tracePt t="19761" x="4921250" y="3587750"/>
          <p14:tracePt t="19770" x="4929188" y="3587750"/>
          <p14:tracePt t="19774" x="4937125" y="3587750"/>
          <p14:tracePt t="19777" x="4945063" y="3587750"/>
          <p14:tracePt t="19780" x="4953000" y="3587750"/>
          <p14:tracePt t="19781" x="4960938" y="3587750"/>
          <p14:tracePt t="19783" x="4978400" y="3587750"/>
          <p14:tracePt t="19785" x="4986338" y="3587750"/>
          <p14:tracePt t="19787" x="4994275" y="3587750"/>
          <p14:tracePt t="19789" x="5010150" y="3579813"/>
          <p14:tracePt t="19791" x="5026025" y="3579813"/>
          <p14:tracePt t="19793" x="5043488" y="3579813"/>
          <p14:tracePt t="19795" x="5059363" y="3579813"/>
          <p14:tracePt t="19798" x="5075238" y="3571875"/>
          <p14:tracePt t="19799" x="5091113" y="3571875"/>
          <p14:tracePt t="19801" x="5116513" y="3563938"/>
          <p14:tracePt t="19804" x="5132388" y="3563938"/>
          <p14:tracePt t="19805" x="5148263" y="3563938"/>
          <p14:tracePt t="19807" x="5164138" y="3554413"/>
          <p14:tracePt t="19809" x="5189538" y="3546475"/>
          <p14:tracePt t="19811" x="5213350" y="3538538"/>
          <p14:tracePt t="19814" x="5237163" y="3538538"/>
          <p14:tracePt t="19815" x="5254625" y="3538538"/>
          <p14:tracePt t="19817" x="5286375" y="3530600"/>
          <p14:tracePt t="19819" x="5311775" y="3522663"/>
          <p14:tracePt t="19822" x="5327650" y="3522663"/>
          <p14:tracePt t="19824" x="5351463" y="3514725"/>
          <p14:tracePt t="19825" x="5376863" y="3506788"/>
          <p14:tracePt t="19827" x="5400675" y="3506788"/>
          <p14:tracePt t="19829" x="5424488" y="3506788"/>
          <p14:tracePt t="19832" x="5449888" y="3498850"/>
          <p14:tracePt t="19834" x="5473700" y="3489325"/>
          <p14:tracePt t="19835" x="5497513" y="3481388"/>
          <p14:tracePt t="19837" x="5522913" y="3481388"/>
          <p14:tracePt t="19839" x="5546725" y="3481388"/>
          <p14:tracePt t="19841" x="5572125" y="3473450"/>
          <p14:tracePt t="19843" x="5611813" y="3473450"/>
          <p14:tracePt t="19845" x="5645150" y="3465513"/>
          <p14:tracePt t="19848" x="5676900" y="3457575"/>
          <p14:tracePt t="19849" x="5702300" y="3449638"/>
          <p14:tracePt t="19851" x="5734050" y="3449638"/>
          <p14:tracePt t="19854" x="5767388" y="3449638"/>
          <p14:tracePt t="19855" x="5791200" y="3449638"/>
          <p14:tracePt t="19857" x="5822950" y="3441700"/>
          <p14:tracePt t="19860" x="5856288" y="3441700"/>
          <p14:tracePt t="19861" x="5880100" y="3433763"/>
          <p14:tracePt t="19864" x="5913438" y="3433763"/>
          <p14:tracePt t="19865" x="5937250" y="3424238"/>
          <p14:tracePt t="19867" x="5961063" y="3424238"/>
          <p14:tracePt t="19870" x="5994400" y="3424238"/>
          <p14:tracePt t="19871" x="6018213" y="3424238"/>
          <p14:tracePt t="19873" x="6043613" y="3424238"/>
          <p14:tracePt t="19876" x="6067425" y="3424238"/>
          <p14:tracePt t="19878" x="6091238" y="3416300"/>
          <p14:tracePt t="19879" x="6116638" y="3416300"/>
          <p14:tracePt t="19881" x="6140450" y="3416300"/>
          <p14:tracePt t="19883" x="6165850" y="3416300"/>
          <p14:tracePt t="19885" x="6189663" y="3416300"/>
          <p14:tracePt t="19887" x="6205538" y="3416300"/>
          <p14:tracePt t="19889" x="6221413" y="3416300"/>
          <p14:tracePt t="19891" x="6246813" y="3416300"/>
          <p14:tracePt t="19894" x="6262688" y="3416300"/>
          <p14:tracePt t="19895" x="6278563" y="3416300"/>
          <p14:tracePt t="19897" x="6296025" y="3416300"/>
          <p14:tracePt t="19899" x="6303963" y="3416300"/>
          <p14:tracePt t="19902" x="6319838" y="3416300"/>
          <p14:tracePt t="19904" x="6335713" y="3416300"/>
          <p14:tracePt t="19909" x="6343650" y="3416300"/>
          <p14:tracePt t="19915" x="6351588" y="3416300"/>
          <p14:tracePt t="19964" x="6361113" y="3416300"/>
          <p14:tracePt t="19981" x="6361113" y="3424238"/>
          <p14:tracePt t="19987" x="6361113" y="3433763"/>
          <p14:tracePt t="19994" x="6351588" y="3433763"/>
          <p14:tracePt t="19999" x="6343650" y="3433763"/>
          <p14:tracePt t="20004" x="6343650" y="3441700"/>
          <p14:tracePt t="20009" x="6335713" y="3441700"/>
          <p14:tracePt t="20018" x="6327775" y="3441700"/>
          <p14:tracePt t="20047" x="6335713" y="3441700"/>
          <p14:tracePt t="20052" x="6335713" y="3449638"/>
          <p14:tracePt t="20057" x="6343650" y="3449638"/>
          <p14:tracePt t="20061" x="6351588" y="3449638"/>
          <p14:tracePt t="20063" x="6361113" y="3457575"/>
          <p14:tracePt t="20065" x="6369050" y="3457575"/>
          <p14:tracePt t="20068" x="6384925" y="3457575"/>
          <p14:tracePt t="20069" x="6392863" y="3457575"/>
          <p14:tracePt t="20071" x="6400800" y="3457575"/>
          <p14:tracePt t="20073" x="6416675" y="3457575"/>
          <p14:tracePt t="20075" x="6442075" y="3465513"/>
          <p14:tracePt t="20077" x="6457950" y="3465513"/>
          <p14:tracePt t="20079" x="6481763" y="3465513"/>
          <p14:tracePt t="20082" x="6499225" y="3465513"/>
          <p14:tracePt t="20083" x="6523038" y="3465513"/>
          <p14:tracePt t="20085" x="6546850" y="3465513"/>
          <p14:tracePt t="20087" x="6564313" y="3465513"/>
          <p14:tracePt t="20089" x="6588125" y="3465513"/>
          <p14:tracePt t="20091" x="6611938" y="3465513"/>
          <p14:tracePt t="20094" x="6637338" y="3465513"/>
          <p14:tracePt t="20096" x="6669088" y="3465513"/>
          <p14:tracePt t="20098" x="6702425" y="3465513"/>
          <p14:tracePt t="20099" x="6734175" y="3465513"/>
          <p14:tracePt t="20101" x="6767513" y="3465513"/>
          <p14:tracePt t="20103" x="6791325" y="3465513"/>
          <p14:tracePt t="20106" x="6824663" y="3465513"/>
          <p14:tracePt t="20107" x="6856413" y="3465513"/>
          <p14:tracePt t="20109" x="6897688" y="3465513"/>
          <p14:tracePt t="20112" x="6929438" y="3465513"/>
          <p14:tracePt t="20113" x="6954838" y="3465513"/>
          <p14:tracePt t="20115" x="6978650" y="3465513"/>
          <p14:tracePt t="20117" x="7010400" y="3465513"/>
          <p14:tracePt t="20119" x="7035800" y="3457575"/>
          <p14:tracePt t="20122" x="7059613" y="3457575"/>
          <p14:tracePt t="20123" x="7083425" y="3457575"/>
          <p14:tracePt t="20125" x="7100888" y="3457575"/>
          <p14:tracePt t="20127" x="7116763" y="3449638"/>
          <p14:tracePt t="20130" x="7132638" y="3449638"/>
          <p14:tracePt t="20131" x="7158038" y="3449638"/>
          <p14:tracePt t="20133" x="7173913" y="3449638"/>
          <p14:tracePt t="20135" x="7181850" y="3441700"/>
          <p14:tracePt t="20138" x="7189788" y="3441700"/>
          <p14:tracePt t="20139" x="7205663" y="3441700"/>
          <p14:tracePt t="20141" x="7213600" y="3433763"/>
          <p14:tracePt t="20143" x="7223125" y="3433763"/>
          <p14:tracePt t="20152" x="7231063" y="3433763"/>
          <p14:tracePt t="20196" x="7239000" y="3433763"/>
          <p14:tracePt t="20199" x="7246938" y="3433763"/>
          <p14:tracePt t="20202" x="7254875" y="3433763"/>
          <p14:tracePt t="20207" x="7270750" y="3433763"/>
          <p14:tracePt t="20207" x="7278688" y="3424238"/>
          <p14:tracePt t="20210" x="7288213" y="3424238"/>
          <p14:tracePt t="20212" x="7296150" y="3424238"/>
          <p14:tracePt t="20213" x="7304088" y="3424238"/>
          <p14:tracePt t="20216" x="7312025" y="3416300"/>
          <p14:tracePt t="20217" x="7327900" y="3416300"/>
          <p14:tracePt t="20219" x="7335838" y="3416300"/>
          <p14:tracePt t="20222" x="7343775" y="3416300"/>
          <p14:tracePt t="20223" x="7361238" y="3416300"/>
          <p14:tracePt t="20225" x="7369175" y="3408363"/>
          <p14:tracePt t="20227" x="7377113" y="3408363"/>
          <p14:tracePt t="20229" x="7392988" y="3400425"/>
          <p14:tracePt t="20232" x="7400925" y="3400425"/>
          <p14:tracePt t="20233" x="7418388" y="3400425"/>
          <p14:tracePt t="20235" x="7426325" y="3392488"/>
          <p14:tracePt t="20239" x="7442200" y="3384550"/>
          <p14:tracePt t="20240" x="7450138" y="3384550"/>
          <p14:tracePt t="20242" x="7458075" y="3384550"/>
          <p14:tracePt t="20244" x="7483475" y="3384550"/>
          <p14:tracePt t="20245" x="7491413" y="3376613"/>
          <p14:tracePt t="20247" x="7499350" y="3376613"/>
          <p14:tracePt t="20250" x="7515225" y="3376613"/>
          <p14:tracePt t="20252" x="7531100" y="3368675"/>
          <p14:tracePt t="20253" x="7539038" y="3368675"/>
          <p14:tracePt t="20255" x="7548563" y="3368675"/>
          <p14:tracePt t="20257" x="7572375" y="3368675"/>
          <p14:tracePt t="20259" x="7580313" y="3359150"/>
          <p14:tracePt t="20261" x="7588250" y="3359150"/>
          <p14:tracePt t="20263" x="7596188" y="3359150"/>
          <p14:tracePt t="20265" x="7613650" y="3359150"/>
          <p14:tracePt t="20267" x="7621588" y="3351213"/>
          <p14:tracePt t="20269" x="7629525" y="3351213"/>
          <p14:tracePt t="20271" x="7645400" y="3351213"/>
          <p14:tracePt t="20274" x="7653338" y="3351213"/>
          <p14:tracePt t="20275" x="7661275" y="3351213"/>
          <p14:tracePt t="20277" x="7669213" y="3351213"/>
          <p14:tracePt t="20279" x="7678738" y="3351213"/>
          <p14:tracePt t="20281" x="7686675" y="3351213"/>
          <p14:tracePt t="20284" x="7694613" y="3351213"/>
          <p14:tracePt t="20285" x="7702550" y="3351213"/>
          <p14:tracePt t="20287" x="7710488" y="3351213"/>
          <p14:tracePt t="20289" x="7718425" y="3351213"/>
          <p14:tracePt t="20293" x="7734300" y="3351213"/>
          <p14:tracePt t="20295" x="7742238" y="3351213"/>
          <p14:tracePt t="20297" x="7751763" y="3351213"/>
          <p14:tracePt t="20300" x="7759700" y="3351213"/>
          <p14:tracePt t="20305" x="7775575" y="3351213"/>
          <p14:tracePt t="20309" x="7783513" y="3351213"/>
          <p14:tracePt t="20311" x="7791450" y="3351213"/>
          <p14:tracePt t="20323" x="7799388" y="3351213"/>
          <p14:tracePt t="20332" x="7807325" y="3351213"/>
          <p14:tracePt t="20427" x="7799388" y="3351213"/>
          <p14:tracePt t="20431" x="7791450" y="3351213"/>
          <p14:tracePt t="20434" x="7791450" y="3343275"/>
          <p14:tracePt t="20436" x="7783513" y="3343275"/>
          <p14:tracePt t="20437" x="7775575" y="3335338"/>
          <p14:tracePt t="20440" x="7767638" y="3335338"/>
          <p14:tracePt t="20442" x="7759700" y="3335338"/>
          <p14:tracePt t="20444" x="7751763" y="3335338"/>
          <p14:tracePt t="20445" x="7742238" y="3335338"/>
          <p14:tracePt t="20447" x="7726363" y="3335338"/>
          <p14:tracePt t="20449" x="7718425" y="3327400"/>
          <p14:tracePt t="20451" x="7710488" y="3327400"/>
          <p14:tracePt t="20453" x="7694613" y="3327400"/>
          <p14:tracePt t="20455" x="7686675" y="3327400"/>
          <p14:tracePt t="20457" x="7678738" y="3319463"/>
          <p14:tracePt t="20459" x="7661275" y="3319463"/>
          <p14:tracePt t="20461" x="7645400" y="3319463"/>
          <p14:tracePt t="20463" x="7637463" y="3319463"/>
          <p14:tracePt t="20465" x="7629525" y="3319463"/>
          <p14:tracePt t="20468" x="7613650" y="3319463"/>
          <p14:tracePt t="20470" x="7596188" y="3319463"/>
          <p14:tracePt t="20471" x="7588250" y="3319463"/>
          <p14:tracePt t="20473" x="7580313" y="3319463"/>
          <p14:tracePt t="20475" x="7564438" y="3319463"/>
          <p14:tracePt t="20477" x="7556500" y="3319463"/>
          <p14:tracePt t="20479" x="7548563" y="3319463"/>
          <p14:tracePt t="20482" x="7539038" y="3319463"/>
          <p14:tracePt t="20483" x="7531100" y="3319463"/>
          <p14:tracePt t="20487" x="7523163" y="3319463"/>
          <p14:tracePt t="20496" x="7515225" y="3319463"/>
          <p14:tracePt t="20509" x="7507288" y="3319463"/>
          <p14:tracePt t="20518" x="7499350" y="3319463"/>
          <p14:tracePt t="20520" x="7491413" y="3319463"/>
          <p14:tracePt t="20525" x="7483475" y="3319463"/>
          <p14:tracePt t="20532" x="7473950" y="3319463"/>
          <p14:tracePt t="20535" x="7458075" y="3319463"/>
          <p14:tracePt t="20541" x="7450138" y="3319463"/>
          <p14:tracePt t="20543" x="7442200" y="3319463"/>
          <p14:tracePt t="20545" x="7434263" y="3319463"/>
          <p14:tracePt t="20548" x="7426325" y="3319463"/>
          <p14:tracePt t="20550" x="7418388" y="3319463"/>
          <p14:tracePt t="20552" x="7408863" y="3319463"/>
          <p14:tracePt t="20553" x="7400925" y="3319463"/>
          <p14:tracePt t="20555" x="7392988" y="3319463"/>
          <p14:tracePt t="20557" x="7385050" y="3319463"/>
          <p14:tracePt t="20559" x="7377113" y="3319463"/>
          <p14:tracePt t="20561" x="7369175" y="3319463"/>
          <p14:tracePt t="20565" x="7361238" y="3319463"/>
          <p14:tracePt t="20567" x="7361238" y="3327400"/>
          <p14:tracePt t="20569" x="7343775" y="3327400"/>
          <p14:tracePt t="20573" x="7335838" y="3327400"/>
          <p14:tracePt t="20577" x="7327900" y="3327400"/>
          <p14:tracePt t="20581" x="7319963" y="3327400"/>
          <p14:tracePt t="20581" x="7312025" y="3327400"/>
          <p14:tracePt t="20583" x="7304088" y="3327400"/>
          <p14:tracePt t="20587" x="7296150" y="3327400"/>
          <p14:tracePt t="20591" x="7278688" y="3327400"/>
          <p14:tracePt t="20593" x="7270750" y="3327400"/>
          <p14:tracePt t="20596" x="7262813" y="3327400"/>
          <p14:tracePt t="20599" x="7254875" y="3327400"/>
          <p14:tracePt t="20601" x="7239000" y="3327400"/>
          <p14:tracePt t="20605" x="7231063" y="3327400"/>
          <p14:tracePt t="20607" x="7213600" y="3327400"/>
          <p14:tracePt t="20609" x="7205663" y="3327400"/>
          <p14:tracePt t="20612" x="7197725" y="3327400"/>
          <p14:tracePt t="20613" x="7181850" y="3335338"/>
          <p14:tracePt t="20615" x="7173913" y="3335338"/>
          <p14:tracePt t="20617" x="7165975" y="3335338"/>
          <p14:tracePt t="20619" x="7158038" y="3335338"/>
          <p14:tracePt t="20621" x="7140575" y="3335338"/>
          <p14:tracePt t="20624" x="7132638" y="3335338"/>
          <p14:tracePt t="20626" x="7124700" y="3335338"/>
          <p14:tracePt t="20628" x="7108825" y="3335338"/>
          <p14:tracePt t="20629" x="7092950" y="3335338"/>
          <p14:tracePt t="20631" x="7083425" y="3335338"/>
          <p14:tracePt t="20633" x="7067550" y="3335338"/>
          <p14:tracePt t="20635" x="7051675" y="3343275"/>
          <p14:tracePt t="20637" x="7035800" y="3343275"/>
          <p14:tracePt t="20640" x="7010400" y="3343275"/>
          <p14:tracePt t="20641" x="6994525" y="3343275"/>
          <p14:tracePt t="20644" x="6978650" y="3343275"/>
          <p14:tracePt t="20646" x="6962775" y="3343275"/>
          <p14:tracePt t="20648" x="6945313" y="3351213"/>
          <p14:tracePt t="20650" x="6921500" y="3351213"/>
          <p14:tracePt t="20652" x="6905625" y="3351213"/>
          <p14:tracePt t="20654" x="6880225" y="3359150"/>
          <p14:tracePt t="20655" x="6856413" y="3359150"/>
          <p14:tracePt t="20658" x="6832600" y="3359150"/>
          <p14:tracePt t="20660" x="6807200" y="3368675"/>
          <p14:tracePt t="20662" x="6783388" y="3368675"/>
          <p14:tracePt t="20663" x="6750050" y="3368675"/>
          <p14:tracePt t="20665" x="6726238" y="3376613"/>
          <p14:tracePt t="20668" x="6702425" y="3376613"/>
          <p14:tracePt t="20669" x="6677025" y="3384550"/>
          <p14:tracePt t="20671" x="6653213" y="3384550"/>
          <p14:tracePt t="20673" x="6619875" y="3392488"/>
          <p14:tracePt t="20675" x="6596063" y="3392488"/>
          <p14:tracePt t="20677" x="6554788" y="3400425"/>
          <p14:tracePt t="20679" x="6530975" y="3400425"/>
          <p14:tracePt t="20682" x="6499225" y="3408363"/>
          <p14:tracePt t="20684" x="6473825" y="3416300"/>
          <p14:tracePt t="20685" x="6450013" y="3416300"/>
          <p14:tracePt t="20688" x="6424613" y="3416300"/>
          <p14:tracePt t="20689" x="6392863" y="3424238"/>
          <p14:tracePt t="20691" x="6369050" y="3433763"/>
          <p14:tracePt t="20693" x="6343650" y="3433763"/>
          <p14:tracePt t="20695" x="6311900" y="3433763"/>
          <p14:tracePt t="20697" x="6286500" y="3441700"/>
          <p14:tracePt t="20700" x="6262688" y="3449638"/>
          <p14:tracePt t="20702" x="6238875" y="3457575"/>
          <p14:tracePt t="20703" x="6213475" y="3457575"/>
          <p14:tracePt t="20705" x="6189663" y="3457575"/>
          <p14:tracePt t="20707" x="6165850" y="3457575"/>
          <p14:tracePt t="20710" x="6124575" y="3457575"/>
          <p14:tracePt t="20711" x="6091238" y="3465513"/>
          <p14:tracePt t="20713" x="6067425" y="3465513"/>
          <p14:tracePt t="20715" x="6043613" y="3465513"/>
          <p14:tracePt t="20717" x="6018213" y="3465513"/>
          <p14:tracePt t="20720" x="5994400" y="3465513"/>
          <p14:tracePt t="20722" x="5970588" y="3473450"/>
          <p14:tracePt t="20724" x="5953125" y="3473450"/>
          <p14:tracePt t="20726" x="5929313" y="3473450"/>
          <p14:tracePt t="20728" x="5913438" y="3473450"/>
          <p14:tracePt t="20729" x="5895975" y="3473450"/>
          <p14:tracePt t="20731" x="5872163" y="3473450"/>
          <p14:tracePt t="20733" x="5856288" y="3473450"/>
          <p14:tracePt t="20736" x="5830888" y="3473450"/>
          <p14:tracePt t="20738" x="5815013" y="3473450"/>
          <p14:tracePt t="20740" x="5799138" y="3473450"/>
          <p14:tracePt t="20742" x="5783263" y="3473450"/>
          <p14:tracePt t="20744" x="5757863" y="3473450"/>
          <p14:tracePt t="20746" x="5741988" y="3473450"/>
          <p14:tracePt t="20748" x="5726113" y="3473450"/>
          <p14:tracePt t="20750" x="5710238" y="3473450"/>
          <p14:tracePt t="20752" x="5684838" y="3473450"/>
          <p14:tracePt t="20754" x="5676900" y="3473450"/>
          <p14:tracePt t="20755" x="5661025" y="3473450"/>
          <p14:tracePt t="20757" x="5653088" y="3473450"/>
          <p14:tracePt t="20759" x="5637213" y="3473450"/>
          <p14:tracePt t="20761" x="5627688" y="3473450"/>
          <p14:tracePt t="20764" x="5619750" y="3473450"/>
          <p14:tracePt t="20765" x="5603875" y="3473450"/>
          <p14:tracePt t="20768" x="5588000" y="3473450"/>
          <p14:tracePt t="20769" x="5580063" y="3473450"/>
          <p14:tracePt t="20771" x="5572125" y="3473450"/>
          <p14:tracePt t="20773" x="5562600" y="3473450"/>
          <p14:tracePt t="20775" x="5546725" y="3473450"/>
          <p14:tracePt t="20777" x="5538788" y="3473450"/>
          <p14:tracePt t="20780" x="5530850" y="3473450"/>
          <p14:tracePt t="20781" x="5522913" y="3473450"/>
          <p14:tracePt t="20783" x="5522913" y="3465513"/>
          <p14:tracePt t="20785" x="5514975" y="3465513"/>
          <p14:tracePt t="20788" x="5507038" y="3465513"/>
          <p14:tracePt t="20793" x="5497513" y="3465513"/>
          <p14:tracePt t="20822" x="5489575" y="3465513"/>
          <p14:tracePt t="20845" x="5481638" y="3457575"/>
          <p14:tracePt t="20866" x="5481638" y="3449638"/>
          <p14:tracePt t="20873" x="5481638" y="3441700"/>
          <p14:tracePt t="20877" x="5473700" y="3441700"/>
          <p14:tracePt t="20881" x="5465763" y="3441700"/>
          <p14:tracePt t="20891" x="5465763" y="3433763"/>
          <p14:tracePt t="20898" x="5465763" y="3424238"/>
          <p14:tracePt t="20909" x="5465763" y="3416300"/>
          <p14:tracePt t="20919" x="5465763" y="3408363"/>
          <p14:tracePt t="20928" x="5465763" y="3400425"/>
          <p14:tracePt t="20931" x="5465763" y="3392488"/>
          <p14:tracePt t="20938" x="5465763" y="3384550"/>
          <p14:tracePt t="20941" x="5465763" y="3376613"/>
          <p14:tracePt t="20947" x="5465763" y="3368675"/>
          <p14:tracePt t="20951" x="5465763" y="3359150"/>
          <p14:tracePt t="20954" x="5465763" y="3351213"/>
          <p14:tracePt t="20959" x="5465763" y="3343275"/>
          <p14:tracePt t="20966" x="5465763" y="3335338"/>
          <p14:tracePt t="20969" x="5465763" y="3327400"/>
          <p14:tracePt t="20972" x="5465763" y="3319463"/>
          <p14:tracePt t="20977" x="5465763" y="3311525"/>
          <p14:tracePt t="20983" x="5465763" y="3303588"/>
          <p14:tracePt t="20993" x="5465763" y="3294063"/>
          <p14:tracePt t="20993" x="5465763" y="3286125"/>
          <p14:tracePt t="20999" x="5465763" y="3278188"/>
          <p14:tracePt t="21009" x="5465763" y="3270250"/>
          <p14:tracePt t="21017" x="5465763" y="3262313"/>
          <p14:tracePt t="21021" x="5465763" y="3254375"/>
          <p14:tracePt t="21030" x="5473700" y="3254375"/>
          <p14:tracePt t="21039" x="5481638" y="3246438"/>
          <p14:tracePt t="21056" x="5489575" y="3246438"/>
          <p14:tracePt t="21082" x="5497513" y="3246438"/>
          <p14:tracePt t="21116" x="5507038" y="3246438"/>
          <p14:tracePt t="21132" x="5514975" y="3246438"/>
          <p14:tracePt t="21143" x="5522913" y="3246438"/>
          <p14:tracePt t="21150" x="5530850" y="3246438"/>
          <p14:tracePt t="21154" x="5538788" y="3246438"/>
          <p14:tracePt t="21159" x="5546725" y="3246438"/>
          <p14:tracePt t="21165" x="5554663" y="3246438"/>
          <p14:tracePt t="21175" x="5562600" y="3246438"/>
          <p14:tracePt t="21179" x="5572125" y="3246438"/>
          <p14:tracePt t="21196" x="5580063" y="3246438"/>
          <p14:tracePt t="21246" x="5580063" y="3238500"/>
          <p14:tracePt t="21273" x="5580063" y="3228975"/>
          <p14:tracePt t="21277" x="5572125" y="3228975"/>
          <p14:tracePt t="21280" x="5572125" y="3221038"/>
          <p14:tracePt t="21292" x="5572125" y="3213100"/>
          <p14:tracePt t="21293" x="5562600" y="3213100"/>
          <p14:tracePt t="21298" x="5562600" y="3205163"/>
          <p14:tracePt t="21308" x="5562600" y="3197225"/>
          <p14:tracePt t="21311" x="5562600" y="3189288"/>
          <p14:tracePt t="21314" x="5554663" y="3189288"/>
          <p14:tracePt t="21319" x="5554663" y="3181350"/>
          <p14:tracePt t="21329" x="5554663" y="3173413"/>
          <p14:tracePt t="21334" x="5554663" y="3163888"/>
          <p14:tracePt t="21335" x="5554663" y="3155950"/>
          <p14:tracePt t="21339" x="5546725" y="3155950"/>
          <p14:tracePt t="21341" x="5546725" y="3148013"/>
          <p14:tracePt t="21344" x="5538788" y="3148013"/>
          <p14:tracePt t="21345" x="5538788" y="3140075"/>
          <p14:tracePt t="21349" x="5538788" y="3132138"/>
          <p14:tracePt t="21352" x="5538788" y="3124200"/>
          <p14:tracePt t="21355" x="5538788" y="3116263"/>
          <p14:tracePt t="21359" x="5538788" y="3108325"/>
          <p14:tracePt t="21362" x="5538788" y="3098800"/>
          <p14:tracePt t="21364" x="5538788" y="3090863"/>
          <p14:tracePt t="21365" x="5530850" y="3090863"/>
          <p14:tracePt t="21367" x="5530850" y="3082925"/>
          <p14:tracePt t="21370" x="5530850" y="3074988"/>
          <p14:tracePt t="21371" x="5530850" y="3067050"/>
          <p14:tracePt t="21373" x="5530850" y="3059113"/>
          <p14:tracePt t="21377" x="5530850" y="3051175"/>
          <p14:tracePt t="21383" x="5530850" y="3043238"/>
          <p14:tracePt t="21386" x="5530850" y="3033713"/>
          <p14:tracePt t="21389" x="5530850" y="3025775"/>
          <p14:tracePt t="21397" x="5538788" y="3025775"/>
          <p14:tracePt t="21411" x="5546725" y="3025775"/>
          <p14:tracePt t="21416" x="5554663" y="3025775"/>
          <p14:tracePt t="21421" x="5562600" y="3025775"/>
          <p14:tracePt t="21425" x="5572125" y="3025775"/>
          <p14:tracePt t="21428" x="5580063" y="3025775"/>
          <p14:tracePt t="21430" x="5588000" y="3033713"/>
          <p14:tracePt t="21433" x="5603875" y="3043238"/>
          <p14:tracePt t="21434" x="5611813" y="3043238"/>
          <p14:tracePt t="21436" x="5619750" y="3043238"/>
          <p14:tracePt t="21437" x="5637213" y="3043238"/>
          <p14:tracePt t="21439" x="5653088" y="3051175"/>
          <p14:tracePt t="21442" x="5668963" y="3059113"/>
          <p14:tracePt t="21443" x="5684838" y="3067050"/>
          <p14:tracePt t="21445" x="5702300" y="3067050"/>
          <p14:tracePt t="21447" x="5726113" y="3074988"/>
          <p14:tracePt t="21449" x="5749925" y="3082925"/>
          <p14:tracePt t="21451" x="5775325" y="3090863"/>
          <p14:tracePt t="21453" x="5791200" y="3090863"/>
          <p14:tracePt t="21455" x="5807075" y="3090863"/>
          <p14:tracePt t="21457" x="5822950" y="3098800"/>
          <p14:tracePt t="21459" x="5848350" y="3108325"/>
          <p14:tracePt t="21461" x="5864225" y="3116263"/>
          <p14:tracePt t="21463" x="5880100" y="3116263"/>
          <p14:tracePt t="21466" x="5895975" y="3124200"/>
          <p14:tracePt t="21467" x="5913438" y="3132138"/>
          <p14:tracePt t="21469" x="5937250" y="3132138"/>
          <p14:tracePt t="21471" x="5945188" y="3132138"/>
          <p14:tracePt t="21473" x="5953125" y="3140075"/>
          <p14:tracePt t="21476" x="5961063" y="3140075"/>
          <p14:tracePt t="21477" x="5970588" y="3148013"/>
          <p14:tracePt t="21479" x="5978525" y="3148013"/>
          <p14:tracePt t="21481" x="5978525" y="3155950"/>
          <p14:tracePt t="21483" x="5986463" y="3155950"/>
          <p14:tracePt t="21486" x="5986463" y="3163888"/>
          <p14:tracePt t="21488" x="5986463" y="3173413"/>
          <p14:tracePt t="21490" x="5994400" y="3173413"/>
          <p14:tracePt t="21499" x="5994400" y="3181350"/>
          <p14:tracePt t="21504" x="5994400" y="3189288"/>
          <p14:tracePt t="21507" x="5994400" y="3197225"/>
          <p14:tracePt t="21509" x="5994400" y="3205163"/>
          <p14:tracePt t="21512" x="5986463" y="3205163"/>
          <p14:tracePt t="21513" x="5986463" y="3213100"/>
          <p14:tracePt t="21517" x="5978525" y="3221038"/>
          <p14:tracePt t="21519" x="5970588" y="3221038"/>
          <p14:tracePt t="21521" x="5970588" y="3228975"/>
          <p14:tracePt t="21524" x="5961063" y="3238500"/>
          <p14:tracePt t="21528" x="5945188" y="3246438"/>
          <p14:tracePt t="21529" x="5937250" y="3246438"/>
          <p14:tracePt t="21531" x="5937250" y="3254375"/>
          <p14:tracePt t="21534" x="5921375" y="3262313"/>
          <p14:tracePt t="21536" x="5913438" y="3262313"/>
          <p14:tracePt t="21537" x="5905500" y="3270250"/>
          <p14:tracePt t="21540" x="5888038" y="3278188"/>
          <p14:tracePt t="21542" x="5880100" y="3286125"/>
          <p14:tracePt t="21544" x="5864225" y="3294063"/>
          <p14:tracePt t="21545" x="5856288" y="3294063"/>
          <p14:tracePt t="21547" x="5848350" y="3303588"/>
          <p14:tracePt t="21550" x="5830888" y="3311525"/>
          <p14:tracePt t="21551" x="5830888" y="3319463"/>
          <p14:tracePt t="21553" x="5815013" y="3327400"/>
          <p14:tracePt t="21557" x="5799138" y="3335338"/>
          <p14:tracePt t="21560" x="5799138" y="3343275"/>
          <p14:tracePt t="21561" x="5791200" y="3343275"/>
          <p14:tracePt t="21563" x="5783263" y="3351213"/>
          <p14:tracePt t="21565" x="5775325" y="3351213"/>
          <p14:tracePt t="21567" x="5775325" y="3359150"/>
          <p14:tracePt t="21570" x="5767388" y="3359150"/>
          <p14:tracePt t="21572" x="5767388" y="3368675"/>
          <p14:tracePt t="21574" x="5757863" y="3368675"/>
          <p14:tracePt t="21577" x="5749925" y="3376613"/>
          <p14:tracePt t="21582" x="5741988" y="3376613"/>
          <p14:tracePt t="21583" x="5734050" y="3384550"/>
          <p14:tracePt t="21587" x="5726113" y="3384550"/>
          <p14:tracePt t="21591" x="5718175" y="3384550"/>
          <p14:tracePt t="21595" x="5710238" y="3384550"/>
          <p14:tracePt t="21597" x="5702300" y="3392488"/>
          <p14:tracePt t="21603" x="5692775" y="3392488"/>
          <p14:tracePt t="21607" x="5676900" y="3392488"/>
          <p14:tracePt t="21611" x="5668963" y="3392488"/>
          <p14:tracePt t="21615" x="5661025" y="3392488"/>
          <p14:tracePt t="21624" x="5653088" y="3392488"/>
          <p14:tracePt t="21627" x="5645150" y="3392488"/>
          <p14:tracePt t="21641" x="5637213" y="3392488"/>
          <p14:tracePt t="21660" x="5637213" y="3384550"/>
          <p14:tracePt t="21662" x="5627688" y="3384550"/>
          <p14:tracePt t="21665" x="5627688" y="3376613"/>
          <p14:tracePt t="21669" x="5627688" y="3368675"/>
          <p14:tracePt t="21672" x="5627688" y="3359150"/>
          <p14:tracePt t="21674" x="5627688" y="3351213"/>
          <p14:tracePt t="21677" x="5627688" y="3335338"/>
          <p14:tracePt t="21680" x="5627688" y="3327400"/>
          <p14:tracePt t="21681" x="5627688" y="3319463"/>
          <p14:tracePt t="21683" x="5627688" y="3311525"/>
          <p14:tracePt t="21685" x="5627688" y="3294063"/>
          <p14:tracePt t="21687" x="5627688" y="3286125"/>
          <p14:tracePt t="21690" x="5627688" y="3278188"/>
          <p14:tracePt t="21692" x="5627688" y="3262313"/>
          <p14:tracePt t="21693" x="5627688" y="3254375"/>
          <p14:tracePt t="21695" x="5627688" y="3246438"/>
          <p14:tracePt t="21697" x="5627688" y="3238500"/>
          <p14:tracePt t="21700" x="5627688" y="3221038"/>
          <p14:tracePt t="21701" x="5637213" y="3213100"/>
          <p14:tracePt t="21703" x="5637213" y="3197225"/>
          <p14:tracePt t="21705" x="5637213" y="3181350"/>
          <p14:tracePt t="21707" x="5645150" y="3173413"/>
          <p14:tracePt t="21709" x="5645150" y="3163888"/>
          <p14:tracePt t="21711" x="5653088" y="3148013"/>
          <p14:tracePt t="21714" x="5653088" y="3140075"/>
          <p14:tracePt t="21715" x="5653088" y="3132138"/>
          <p14:tracePt t="21717" x="5653088" y="3116263"/>
          <p14:tracePt t="21720" x="5661025" y="3108325"/>
          <p14:tracePt t="21721" x="5661025" y="3098800"/>
          <p14:tracePt t="21723" x="5668963" y="3090863"/>
          <p14:tracePt t="21725" x="5668963" y="3082925"/>
          <p14:tracePt t="21727" x="5668963" y="3074988"/>
          <p14:tracePt t="21731" x="5676900" y="3067050"/>
          <p14:tracePt t="21735" x="5676900" y="3059113"/>
          <p14:tracePt t="21739" x="5684838" y="3051175"/>
          <p14:tracePt t="21742" x="5684838" y="3043238"/>
          <p14:tracePt t="21747" x="5692775" y="3043238"/>
          <p14:tracePt t="21755" x="5702300" y="3043238"/>
          <p14:tracePt t="21764" x="5710238" y="3043238"/>
          <p14:tracePt t="21771" x="5718175" y="3043238"/>
          <p14:tracePt t="21775" x="5726113" y="3043238"/>
          <p14:tracePt t="21778" x="5734050" y="3043238"/>
          <p14:tracePt t="21779" x="5734050" y="3051175"/>
          <p14:tracePt t="21783" x="5741988" y="3059113"/>
          <p14:tracePt t="21785" x="5749925" y="3059113"/>
          <p14:tracePt t="21787" x="5749925" y="3067050"/>
          <p14:tracePt t="21790" x="5757863" y="3067050"/>
          <p14:tracePt t="21792" x="5767388" y="3074988"/>
          <p14:tracePt t="21793" x="5775325" y="3082925"/>
          <p14:tracePt t="21797" x="5791200" y="3090863"/>
          <p14:tracePt t="21801" x="5799138" y="3108325"/>
          <p14:tracePt t="21805" x="5807075" y="3116263"/>
          <p14:tracePt t="21807" x="5815013" y="3124200"/>
          <p14:tracePt t="21809" x="5822950" y="3132138"/>
          <p14:tracePt t="21813" x="5830888" y="3140075"/>
          <p14:tracePt t="21816" x="5840413" y="3148013"/>
          <p14:tracePt t="21818" x="5840413" y="3155950"/>
          <p14:tracePt t="21820" x="5848350" y="3155950"/>
          <p14:tracePt t="21821" x="5848350" y="3163888"/>
          <p14:tracePt t="21825" x="5848350" y="3173413"/>
          <p14:tracePt t="21831" x="5848350" y="3181350"/>
          <p14:tracePt t="21837" x="5856288" y="3181350"/>
          <p14:tracePt t="21839" x="5856288" y="3189288"/>
          <p14:tracePt t="21886" x="5856288" y="3197225"/>
          <p14:tracePt t="21904" x="5856288" y="3205163"/>
          <p14:tracePt t="21907" x="5864225" y="3205163"/>
          <p14:tracePt t="21909" x="5872163" y="3213100"/>
          <p14:tracePt t="21912" x="5872163" y="3221038"/>
          <p14:tracePt t="21915" x="5880100" y="3228975"/>
          <p14:tracePt t="21919" x="5888038" y="3238500"/>
          <p14:tracePt t="21923" x="5905500" y="3246438"/>
          <p14:tracePt t="21926" x="5905500" y="3254375"/>
          <p14:tracePt t="21928" x="5921375" y="3262313"/>
          <p14:tracePt t="21930" x="5929313" y="3270250"/>
          <p14:tracePt t="21931" x="5937250" y="3278188"/>
          <p14:tracePt t="21934" x="5961063" y="3286125"/>
          <p14:tracePt t="21935" x="5970588" y="3286125"/>
          <p14:tracePt t="21937" x="5986463" y="3303588"/>
          <p14:tracePt t="21940" x="6002338" y="3311525"/>
          <p14:tracePt t="21942" x="6018213" y="3319463"/>
          <p14:tracePt t="21943" x="6035675" y="3335338"/>
          <p14:tracePt t="21945" x="6043613" y="3335338"/>
          <p14:tracePt t="21947" x="6067425" y="3343275"/>
          <p14:tracePt t="21949" x="6083300" y="3351213"/>
          <p14:tracePt t="21952" x="6091238" y="3359150"/>
          <p14:tracePt t="21953" x="6108700" y="3368675"/>
          <p14:tracePt t="21956" x="6124575" y="3376613"/>
          <p14:tracePt t="21958" x="6132513" y="3376613"/>
          <p14:tracePt t="21960" x="6148388" y="3384550"/>
          <p14:tracePt t="21961" x="6165850" y="3392488"/>
          <p14:tracePt t="21963" x="6181725" y="3400425"/>
          <p14:tracePt t="21966" x="6189663" y="3408363"/>
          <p14:tracePt t="21967" x="6205538" y="3416300"/>
          <p14:tracePt t="21969" x="6213475" y="3416300"/>
          <p14:tracePt t="21971" x="6221413" y="3424238"/>
          <p14:tracePt t="21973" x="6246813" y="3433763"/>
          <p14:tracePt t="21976" x="6254750" y="3433763"/>
          <p14:tracePt t="21978" x="6262688" y="3441700"/>
          <p14:tracePt t="21980" x="6278563" y="3449638"/>
          <p14:tracePt t="21982" x="6286500" y="3457575"/>
          <p14:tracePt t="21983" x="6303963" y="3465513"/>
          <p14:tracePt t="21987" x="6311900" y="3473450"/>
          <p14:tracePt t="21990" x="6319838" y="3481388"/>
          <p14:tracePt t="21993" x="6327775" y="3489325"/>
          <p14:tracePt t="21995" x="6335713" y="3489325"/>
          <p14:tracePt t="21997" x="6343650" y="3498850"/>
          <p14:tracePt t="22001" x="6351588" y="3506788"/>
          <p14:tracePt t="22004" x="6361113" y="3514725"/>
          <p14:tracePt t="22005" x="6369050" y="3514725"/>
          <p14:tracePt t="22007" x="6369050" y="3522663"/>
          <p14:tracePt t="22010" x="6376988" y="3522663"/>
          <p14:tracePt t="22011" x="6384925" y="3530600"/>
          <p14:tracePt t="22013" x="6384925" y="3538538"/>
          <p14:tracePt t="22015" x="6392863" y="3538538"/>
          <p14:tracePt t="22018" x="6392863" y="3546475"/>
          <p14:tracePt t="22020" x="6400800" y="3546475"/>
          <p14:tracePt t="22023" x="6408738" y="3554413"/>
          <p14:tracePt t="22027" x="6416675" y="3563938"/>
          <p14:tracePt t="22030" x="6424613" y="3563938"/>
          <p14:tracePt t="22031" x="6424613" y="3571875"/>
          <p14:tracePt t="22033" x="6434138" y="3579813"/>
          <p14:tracePt t="22037" x="6442075" y="3587750"/>
          <p14:tracePt t="22041" x="6457950" y="3587750"/>
          <p14:tracePt t="22043" x="6457950" y="3595688"/>
          <p14:tracePt t="22045" x="6465888" y="3603625"/>
          <p14:tracePt t="22049" x="6473825" y="3603625"/>
          <p14:tracePt t="22051" x="6481763" y="3611563"/>
          <p14:tracePt t="22053" x="6489700" y="3611563"/>
          <p14:tracePt t="22057" x="6499225" y="3619500"/>
          <p14:tracePt t="22060" x="6507163" y="3619500"/>
          <p14:tracePt t="22061" x="6515100" y="3619500"/>
          <p14:tracePt t="22064" x="6523038" y="3629025"/>
          <p14:tracePt t="22067" x="6530975" y="3636963"/>
          <p14:tracePt t="22069" x="6538913" y="3636963"/>
          <p14:tracePt t="22073" x="6554788" y="3644900"/>
          <p14:tracePt t="22077" x="6564313" y="3644900"/>
          <p14:tracePt t="22081" x="6572250" y="3652838"/>
          <p14:tracePt t="22084" x="6580188" y="3652838"/>
          <p14:tracePt t="22087" x="6588125" y="3652838"/>
          <p14:tracePt t="22094" x="6596063" y="3652838"/>
          <p14:tracePt t="22099" x="6604000" y="3652838"/>
          <p14:tracePt t="22105" x="6611938" y="3652838"/>
          <p14:tracePt t="22224" x="6619875" y="3652838"/>
          <p14:tracePt t="22238" x="6629400" y="3652838"/>
          <p14:tracePt t="22246" x="6637338" y="3652838"/>
          <p14:tracePt t="22250" x="6637338" y="3644900"/>
          <p14:tracePt t="22252" x="6645275" y="3644900"/>
          <p14:tracePt t="22254" x="6653213" y="3644900"/>
          <p14:tracePt t="22258" x="6661150" y="3644900"/>
          <p14:tracePt t="22261" x="6669088" y="3644900"/>
          <p14:tracePt t="22264" x="6669088" y="3636963"/>
          <p14:tracePt t="22266" x="6677025" y="3636963"/>
          <p14:tracePt t="22268" x="6684963" y="3636963"/>
          <p14:tracePt t="22270" x="6684963" y="3629025"/>
          <p14:tracePt t="22272" x="6694488" y="3629025"/>
          <p14:tracePt t="22275" x="6702425" y="3619500"/>
          <p14:tracePt t="22278" x="6710363" y="3619500"/>
          <p14:tracePt t="22279" x="6718300" y="3611563"/>
          <p14:tracePt t="22283" x="6726238" y="3603625"/>
          <p14:tracePt t="22286" x="6734175" y="3603625"/>
          <p14:tracePt t="22288" x="6742113" y="3595688"/>
          <p14:tracePt t="22289" x="6750050" y="3587750"/>
          <p14:tracePt t="22292" x="6759575" y="3587750"/>
          <p14:tracePt t="22293" x="6767513" y="3587750"/>
          <p14:tracePt t="22296" x="6767513" y="3579813"/>
          <p14:tracePt t="22298" x="6775450" y="3579813"/>
          <p14:tracePt t="22300" x="6783388" y="3571875"/>
          <p14:tracePt t="22302" x="6791325" y="3563938"/>
          <p14:tracePt t="22305" x="6799263" y="3554413"/>
          <p14:tracePt t="22307" x="6807200" y="3554413"/>
          <p14:tracePt t="22309" x="6815138" y="3538538"/>
          <p14:tracePt t="22313" x="6824663" y="3530600"/>
          <p14:tracePt t="22316" x="6832600" y="3522663"/>
          <p14:tracePt t="22317" x="6832600" y="3514725"/>
          <p14:tracePt t="22319" x="6848475" y="3506788"/>
          <p14:tracePt t="22321" x="6856413" y="3498850"/>
          <p14:tracePt t="22323" x="6864350" y="3489325"/>
          <p14:tracePt t="22325" x="6864350" y="3481388"/>
          <p14:tracePt t="22327" x="6872288" y="3473450"/>
          <p14:tracePt t="22330" x="6872288" y="3465513"/>
          <p14:tracePt t="22332" x="6880225" y="3457575"/>
          <p14:tracePt t="22335" x="6897688" y="3449638"/>
          <p14:tracePt t="22335" x="6897688" y="3441700"/>
          <p14:tracePt t="22337" x="6905625" y="3433763"/>
          <p14:tracePt t="22340" x="6905625" y="3424238"/>
          <p14:tracePt t="22341" x="6913563" y="3416300"/>
          <p14:tracePt t="22343" x="6921500" y="3408363"/>
          <p14:tracePt t="22345" x="6921500" y="3392488"/>
          <p14:tracePt t="22348" x="6929438" y="3392488"/>
          <p14:tracePt t="22350" x="6929438" y="3384550"/>
          <p14:tracePt t="22351" x="6937375" y="3368675"/>
          <p14:tracePt t="22353" x="6945313" y="3359150"/>
          <p14:tracePt t="22355" x="6945313" y="3351213"/>
          <p14:tracePt t="22357" x="6954838" y="3343275"/>
          <p14:tracePt t="22360" x="6962775" y="3335338"/>
          <p14:tracePt t="22361" x="6962775" y="3327400"/>
          <p14:tracePt t="22366" x="6962775" y="3311525"/>
          <p14:tracePt t="22367" x="6970713" y="3311525"/>
          <p14:tracePt t="22369" x="6970713" y="3303588"/>
          <p14:tracePt t="22372" x="6978650" y="3294063"/>
          <p14:tracePt t="22374" x="6978650" y="3286125"/>
          <p14:tracePt t="22375" x="6978650" y="3278188"/>
          <p14:tracePt t="22379" x="6978650" y="3262313"/>
          <p14:tracePt t="22381" x="6986588" y="3262313"/>
          <p14:tracePt t="22383" x="6986588" y="3254375"/>
          <p14:tracePt t="22387" x="6986588" y="3246438"/>
          <p14:tracePt t="22391" x="6986588" y="3238500"/>
          <p14:tracePt t="22395" x="6986588" y="3228975"/>
          <p14:tracePt t="22401" x="6986588" y="3221038"/>
          <p14:tracePt t="22414" x="6986588" y="3213100"/>
          <p14:tracePt t="22421" x="6978650" y="3213100"/>
          <p14:tracePt t="22424" x="6978650" y="3205163"/>
          <p14:tracePt t="22429" x="6970713" y="3205163"/>
          <p14:tracePt t="22435" x="6962775" y="3205163"/>
          <p14:tracePt t="22441" x="6962775" y="3197225"/>
          <p14:tracePt t="22444" x="6954838" y="3197225"/>
          <p14:tracePt t="22445" x="6954838" y="3189288"/>
          <p14:tracePt t="22447" x="6945313" y="3189288"/>
          <p14:tracePt t="22451" x="6937375" y="3189288"/>
          <p14:tracePt t="22453" x="6929438" y="3189288"/>
          <p14:tracePt t="22456" x="6921500" y="3189288"/>
          <p14:tracePt t="22459" x="6913563" y="3189288"/>
          <p14:tracePt t="22462" x="6905625" y="3189288"/>
          <p14:tracePt t="22463" x="6897688" y="3189288"/>
          <p14:tracePt t="22465" x="6889750" y="3189288"/>
          <p14:tracePt t="22467" x="6880225" y="3189288"/>
          <p14:tracePt t="22469" x="6872288" y="3181350"/>
          <p14:tracePt t="22472" x="6856413" y="3181350"/>
          <p14:tracePt t="22473" x="6848475" y="3181350"/>
          <p14:tracePt t="22475" x="6840538" y="3181350"/>
          <p14:tracePt t="22478" x="6824663" y="3181350"/>
          <p14:tracePt t="22479" x="6807200" y="3181350"/>
          <p14:tracePt t="22481" x="6783388" y="3173413"/>
          <p14:tracePt t="22483" x="6775450" y="3173413"/>
          <p14:tracePt t="22486" x="6759575" y="3173413"/>
          <p14:tracePt t="22487" x="6742113" y="3173413"/>
          <p14:tracePt t="22490" x="6726238" y="3173413"/>
          <p14:tracePt t="22491" x="6710363" y="3173413"/>
          <p14:tracePt t="22493" x="6684963" y="3173413"/>
          <p14:tracePt t="22495" x="6669088" y="3173413"/>
          <p14:tracePt t="22497" x="6653213" y="3173413"/>
          <p14:tracePt t="22499" x="6637338" y="3173413"/>
          <p14:tracePt t="22502" x="6611938" y="3173413"/>
          <p14:tracePt t="22503" x="6596063" y="3173413"/>
          <p14:tracePt t="22505" x="6572250" y="3173413"/>
          <p14:tracePt t="22507" x="6554788" y="3173413"/>
          <p14:tracePt t="22510" x="6530975" y="3173413"/>
          <p14:tracePt t="22511" x="6515100" y="3173413"/>
          <p14:tracePt t="22513" x="6489700" y="3173413"/>
          <p14:tracePt t="22515" x="6473825" y="3173413"/>
          <p14:tracePt t="22518" x="6457950" y="3173413"/>
          <p14:tracePt t="22519" x="6442075" y="3173413"/>
          <p14:tracePt t="22521" x="6434138" y="3173413"/>
          <p14:tracePt t="22524" x="6416675" y="3181350"/>
          <p14:tracePt t="22525" x="6408738" y="3181350"/>
          <p14:tracePt t="22529" x="6400800" y="3181350"/>
          <p14:tracePt t="22531" x="6392863" y="3181350"/>
          <p14:tracePt t="22537" x="6384925" y="3181350"/>
          <p14:tracePt t="22541" x="6384925" y="3189288"/>
          <p14:tracePt t="22543" x="6384925" y="3197225"/>
          <p14:tracePt t="22547" x="6376988" y="3197225"/>
          <p14:tracePt t="22551" x="6376988" y="3205163"/>
          <p14:tracePt t="22555" x="6369050" y="3205163"/>
          <p14:tracePt t="22561" x="6361113" y="3205163"/>
          <p14:tracePt t="22564" x="6361113" y="3213100"/>
          <p14:tracePt t="22567" x="6361113" y="3221038"/>
          <p14:tracePt t="22571" x="6361113" y="3228975"/>
          <p14:tracePt t="22574" x="6361113" y="3238500"/>
          <p14:tracePt t="22580" x="6351588" y="3246438"/>
          <p14:tracePt t="22584" x="6351588" y="3254375"/>
          <p14:tracePt t="22587" x="6351588" y="3262313"/>
          <p14:tracePt t="22590" x="6351588" y="3270250"/>
          <p14:tracePt t="22593" x="6351588" y="3278188"/>
          <p14:tracePt t="22597" x="6351588" y="3286125"/>
          <p14:tracePt t="22601" x="6351588" y="3303588"/>
          <p14:tracePt t="22605" x="6351588" y="3311525"/>
          <p14:tracePt t="22607" x="6351588" y="3319463"/>
          <p14:tracePt t="22610" x="6361113" y="3327400"/>
          <p14:tracePt t="22612" x="6361113" y="3335338"/>
          <p14:tracePt t="22614" x="6361113" y="3343275"/>
          <p14:tracePt t="22615" x="6369050" y="3359150"/>
          <p14:tracePt t="22618" x="6369050" y="3368675"/>
          <p14:tracePt t="22619" x="6376988" y="3376613"/>
          <p14:tracePt t="22622" x="6376988" y="3392488"/>
          <p14:tracePt t="22624" x="6384925" y="3392488"/>
          <p14:tracePt t="22625" x="6384925" y="3400425"/>
          <p14:tracePt t="22627" x="6392863" y="3408363"/>
          <p14:tracePt t="22630" x="6400800" y="3416300"/>
          <p14:tracePt t="22632" x="6400800" y="3424238"/>
          <p14:tracePt t="22633" x="6408738" y="3433763"/>
          <p14:tracePt t="22635" x="6416675" y="3449638"/>
          <p14:tracePt t="22638" x="6424613" y="3457575"/>
          <p14:tracePt t="22640" x="6434138" y="3465513"/>
          <p14:tracePt t="22641" x="6442075" y="3481388"/>
          <p14:tracePt t="22644" x="6450013" y="3489325"/>
          <p14:tracePt t="22645" x="6465888" y="3506788"/>
          <p14:tracePt t="22648" x="6473825" y="3506788"/>
          <p14:tracePt t="22649" x="6489700" y="3522663"/>
          <p14:tracePt t="22651" x="6499225" y="3530600"/>
          <p14:tracePt t="22654" x="6515100" y="3546475"/>
          <p14:tracePt t="22655" x="6523038" y="3546475"/>
          <p14:tracePt t="22657" x="6530975" y="3563938"/>
          <p14:tracePt t="22659" x="6546850" y="3571875"/>
          <p14:tracePt t="22661" x="6554788" y="3579813"/>
          <p14:tracePt t="22663" x="6572250" y="3579813"/>
          <p14:tracePt t="22665" x="6596063" y="3587750"/>
          <p14:tracePt t="22667" x="6611938" y="3603625"/>
          <p14:tracePt t="22669" x="6619875" y="3611563"/>
          <p14:tracePt t="22671" x="6637338" y="3619500"/>
          <p14:tracePt t="22674" x="6661150" y="3629025"/>
          <p14:tracePt t="22675" x="6669088" y="3629025"/>
          <p14:tracePt t="22678" x="6684963" y="3636963"/>
          <p14:tracePt t="22679" x="6702425" y="3644900"/>
          <p14:tracePt t="22681" x="6718300" y="3644900"/>
          <p14:tracePt t="22683" x="6734175" y="3652838"/>
          <p14:tracePt t="22685" x="6742113" y="3660775"/>
          <p14:tracePt t="22687" x="6759575" y="3668713"/>
          <p14:tracePt t="22689" x="6767513" y="3668713"/>
          <p14:tracePt t="22691" x="6775450" y="3668713"/>
          <p14:tracePt t="22694" x="6791325" y="3668713"/>
          <p14:tracePt t="22695" x="6799263" y="3668713"/>
          <p14:tracePt t="22697" x="6807200" y="3668713"/>
          <p14:tracePt t="22700" x="6815138" y="3668713"/>
          <p14:tracePt t="22703" x="6824663" y="3668713"/>
          <p14:tracePt t="22707" x="6832600" y="3676650"/>
          <p14:tracePt t="22713" x="6840538" y="3676650"/>
          <p14:tracePt t="22761" x="6848475" y="3676650"/>
          <p14:tracePt t="22839" x="6840538" y="3676650"/>
          <p14:tracePt t="22840" x="6832600" y="3668713"/>
          <p14:tracePt t="22847" x="6824663" y="3668713"/>
          <p14:tracePt t="22854" x="6815138" y="3668713"/>
          <p14:tracePt t="22857" x="6807200" y="3668713"/>
          <p14:tracePt t="22860" x="6799263" y="3668713"/>
          <p14:tracePt t="22864" x="6791325" y="3660775"/>
          <p14:tracePt t="22867" x="6783388" y="3660775"/>
          <p14:tracePt t="22870" x="6775450" y="3652838"/>
          <p14:tracePt t="22872" x="6767513" y="3652838"/>
          <p14:tracePt t="22874" x="6759575" y="3652838"/>
          <p14:tracePt t="22876" x="6750050" y="3652838"/>
          <p14:tracePt t="22878" x="6742113" y="3652838"/>
          <p14:tracePt t="22880" x="6734175" y="3652838"/>
          <p14:tracePt t="22881" x="6726238" y="3652838"/>
          <p14:tracePt t="22883" x="6710363" y="3644900"/>
          <p14:tracePt t="22885" x="6702425" y="3636963"/>
          <p14:tracePt t="22888" x="6694488" y="3636963"/>
          <p14:tracePt t="22891" x="6677025" y="3636963"/>
          <p14:tracePt t="22891" x="6669088" y="3629025"/>
          <p14:tracePt t="22895" x="6661150" y="3619500"/>
          <p14:tracePt t="22897" x="6645275" y="3619500"/>
          <p14:tracePt t="22898" x="6637338" y="3611563"/>
          <p14:tracePt t="22900" x="6629400" y="3611563"/>
          <p14:tracePt t="22902" x="6611938" y="3603625"/>
          <p14:tracePt t="22904" x="6604000" y="3603625"/>
          <p14:tracePt t="22906" x="6596063" y="3595688"/>
          <p14:tracePt t="22908" x="6580188" y="3587750"/>
          <p14:tracePt t="22911" x="6572250" y="3587750"/>
          <p14:tracePt t="22912" x="6554788" y="3579813"/>
          <p14:tracePt t="22913" x="6546850" y="3571875"/>
          <p14:tracePt t="22915" x="6538913" y="3563938"/>
          <p14:tracePt t="22917" x="6530975" y="3563938"/>
          <p14:tracePt t="22920" x="6523038" y="3554413"/>
          <p14:tracePt t="22921" x="6515100" y="3554413"/>
          <p14:tracePt t="22923" x="6507163" y="3554413"/>
          <p14:tracePt t="22926" x="6507163" y="3546475"/>
          <p14:tracePt t="22927" x="6489700" y="3546475"/>
          <p14:tracePt t="22931" x="6481763" y="3538538"/>
          <p14:tracePt t="22935" x="6473825" y="3530600"/>
          <p14:tracePt t="22938" x="6465888" y="3530600"/>
          <p14:tracePt t="22941" x="6457950" y="3522663"/>
          <p14:tracePt t="22943" x="6450013" y="3522663"/>
          <p14:tracePt t="22946" x="6442075" y="3514725"/>
          <p14:tracePt t="22948" x="6434138" y="3506788"/>
          <p14:tracePt t="22949" x="6424613" y="3506788"/>
          <p14:tracePt t="22952" x="6416675" y="3506788"/>
          <p14:tracePt t="22953" x="6408738" y="3498850"/>
          <p14:tracePt t="22957" x="6392863" y="3489325"/>
          <p14:tracePt t="22960" x="6392863" y="3481388"/>
          <p14:tracePt t="22961" x="6384925" y="3481388"/>
          <p14:tracePt t="22964" x="6376988" y="3481388"/>
          <p14:tracePt t="22965" x="6369050" y="3473450"/>
          <p14:tracePt t="22967" x="6351588" y="3473450"/>
          <p14:tracePt t="22969" x="6343650" y="3473450"/>
          <p14:tracePt t="22972" x="6335713" y="3465513"/>
          <p14:tracePt t="22973" x="6319838" y="3457575"/>
          <p14:tracePt t="22976" x="6311900" y="3457575"/>
          <p14:tracePt t="22977" x="6303963" y="3449638"/>
          <p14:tracePt t="22979" x="6286500" y="3441700"/>
          <p14:tracePt t="22982" x="6278563" y="3441700"/>
          <p14:tracePt t="22983" x="6270625" y="3441700"/>
          <p14:tracePt t="22986" x="6254750" y="3433763"/>
          <p14:tracePt t="22987" x="6246813" y="3433763"/>
          <p14:tracePt t="22989" x="6238875" y="3424238"/>
          <p14:tracePt t="22991" x="6221413" y="3416300"/>
          <p14:tracePt t="22993" x="6213475" y="3416300"/>
          <p14:tracePt t="22996" x="6205538" y="3408363"/>
          <p14:tracePt t="22998" x="6189663" y="3400425"/>
          <p14:tracePt t="22999" x="6181725" y="3400425"/>
          <p14:tracePt t="23002" x="6173788" y="3400425"/>
          <p14:tracePt t="23004" x="6156325" y="3392488"/>
          <p14:tracePt t="23005" x="6148388" y="3392488"/>
          <p14:tracePt t="23007" x="6140450" y="3384550"/>
          <p14:tracePt t="23009" x="6124575" y="3384550"/>
          <p14:tracePt t="23011" x="6116638" y="3384550"/>
          <p14:tracePt t="23013" x="6108700" y="3376613"/>
          <p14:tracePt t="23015" x="6091238" y="3376613"/>
          <p14:tracePt t="23017" x="6083300" y="3368675"/>
          <p14:tracePt t="23020" x="6075363" y="3368675"/>
          <p14:tracePt t="23022" x="6067425" y="3368675"/>
          <p14:tracePt t="23023" x="6059488" y="3359150"/>
          <p14:tracePt t="23025" x="6051550" y="3351213"/>
          <p14:tracePt t="23028" x="6043613" y="3351213"/>
          <p14:tracePt t="23030" x="6035675" y="3351213"/>
          <p14:tracePt t="23031" x="6035675" y="3343275"/>
          <p14:tracePt t="23033" x="6026150" y="3343275"/>
          <p14:tracePt t="23035" x="6018213" y="3343275"/>
          <p14:tracePt t="23037" x="6010275" y="3343275"/>
          <p14:tracePt t="23041" x="6002338" y="3335338"/>
          <p14:tracePt t="23044" x="5994400" y="3335338"/>
          <p14:tracePt t="23045" x="5986463" y="3327400"/>
          <p14:tracePt t="23047" x="5986463" y="3319463"/>
          <p14:tracePt t="23049" x="5978525" y="3319463"/>
          <p14:tracePt t="23055" x="5970588" y="3311525"/>
          <p14:tracePt t="23059" x="5961063" y="3311525"/>
          <p14:tracePt t="23061" x="5953125" y="3311525"/>
          <p14:tracePt t="23063" x="5953125" y="3303588"/>
          <p14:tracePt t="23067" x="5945188" y="3294063"/>
          <p14:tracePt t="23071" x="5945188" y="3286125"/>
          <p14:tracePt t="23074" x="5937250" y="3286125"/>
          <p14:tracePt t="23075" x="5937250" y="3278188"/>
          <p14:tracePt t="23079" x="5929313" y="3262313"/>
          <p14:tracePt t="23082" x="5921375" y="3254375"/>
          <p14:tracePt t="23085" x="5913438" y="3246438"/>
          <p14:tracePt t="23088" x="5913438" y="3238500"/>
          <p14:tracePt t="23089" x="5905500" y="3228975"/>
          <p14:tracePt t="23092" x="5895975" y="3228975"/>
          <p14:tracePt t="23093" x="5895975" y="3213100"/>
          <p14:tracePt t="23095" x="5888038" y="3213100"/>
          <p14:tracePt t="23097" x="5888038" y="3197225"/>
          <p14:tracePt t="23100" x="5880100" y="3189288"/>
          <p14:tracePt t="23103" x="5872163" y="3181350"/>
          <p14:tracePt t="23105" x="5872163" y="3173413"/>
          <p14:tracePt t="23108" x="5864225" y="3163888"/>
          <p14:tracePt t="23110" x="5864225" y="3155950"/>
          <p14:tracePt t="23111" x="5864225" y="3148013"/>
          <p14:tracePt t="23113" x="5856288" y="3148013"/>
          <p14:tracePt t="23115" x="5848350" y="3140075"/>
          <p14:tracePt t="23117" x="5848350" y="3132138"/>
          <p14:tracePt t="23120" x="5848350" y="3124200"/>
          <p14:tracePt t="23121" x="5840413" y="3124200"/>
          <p14:tracePt t="23124" x="5840413" y="3116263"/>
          <p14:tracePt t="23127" x="5840413" y="3108325"/>
          <p14:tracePt t="23129" x="5830888" y="3108325"/>
          <p14:tracePt t="23133" x="5830888" y="3098800"/>
          <p14:tracePt t="23137" x="5822950" y="3090863"/>
          <p14:tracePt t="23160" x="5815013" y="3090863"/>
          <p14:tracePt t="23183" x="5807075" y="3090863"/>
          <p14:tracePt t="23192" x="5799138" y="3090863"/>
          <p14:tracePt t="23202" x="5791200" y="3090863"/>
          <p14:tracePt t="23203" x="5783263" y="3090863"/>
          <p14:tracePt t="23209" x="5775325" y="3090863"/>
          <p14:tracePt t="23213" x="5767388" y="3090863"/>
          <p14:tracePt t="23216" x="5767388" y="3098800"/>
          <p14:tracePt t="23217" x="5757863" y="3098800"/>
          <p14:tracePt t="23220" x="5749925" y="3098800"/>
          <p14:tracePt t="23222" x="5741988" y="3098800"/>
          <p14:tracePt t="23225" x="5734050" y="3098800"/>
          <p14:tracePt t="23229" x="5726113" y="3098800"/>
          <p14:tracePt t="23231" x="5718175" y="3098800"/>
          <p14:tracePt t="23234" x="5702300" y="3098800"/>
          <p14:tracePt t="23237" x="5692775" y="3098800"/>
          <p14:tracePt t="23241" x="5684838" y="3098800"/>
          <p14:tracePt t="23243" x="5668963" y="3108325"/>
          <p14:tracePt t="23245" x="5661025" y="3108325"/>
          <p14:tracePt t="23247" x="5653088" y="3108325"/>
          <p14:tracePt t="23250" x="5645150" y="3108325"/>
          <p14:tracePt t="23253" x="5627688" y="3108325"/>
          <p14:tracePt t="23257" x="5619750" y="3108325"/>
          <p14:tracePt t="23261" x="5611813" y="3108325"/>
          <p14:tracePt t="23265" x="5603875" y="3108325"/>
          <p14:tracePt t="23268" x="5595938" y="3108325"/>
          <p14:tracePt t="23273" x="5588000" y="3108325"/>
          <p14:tracePt t="23277" x="5588000" y="3116263"/>
          <p14:tracePt t="23280" x="5580063" y="3116263"/>
          <p14:tracePt t="23281" x="5580063" y="3124200"/>
          <p14:tracePt t="23285" x="5580063" y="3132138"/>
          <p14:tracePt t="23289" x="5572125" y="3132138"/>
          <p14:tracePt t="23294" x="5572125" y="3140075"/>
          <p14:tracePt t="23297" x="5562600" y="3140075"/>
          <p14:tracePt t="23301" x="5562600" y="3148013"/>
          <p14:tracePt t="23303" x="5562600" y="3155950"/>
          <p14:tracePt t="23307" x="5562600" y="3163888"/>
          <p14:tracePt t="23315" x="5562600" y="3173413"/>
          <p14:tracePt t="23320" x="5562600" y="3181350"/>
          <p14:tracePt t="23321" x="5562600" y="3189288"/>
          <p14:tracePt t="23325" x="5562600" y="3197225"/>
          <p14:tracePt t="23328" x="5572125" y="3197225"/>
          <p14:tracePt t="23330" x="5572125" y="3205163"/>
          <p14:tracePt t="23331" x="5580063" y="3205163"/>
          <p14:tracePt t="23333" x="5580063" y="3213100"/>
          <p14:tracePt t="23335" x="5588000" y="3213100"/>
          <p14:tracePt t="23337" x="5588000" y="3228975"/>
          <p14:tracePt t="23341" x="5595938" y="3238500"/>
          <p14:tracePt t="23344" x="5603875" y="3238500"/>
          <p14:tracePt t="23346" x="5611813" y="3246438"/>
          <p14:tracePt t="23348" x="5611813" y="3254375"/>
          <p14:tracePt t="23349" x="5619750" y="3262313"/>
          <p14:tracePt t="23352" x="5627688" y="3270250"/>
          <p14:tracePt t="23353" x="5645150" y="3270250"/>
          <p14:tracePt t="23355" x="5653088" y="3278188"/>
          <p14:tracePt t="23358" x="5661025" y="3286125"/>
          <p14:tracePt t="23360" x="5668963" y="3286125"/>
          <p14:tracePt t="23362" x="5676900" y="3294063"/>
          <p14:tracePt t="23364" x="5692775" y="3303588"/>
          <p14:tracePt t="23365" x="5702300" y="3303588"/>
          <p14:tracePt t="23368" x="5710238" y="3311525"/>
          <p14:tracePt t="23370" x="5726113" y="3319463"/>
          <p14:tracePt t="23371" x="5734050" y="3319463"/>
          <p14:tracePt t="23373" x="5741988" y="3319463"/>
          <p14:tracePt t="23375" x="5767388" y="3327400"/>
          <p14:tracePt t="23377" x="5775325" y="3335338"/>
          <p14:tracePt t="23380" x="5783263" y="3335338"/>
          <p14:tracePt t="23381" x="5799138" y="3335338"/>
          <p14:tracePt t="23383" x="5815013" y="3343275"/>
          <p14:tracePt t="23385" x="5822950" y="3343275"/>
          <p14:tracePt t="23387" x="5830888" y="3343275"/>
          <p14:tracePt t="23390" x="5848350" y="3351213"/>
          <p14:tracePt t="23394" x="5856288" y="3351213"/>
          <p14:tracePt t="23396" x="5872163" y="3359150"/>
          <p14:tracePt t="23400" x="5888038" y="3359150"/>
          <p14:tracePt t="23402" x="5888038" y="3368675"/>
          <p14:tracePt t="23404" x="5895975" y="3368675"/>
          <p14:tracePt t="23406" x="5905500" y="3368675"/>
          <p14:tracePt t="23408" x="5913438" y="3368675"/>
          <p14:tracePt t="23411" x="5921375" y="3376613"/>
          <p14:tracePt t="23414" x="5929313" y="3376613"/>
          <p14:tracePt t="23415" x="5937250" y="3376613"/>
          <p14:tracePt t="23419" x="5945188" y="3376613"/>
          <p14:tracePt t="23423" x="5953125" y="3384550"/>
          <p14:tracePt t="23425" x="5953125" y="3392488"/>
          <p14:tracePt t="23427" x="5961063" y="3392488"/>
          <p14:tracePt t="23430" x="5970588" y="3392488"/>
          <p14:tracePt t="23431" x="5978525" y="3400425"/>
          <p14:tracePt t="23433" x="5986463" y="3400425"/>
          <p14:tracePt t="23436" x="5994400" y="3400425"/>
          <p14:tracePt t="23438" x="6002338" y="3408363"/>
          <p14:tracePt t="23439" x="6010275" y="3416300"/>
          <p14:tracePt t="23442" x="6026150" y="3416300"/>
          <p14:tracePt t="23443" x="6035675" y="3416300"/>
          <p14:tracePt t="23445" x="6051550" y="3424238"/>
          <p14:tracePt t="23448" x="6059488" y="3433763"/>
          <p14:tracePt t="23449" x="6083300" y="3433763"/>
          <p14:tracePt t="23451" x="6100763" y="3433763"/>
          <p14:tracePt t="23453" x="6116638" y="3441700"/>
          <p14:tracePt t="23455" x="6132513" y="3441700"/>
          <p14:tracePt t="23458" x="6148388" y="3449638"/>
          <p14:tracePt t="23459" x="6173788" y="3457575"/>
          <p14:tracePt t="23461" x="6189663" y="3457575"/>
          <p14:tracePt t="23463" x="6205538" y="3465513"/>
          <p14:tracePt t="23466" x="6221413" y="3465513"/>
          <p14:tracePt t="23467" x="6238875" y="3473450"/>
          <p14:tracePt t="23470" x="6254750" y="3481388"/>
          <p14:tracePt t="23472" x="6278563" y="3481388"/>
          <p14:tracePt t="23473" x="6303963" y="3481388"/>
          <p14:tracePt t="23475" x="6319838" y="3489325"/>
          <p14:tracePt t="23477" x="6335713" y="3498850"/>
          <p14:tracePt t="23479" x="6351588" y="3498850"/>
          <p14:tracePt t="23482" x="6369050" y="3506788"/>
          <p14:tracePt t="23483" x="6392863" y="3506788"/>
          <p14:tracePt t="23485" x="6408738" y="3506788"/>
          <p14:tracePt t="23487" x="6424613" y="3514725"/>
          <p14:tracePt t="23490" x="6442075" y="3514725"/>
          <p14:tracePt t="23491" x="6450013" y="3514725"/>
          <p14:tracePt t="23493" x="6473825" y="3522663"/>
          <p14:tracePt t="23495" x="6481763" y="3522663"/>
          <p14:tracePt t="23498" x="6489700" y="3522663"/>
          <p14:tracePt t="23499" x="6499225" y="3522663"/>
          <p14:tracePt t="23501" x="6515100" y="3522663"/>
          <p14:tracePt t="23505" x="6523038" y="3522663"/>
          <p14:tracePt t="23509" x="6538913" y="3522663"/>
          <p14:tracePt t="23513" x="6546850" y="3522663"/>
          <p14:tracePt t="23524" x="6554788" y="3522663"/>
          <p14:tracePt t="23536" x="6564313" y="3522663"/>
          <p14:tracePt t="23546" x="6572250" y="3522663"/>
          <p14:tracePt t="23550" x="6580188" y="3522663"/>
          <p14:tracePt t="23561" x="6588125" y="3522663"/>
          <p14:tracePt t="23568" x="6596063" y="3522663"/>
          <p14:tracePt t="23571" x="6604000" y="3522663"/>
          <p14:tracePt t="23575" x="6611938" y="3522663"/>
          <p14:tracePt t="23590" x="6619875" y="3522663"/>
          <p14:tracePt t="23606" x="6629400" y="3522663"/>
          <p14:tracePt t="23624" x="6637338" y="3522663"/>
          <p14:tracePt t="23634" x="6645275" y="3522663"/>
          <p14:tracePt t="23649" x="6653213" y="3522663"/>
          <p14:tracePt t="23655" x="6661150" y="3522663"/>
          <p14:tracePt t="23666" x="6669088" y="3522663"/>
          <p14:tracePt t="23667" x="6677025" y="3522663"/>
          <p14:tracePt t="23746" x="6669088" y="3522663"/>
          <p14:tracePt t="23749" x="6661150" y="3522663"/>
          <p14:tracePt t="23752" x="6661150" y="3514725"/>
          <p14:tracePt t="23754" x="6653213" y="3506788"/>
          <p14:tracePt t="23758" x="6645275" y="3506788"/>
          <p14:tracePt t="23761" x="6637338" y="3506788"/>
          <p14:tracePt t="23764" x="6629400" y="3498850"/>
          <p14:tracePt t="23767" x="6619875" y="3489325"/>
          <p14:tracePt t="23769" x="6611938" y="3489325"/>
          <p14:tracePt t="23771" x="6604000" y="3481388"/>
          <p14:tracePt t="23774" x="6588125" y="3481388"/>
          <p14:tracePt t="23776" x="6580188" y="3473450"/>
          <p14:tracePt t="23778" x="6572250" y="3473450"/>
          <p14:tracePt t="23780" x="6564313" y="3473450"/>
          <p14:tracePt t="23781" x="6554788" y="3465513"/>
          <p14:tracePt t="23783" x="6546850" y="3457575"/>
          <p14:tracePt t="23786" x="6530975" y="3457575"/>
          <p14:tracePt t="23788" x="6523038" y="3449638"/>
          <p14:tracePt t="23789" x="6507163" y="3441700"/>
          <p14:tracePt t="23791" x="6489700" y="3433763"/>
          <p14:tracePt t="23794" x="6481763" y="3433763"/>
          <p14:tracePt t="23795" x="6473825" y="3424238"/>
          <p14:tracePt t="23797" x="6450013" y="3416300"/>
          <p14:tracePt t="23800" x="6442075" y="3408363"/>
          <p14:tracePt t="23801" x="6424613" y="3400425"/>
          <p14:tracePt t="23803" x="6400800" y="3392488"/>
          <p14:tracePt t="23806" x="6384925" y="3384550"/>
          <p14:tracePt t="23807" x="6369050" y="3368675"/>
          <p14:tracePt t="23810" x="6351588" y="3368675"/>
          <p14:tracePt t="23812" x="6335713" y="3351213"/>
          <p14:tracePt t="23814" x="6311900" y="3351213"/>
          <p14:tracePt t="23816" x="6296025" y="3343275"/>
          <p14:tracePt t="23817" x="6278563" y="3335338"/>
          <p14:tracePt t="23820" x="6254750" y="3319463"/>
          <p14:tracePt t="23822" x="6238875" y="3319463"/>
          <p14:tracePt t="23823" x="6213475" y="3311525"/>
          <p14:tracePt t="23826" x="6197600" y="3303588"/>
          <p14:tracePt t="23827" x="6181725" y="3294063"/>
          <p14:tracePt t="23829" x="6165850" y="3286125"/>
          <p14:tracePt t="23831" x="6148388" y="3278188"/>
          <p14:tracePt t="23833" x="6132513" y="3278188"/>
          <p14:tracePt t="23835" x="6116638" y="3270250"/>
          <p14:tracePt t="23838" x="6108700" y="3262313"/>
          <p14:tracePt t="23839" x="6091238" y="3262313"/>
          <p14:tracePt t="23841" x="6083300" y="3254375"/>
          <p14:tracePt t="23843" x="6075363" y="3246438"/>
          <p14:tracePt t="23845" x="6067425" y="3246438"/>
          <p14:tracePt t="23848" x="6059488" y="3238500"/>
          <p14:tracePt t="23851" x="6051550" y="3238500"/>
          <p14:tracePt t="23857" x="6051550" y="3228975"/>
          <p14:tracePt t="23861" x="6043613" y="3228975"/>
          <p14:tracePt t="23874" x="6035675" y="3228975"/>
          <p14:tracePt t="23875" x="6026150" y="3221038"/>
          <p14:tracePt t="23885" x="6018213" y="3221038"/>
          <p14:tracePt t="23897" x="6010275" y="3221038"/>
          <p14:tracePt t="23902" x="6010275" y="3213100"/>
          <p14:tracePt t="23911" x="6002338" y="3213100"/>
          <p14:tracePt t="23917" x="6002338" y="3205163"/>
          <p14:tracePt t="23920" x="5994400" y="3205163"/>
          <p14:tracePt t="23925" x="5986463" y="3205163"/>
          <p14:tracePt t="23929" x="5986463" y="3197225"/>
          <p14:tracePt t="23932" x="5978525" y="3197225"/>
          <p14:tracePt t="23939" x="5970588" y="3197225"/>
          <p14:tracePt t="23942" x="5961063" y="3197225"/>
          <p14:tracePt t="23944" x="5961063" y="3189288"/>
          <p14:tracePt t="23947" x="5953125" y="3189288"/>
          <p14:tracePt t="23964" x="5945188" y="3189288"/>
          <p14:tracePt t="23967" x="5945188" y="3181350"/>
          <p14:tracePt t="23971" x="5937250" y="3181350"/>
          <p14:tracePt t="23976" x="5929313" y="3181350"/>
          <p14:tracePt t="23984" x="5921375" y="3181350"/>
          <p14:tracePt t="23991" x="5913438" y="3181350"/>
          <p14:tracePt t="23997" x="5905500" y="3181350"/>
          <p14:tracePt t="24002" x="5895975" y="3181350"/>
          <p14:tracePt t="24005" x="5888038" y="3181350"/>
          <p14:tracePt t="24009" x="5880100" y="3181350"/>
          <p14:tracePt t="24015" x="5872163" y="3181350"/>
          <p14:tracePt t="24018" x="5864225" y="3181350"/>
          <p14:tracePt t="24021" x="5856288" y="3181350"/>
          <p14:tracePt t="24022" x="5848350" y="3181350"/>
          <p14:tracePt t="24024" x="5840413" y="3181350"/>
          <p14:tracePt t="24025" x="5822950" y="3181350"/>
          <p14:tracePt t="24028" x="5815013" y="3181350"/>
          <p14:tracePt t="24029" x="5807075" y="3189288"/>
          <p14:tracePt t="24032" x="5799138" y="3189288"/>
          <p14:tracePt t="24034" x="5783263" y="3197225"/>
          <p14:tracePt t="24035" x="5775325" y="3197225"/>
          <p14:tracePt t="24038" x="5767388" y="3197225"/>
          <p14:tracePt t="24040" x="5749925" y="3197225"/>
          <p14:tracePt t="24042" x="5734050" y="3205163"/>
          <p14:tracePt t="24044" x="5726113" y="3213100"/>
          <p14:tracePt t="24046" x="5710238" y="3213100"/>
          <p14:tracePt t="24051" x="5676900" y="3221038"/>
          <p14:tracePt t="24053" x="5661025" y="3221038"/>
          <p14:tracePt t="24056" x="5645150" y="3228975"/>
          <p14:tracePt t="24056" x="5627688" y="3228975"/>
          <p14:tracePt t="24058" x="5611813" y="3238500"/>
          <p14:tracePt t="24059" x="5603875" y="3238500"/>
          <p14:tracePt t="24062" x="5595938" y="3238500"/>
          <p14:tracePt t="24064" x="5580063" y="3246438"/>
          <p14:tracePt t="24066" x="5572125" y="3246438"/>
          <p14:tracePt t="24068" x="5554663" y="3254375"/>
          <p14:tracePt t="24070" x="5546725" y="3254375"/>
          <p14:tracePt t="24074" x="5530850" y="3254375"/>
          <p14:tracePt t="24077" x="5522913" y="3254375"/>
          <p14:tracePt t="24079" x="5514975" y="3262313"/>
          <p14:tracePt t="24081" x="5507038" y="3262313"/>
          <p14:tracePt t="24083" x="5497513" y="3262313"/>
          <p14:tracePt t="24087" x="5489575" y="3262313"/>
          <p14:tracePt t="24093" x="5481638" y="3270250"/>
          <p14:tracePt t="24096" x="5473700" y="3270250"/>
          <p14:tracePt t="24103" x="5473700" y="3278188"/>
          <p14:tracePt t="24133" x="5481638" y="3278188"/>
          <p14:tracePt t="24136" x="5481638" y="3286125"/>
          <p14:tracePt t="24143" x="5489575" y="3286125"/>
          <p14:tracePt t="24150" x="5489575" y="3294063"/>
          <p14:tracePt t="24152" x="5497513" y="3294063"/>
          <p14:tracePt t="24156" x="5507038" y="3294063"/>
          <p14:tracePt t="24158" x="5514975" y="3294063"/>
          <p14:tracePt t="24162" x="5514975" y="3303588"/>
          <p14:tracePt t="24164" x="5522913" y="3311525"/>
          <p14:tracePt t="24167" x="5530850" y="3311525"/>
          <p14:tracePt t="24170" x="5538788" y="3311525"/>
          <p14:tracePt t="24171" x="5546725" y="3319463"/>
          <p14:tracePt t="24173" x="5554663" y="3319463"/>
          <p14:tracePt t="24177" x="5572125" y="3327400"/>
          <p14:tracePt t="24182" x="5580063" y="3327400"/>
          <p14:tracePt t="24183" x="5595938" y="3335338"/>
          <p14:tracePt t="24185" x="5603875" y="3335338"/>
          <p14:tracePt t="24187" x="5611813" y="3335338"/>
          <p14:tracePt t="24189" x="5627688" y="3343275"/>
          <p14:tracePt t="24191" x="5637213" y="3351213"/>
          <p14:tracePt t="24193" x="5645150" y="3351213"/>
          <p14:tracePt t="24195" x="5661025" y="3351213"/>
          <p14:tracePt t="24197" x="5668963" y="3359150"/>
          <p14:tracePt t="24199" x="5684838" y="3359150"/>
          <p14:tracePt t="24201" x="5702300" y="3359150"/>
          <p14:tracePt t="24203" x="5726113" y="3368675"/>
          <p14:tracePt t="24205" x="5734050" y="3368675"/>
          <p14:tracePt t="24208" x="5749925" y="3368675"/>
          <p14:tracePt t="24210" x="5767388" y="3368675"/>
          <p14:tracePt t="24212" x="5783263" y="3376613"/>
          <p14:tracePt t="24214" x="5799138" y="3384550"/>
          <p14:tracePt t="24215" x="5815013" y="3384550"/>
          <p14:tracePt t="24217" x="5822950" y="3384550"/>
          <p14:tracePt t="24219" x="5840413" y="3392488"/>
          <p14:tracePt t="24222" x="5864225" y="3392488"/>
          <p14:tracePt t="24223" x="5872163" y="3392488"/>
          <p14:tracePt t="24225" x="5888038" y="3392488"/>
          <p14:tracePt t="24227" x="5895975" y="3392488"/>
          <p14:tracePt t="24229" x="5913438" y="3400425"/>
          <p14:tracePt t="24231" x="5921375" y="3400425"/>
          <p14:tracePt t="24234" x="5929313" y="3400425"/>
          <p14:tracePt t="24236" x="5945188" y="3408363"/>
          <p14:tracePt t="24238" x="5953125" y="3408363"/>
          <p14:tracePt t="24240" x="5961063" y="3408363"/>
          <p14:tracePt t="24242" x="5970588" y="3408363"/>
          <p14:tracePt t="24244" x="5978525" y="3408363"/>
          <p14:tracePt t="24246" x="5986463" y="3408363"/>
          <p14:tracePt t="24249" x="5994400" y="3408363"/>
          <p14:tracePt t="24251" x="6002338" y="3408363"/>
          <p14:tracePt t="24255" x="6010275" y="3408363"/>
          <p14:tracePt t="24261" x="6018213" y="3408363"/>
          <p14:tracePt t="24265" x="6026150" y="3408363"/>
          <p14:tracePt t="24271" x="6035675" y="3408363"/>
          <p14:tracePt t="24282" x="6043613" y="3408363"/>
          <p14:tracePt t="24286" x="6051550" y="3408363"/>
          <p14:tracePt t="24288" x="6059488" y="3408363"/>
          <p14:tracePt t="24293" x="6067425" y="3408363"/>
          <p14:tracePt t="24297" x="6075363" y="3408363"/>
          <p14:tracePt t="24300" x="6075363" y="3416300"/>
          <p14:tracePt t="24301" x="6083300" y="3416300"/>
          <p14:tracePt t="24305" x="6091238" y="3416300"/>
          <p14:tracePt t="24309" x="6108700" y="3416300"/>
          <p14:tracePt t="24313" x="6116638" y="3416300"/>
          <p14:tracePt t="24317" x="6124575" y="3416300"/>
          <p14:tracePt t="24319" x="6132513" y="3416300"/>
          <p14:tracePt t="24321" x="6140450" y="3416300"/>
          <p14:tracePt t="24325" x="6148388" y="3416300"/>
          <p14:tracePt t="24327" x="6156325" y="3416300"/>
          <p14:tracePt t="24330" x="6165850" y="3424238"/>
          <p14:tracePt t="24332" x="6173788" y="3424238"/>
          <p14:tracePt t="24335" x="6181725" y="3424238"/>
          <p14:tracePt t="24337" x="6189663" y="3424238"/>
          <p14:tracePt t="24340" x="6197600" y="3424238"/>
          <p14:tracePt t="24341" x="6205538" y="3424238"/>
          <p14:tracePt t="24343" x="6205538" y="3433763"/>
          <p14:tracePt t="24345" x="6221413" y="3433763"/>
          <p14:tracePt t="24349" x="6230938" y="3433763"/>
          <p14:tracePt t="24352" x="6246813" y="3433763"/>
          <p14:tracePt t="24354" x="6254750" y="3433763"/>
          <p14:tracePt t="24356" x="6262688" y="3433763"/>
          <p14:tracePt t="24357" x="6270625" y="3433763"/>
          <p14:tracePt t="24359" x="6278563" y="3441700"/>
          <p14:tracePt t="24361" x="6286500" y="3441700"/>
          <p14:tracePt t="24364" x="6303963" y="3441700"/>
          <p14:tracePt t="24367" x="6319838" y="3441700"/>
          <p14:tracePt t="24369" x="6327775" y="3449638"/>
          <p14:tracePt t="24371" x="6335713" y="3449638"/>
          <p14:tracePt t="24373" x="6343650" y="3449638"/>
          <p14:tracePt t="24375" x="6369050" y="3449638"/>
          <p14:tracePt t="24377" x="6376988" y="3449638"/>
          <p14:tracePt t="24380" x="6392863" y="3457575"/>
          <p14:tracePt t="24381" x="6408738" y="3457575"/>
          <p14:tracePt t="24383" x="6424613" y="3465513"/>
          <p14:tracePt t="24386" x="6450013" y="3465513"/>
          <p14:tracePt t="24387" x="6465888" y="3473450"/>
          <p14:tracePt t="24390" x="6481763" y="3473450"/>
          <p14:tracePt t="24391" x="6499225" y="3473450"/>
          <p14:tracePt t="24393" x="6515100" y="3473450"/>
          <p14:tracePt t="24395" x="6530975" y="3481388"/>
          <p14:tracePt t="24397" x="6554788" y="3481388"/>
          <p14:tracePt t="24400" x="6572250" y="3481388"/>
          <p14:tracePt t="24401" x="6588125" y="3489325"/>
          <p14:tracePt t="24403" x="6604000" y="3489325"/>
          <p14:tracePt t="24405" x="6619875" y="3498850"/>
          <p14:tracePt t="24407" x="6629400" y="3506788"/>
          <p14:tracePt t="24410" x="6637338" y="3506788"/>
          <p14:tracePt t="24412" x="6653213" y="3506788"/>
          <p14:tracePt t="24413" x="6669088" y="3514725"/>
          <p14:tracePt t="24415" x="6677025" y="3514725"/>
          <p14:tracePt t="24417" x="6684963" y="3522663"/>
          <p14:tracePt t="24419" x="6702425" y="3522663"/>
          <p14:tracePt t="24421" x="6710363" y="3530600"/>
          <p14:tracePt t="24423" x="6718300" y="3530600"/>
          <p14:tracePt t="24426" x="6734175" y="3538538"/>
          <p14:tracePt t="24431" x="6750050" y="3546475"/>
          <p14:tracePt t="24433" x="6750050" y="3554413"/>
          <p14:tracePt t="24435" x="6759575" y="3554413"/>
          <p14:tracePt t="24437" x="6759575" y="3563938"/>
          <p14:tracePt t="24440" x="6767513" y="3563938"/>
          <p14:tracePt t="24441" x="6767513" y="3571875"/>
          <p14:tracePt t="24445" x="6775450" y="3579813"/>
          <p14:tracePt t="24448" x="6783388" y="3579813"/>
          <p14:tracePt t="24449" x="6783388" y="3587750"/>
          <p14:tracePt t="24451" x="6791325" y="3587750"/>
          <p14:tracePt t="24455" x="6791325" y="3595688"/>
          <p14:tracePt t="24457" x="6799263" y="3595688"/>
          <p14:tracePt t="24459" x="6799263" y="3603625"/>
          <p14:tracePt t="24461" x="6799263" y="3611563"/>
          <p14:tracePt t="24464" x="6807200" y="3611563"/>
          <p14:tracePt t="24465" x="6807200" y="3619500"/>
          <p14:tracePt t="24469" x="6807200" y="3629025"/>
          <p14:tracePt t="24473" x="6815138" y="3636963"/>
          <p14:tracePt t="24477" x="6815138" y="3644900"/>
          <p14:tracePt t="24487" x="6815138" y="3652838"/>
          <p14:tracePt t="24489" x="6824663" y="3652838"/>
          <p14:tracePt t="24495" x="6824663" y="3660775"/>
          <p14:tracePt t="24508" x="6832600" y="3660775"/>
          <p14:tracePt t="24546" x="6832600" y="3652838"/>
          <p14:tracePt t="24556" x="6832600" y="3644900"/>
          <p14:tracePt t="24558" x="6832600" y="3636963"/>
          <p14:tracePt t="24559" x="6824663" y="3636963"/>
          <p14:tracePt t="24563" x="6824663" y="3629025"/>
          <p14:tracePt t="24567" x="6824663" y="3619500"/>
          <p14:tracePt t="24571" x="6815138" y="3619500"/>
          <p14:tracePt t="24574" x="6815138" y="3611563"/>
          <p14:tracePt t="24576" x="6815138" y="3603625"/>
          <p14:tracePt t="24579" x="6815138" y="3595688"/>
          <p14:tracePt t="24585" x="6807200" y="3587750"/>
          <p14:tracePt t="24590" x="6807200" y="3579813"/>
          <p14:tracePt t="24595" x="6807200" y="3571875"/>
          <p14:tracePt t="24601" x="6799263" y="3571875"/>
          <p14:tracePt t="24604" x="6799263" y="3563938"/>
          <p14:tracePt t="24607" x="6791325" y="3554413"/>
          <p14:tracePt t="24616" x="6783388" y="3554413"/>
          <p14:tracePt t="24618" x="6783388" y="3546475"/>
          <p14:tracePt t="24619" x="6783388" y="3538538"/>
          <p14:tracePt t="24621" x="6775450" y="3538538"/>
          <p14:tracePt t="24625" x="6767513" y="3538538"/>
          <p14:tracePt t="24629" x="6759575" y="3530600"/>
          <p14:tracePt t="24633" x="6742113" y="3530600"/>
          <p14:tracePt t="24635" x="6742113" y="3522663"/>
          <p14:tracePt t="24638" x="6734175" y="3522663"/>
          <p14:tracePt t="24639" x="6726238" y="3522663"/>
          <p14:tracePt t="24641" x="6718300" y="3522663"/>
          <p14:tracePt t="24643" x="6702425" y="3514725"/>
          <p14:tracePt t="24645" x="6694488" y="3506788"/>
          <p14:tracePt t="24648" x="6684963" y="3506788"/>
          <p14:tracePt t="24649" x="6669088" y="3498850"/>
          <p14:tracePt t="24652" x="6661150" y="3498850"/>
          <p14:tracePt t="24654" x="6645275" y="3489325"/>
          <p14:tracePt t="24655" x="6629400" y="3481388"/>
          <p14:tracePt t="24658" x="6604000" y="3481388"/>
          <p14:tracePt t="24660" x="6588125" y="3473450"/>
          <p14:tracePt t="24662" x="6572250" y="3465513"/>
          <p14:tracePt t="24663" x="6554788" y="3457575"/>
          <p14:tracePt t="24665" x="6538913" y="3457575"/>
          <p14:tracePt t="24667" x="6515100" y="3449638"/>
          <p14:tracePt t="24669" x="6499225" y="3441700"/>
          <p14:tracePt t="24672" x="6473825" y="3433763"/>
          <p14:tracePt t="24673" x="6450013" y="3433763"/>
          <p14:tracePt t="24676" x="6424613" y="3424238"/>
          <p14:tracePt t="24677" x="6408738" y="3416300"/>
          <p14:tracePt t="24679" x="6384925" y="3408363"/>
          <p14:tracePt t="24681" x="6361113" y="3408363"/>
          <p14:tracePt t="24683" x="6335713" y="3400425"/>
          <p14:tracePt t="24685" x="6303963" y="3384550"/>
          <p14:tracePt t="24687" x="6278563" y="3376613"/>
          <p14:tracePt t="24689" x="6246813" y="3376613"/>
          <p14:tracePt t="24691" x="6221413" y="3368675"/>
          <p14:tracePt t="24693" x="6189663" y="3351213"/>
          <p14:tracePt t="24695" x="6165850" y="3343275"/>
          <p14:tracePt t="24698" x="6132513" y="3335338"/>
          <p14:tracePt t="24700" x="6108700" y="3327400"/>
          <p14:tracePt t="24701" x="6083300" y="3319463"/>
          <p14:tracePt t="24703" x="6059488" y="3311525"/>
          <p14:tracePt t="24706" x="6026150" y="3303588"/>
          <p14:tracePt t="24707" x="6002338" y="3303588"/>
          <p14:tracePt t="24709" x="5978525" y="3294063"/>
          <p14:tracePt t="24711" x="5953125" y="3286125"/>
          <p14:tracePt t="24714" x="5929313" y="3278188"/>
          <p14:tracePt t="24715" x="5905500" y="3278188"/>
          <p14:tracePt t="24717" x="5880100" y="3270250"/>
          <p14:tracePt t="24719" x="5856288" y="3262313"/>
          <p14:tracePt t="24722" x="5830888" y="3254375"/>
          <p14:tracePt t="24723" x="5807075" y="3254375"/>
          <p14:tracePt t="24725" x="5783263" y="3246438"/>
          <p14:tracePt t="24727" x="5757863" y="3238500"/>
          <p14:tracePt t="24730" x="5726113" y="3228975"/>
          <p14:tracePt t="24731" x="5702300" y="3221038"/>
          <p14:tracePt t="24733" x="5668963" y="3221038"/>
          <p14:tracePt t="24735" x="5645150" y="3221038"/>
          <p14:tracePt t="24738" x="5619750" y="3213100"/>
          <p14:tracePt t="24740" x="5595938" y="3213100"/>
          <p14:tracePt t="24741" x="5580063" y="3205163"/>
          <p14:tracePt t="24743" x="5562600" y="3197225"/>
          <p14:tracePt t="24745" x="5538788" y="3197225"/>
          <p14:tracePt t="24747" x="5514975" y="3197225"/>
          <p14:tracePt t="24749" x="5489575" y="3197225"/>
          <p14:tracePt t="24751" x="5465763" y="3197225"/>
          <p14:tracePt t="24754" x="5449888" y="3189288"/>
          <p14:tracePt t="24755" x="5424488" y="3189288"/>
          <p14:tracePt t="24758" x="5400675" y="3189288"/>
          <p14:tracePt t="24759" x="5384800" y="3189288"/>
          <p14:tracePt t="24762" x="5367338" y="3189288"/>
          <p14:tracePt t="24763" x="5343525" y="3189288"/>
          <p14:tracePt t="24765" x="5327650" y="3189288"/>
          <p14:tracePt t="24768" x="5311775" y="3189288"/>
          <p14:tracePt t="24769" x="5286375" y="3181350"/>
          <p14:tracePt t="24771" x="5270500" y="3181350"/>
          <p14:tracePt t="24773" x="5254625" y="3181350"/>
          <p14:tracePt t="24775" x="5246688" y="3181350"/>
          <p14:tracePt t="24777" x="5237163" y="3181350"/>
          <p14:tracePt t="24779" x="5221288" y="3181350"/>
          <p14:tracePt t="24785" x="5213350" y="3181350"/>
          <p14:tracePt t="24796" x="5205413" y="3181350"/>
          <p14:tracePt t="24800" x="5205413" y="3189288"/>
          <p14:tracePt t="24806" x="5205413" y="3197225"/>
          <p14:tracePt t="24809" x="5205413" y="3205163"/>
          <p14:tracePt t="24818" x="5205413" y="3213100"/>
          <p14:tracePt t="24826" x="5213350" y="3221038"/>
          <p14:tracePt t="24832" x="5213350" y="3228975"/>
          <p14:tracePt t="24833" x="5221288" y="3228975"/>
          <p14:tracePt t="24835" x="5221288" y="3238500"/>
          <p14:tracePt t="24837" x="5229225" y="3238500"/>
          <p14:tracePt t="24840" x="5237163" y="3238500"/>
          <p14:tracePt t="24841" x="5237163" y="3246438"/>
          <p14:tracePt t="24847" x="5246688" y="3246438"/>
          <p14:tracePt t="24849" x="5246688" y="3254375"/>
          <p14:tracePt t="24852" x="5254625" y="3254375"/>
          <p14:tracePt t="24855" x="5262563" y="3262313"/>
          <p14:tracePt t="24858" x="5270500" y="3262313"/>
          <p14:tracePt t="24861" x="5278438" y="3262313"/>
          <p14:tracePt t="24863" x="5278438" y="3270250"/>
          <p14:tracePt t="24866" x="5286375" y="3270250"/>
          <p14:tracePt t="24867" x="5294313" y="3270250"/>
          <p14:tracePt t="24869" x="5302250" y="3278188"/>
          <p14:tracePt t="24873" x="5311775" y="3278188"/>
          <p14:tracePt t="24877" x="5327650" y="3286125"/>
          <p14:tracePt t="24880" x="5335588" y="3286125"/>
          <p14:tracePt t="24881" x="5343525" y="3294063"/>
          <p14:tracePt t="24883" x="5359400" y="3294063"/>
          <p14:tracePt t="24885" x="5367338" y="3294063"/>
          <p14:tracePt t="24888" x="5376863" y="3303588"/>
          <p14:tracePt t="24890" x="5392738" y="3303588"/>
          <p14:tracePt t="24891" x="5408613" y="3311525"/>
          <p14:tracePt t="24893" x="5424488" y="3311525"/>
          <p14:tracePt t="24895" x="5441950" y="3311525"/>
          <p14:tracePt t="24897" x="5457825" y="3319463"/>
          <p14:tracePt t="24900" x="5473700" y="3327400"/>
          <p14:tracePt t="24902" x="5497513" y="3327400"/>
          <p14:tracePt t="24904" x="5522913" y="3335338"/>
          <p14:tracePt t="24906" x="5546725" y="3335338"/>
          <p14:tracePt t="24908" x="5572125" y="3343275"/>
          <p14:tracePt t="24910" x="5595938" y="3351213"/>
          <p14:tracePt t="24911" x="5619750" y="3359150"/>
          <p14:tracePt t="24914" x="5645150" y="3359150"/>
          <p14:tracePt t="24915" x="5668963" y="3368675"/>
          <p14:tracePt t="24917" x="5692775" y="3376613"/>
          <p14:tracePt t="24919" x="5718175" y="3376613"/>
          <p14:tracePt t="24922" x="5741988" y="3384550"/>
          <p14:tracePt t="24923" x="5783263" y="3392488"/>
          <p14:tracePt t="24925" x="5815013" y="3392488"/>
          <p14:tracePt t="24927" x="5840413" y="3392488"/>
          <p14:tracePt t="24929" x="5864225" y="3392488"/>
          <p14:tracePt t="24932" x="5888038" y="3400425"/>
          <p14:tracePt t="24933" x="5913438" y="3408363"/>
          <p14:tracePt t="24935" x="5929313" y="3416300"/>
          <p14:tracePt t="24937" x="5953125" y="3416300"/>
          <p14:tracePt t="24940" x="5970588" y="3416300"/>
          <p14:tracePt t="24941" x="5994400" y="3424238"/>
          <p14:tracePt t="24943" x="6018213" y="3424238"/>
          <p14:tracePt t="24945" x="6035675" y="3433763"/>
          <p14:tracePt t="24948" x="6051550" y="3433763"/>
          <p14:tracePt t="24949" x="6067425" y="3441700"/>
          <p14:tracePt t="24951" x="6083300" y="3441700"/>
          <p14:tracePt t="24953" x="6100763" y="3441700"/>
          <p14:tracePt t="24955" x="6108700" y="3449638"/>
          <p14:tracePt t="24957" x="6124575" y="3449638"/>
          <p14:tracePt t="24960" x="6132513" y="3457575"/>
          <p14:tracePt t="24961" x="6148388" y="3457575"/>
          <p14:tracePt t="24964" x="6156325" y="3457575"/>
          <p14:tracePt t="24965" x="6165850" y="3457575"/>
          <p14:tracePt t="24968" x="6173788" y="3465513"/>
          <p14:tracePt t="24969" x="6181725" y="3465513"/>
          <p14:tracePt t="24971" x="6189663" y="3473450"/>
          <p14:tracePt t="24975" x="6197600" y="3473450"/>
          <p14:tracePt t="24979" x="6205538" y="3481388"/>
          <p14:tracePt t="24982" x="6213475" y="3481388"/>
          <p14:tracePt t="24985" x="6221413" y="3489325"/>
          <p14:tracePt t="24989" x="6230938" y="3489325"/>
          <p14:tracePt t="24993" x="6238875" y="3489325"/>
          <p14:tracePt t="24995" x="6246813" y="3489325"/>
          <p14:tracePt t="24998" x="6246813" y="3498850"/>
          <p14:tracePt t="25001" x="6254750" y="3498850"/>
          <p14:tracePt t="25005" x="6254750" y="3506788"/>
          <p14:tracePt t="25007" x="6262688" y="3506788"/>
          <p14:tracePt t="25011" x="6270625" y="3506788"/>
          <p14:tracePt t="25013" x="6278563" y="3506788"/>
          <p14:tracePt t="25015" x="6278563" y="3514725"/>
          <p14:tracePt t="25017" x="6286500" y="3514725"/>
          <p14:tracePt t="25021" x="6296025" y="3514725"/>
          <p14:tracePt t="25026" x="6303963" y="3514725"/>
          <p14:tracePt t="25027" x="6311900" y="3514725"/>
          <p14:tracePt t="25034" x="6319838" y="3514725"/>
          <p14:tracePt t="25037" x="6327775" y="3514725"/>
          <p14:tracePt t="25042" x="6335713" y="3514725"/>
          <p14:tracePt t="25045" x="6343650" y="3514725"/>
          <p14:tracePt t="25055" x="6351588" y="3514725"/>
          <p14:tracePt t="25085" x="6351588" y="3506788"/>
          <p14:tracePt t="25091" x="6351588" y="3498850"/>
          <p14:tracePt t="25097" x="6351588" y="3489325"/>
          <p14:tracePt t="25101" x="6343650" y="3481388"/>
          <p14:tracePt t="25103" x="6335713" y="3481388"/>
          <p14:tracePt t="25107" x="6335713" y="3473450"/>
          <p14:tracePt t="25110" x="6327775" y="3465513"/>
          <p14:tracePt t="25113" x="6327775" y="3457575"/>
          <p14:tracePt t="25116" x="6319838" y="3457575"/>
          <p14:tracePt t="25119" x="6319838" y="3449638"/>
          <p14:tracePt t="25119" x="6303963" y="3449638"/>
          <p14:tracePt t="25122" x="6303963" y="3441700"/>
          <p14:tracePt t="25124" x="6296025" y="3433763"/>
          <p14:tracePt t="25125" x="6286500" y="3433763"/>
          <p14:tracePt t="25128" x="6278563" y="3416300"/>
          <p14:tracePt t="25129" x="6262688" y="3416300"/>
          <p14:tracePt t="25132" x="6262688" y="3408363"/>
          <p14:tracePt t="25133" x="6246813" y="3408363"/>
          <p14:tracePt t="25136" x="6238875" y="3400425"/>
          <p14:tracePt t="25139" x="6230938" y="3384550"/>
          <p14:tracePt t="25141" x="6205538" y="3368675"/>
          <p14:tracePt t="25144" x="6189663" y="3368675"/>
          <p14:tracePt t="25146" x="6181725" y="3359150"/>
          <p14:tracePt t="25148" x="6173788" y="3351213"/>
          <p14:tracePt t="25150" x="6156325" y="3343275"/>
          <p14:tracePt t="25152" x="6140450" y="3327400"/>
          <p14:tracePt t="25154" x="6132513" y="3319463"/>
          <p14:tracePt t="25156" x="6108700" y="3311525"/>
          <p14:tracePt t="25158" x="6091238" y="3303588"/>
          <p14:tracePt t="25160" x="6075363" y="3286125"/>
          <p14:tracePt t="25161" x="6059488" y="3278188"/>
          <p14:tracePt t="25164" x="6043613" y="3270250"/>
          <p14:tracePt t="25165" x="6026150" y="3262313"/>
          <p14:tracePt t="25167" x="6010275" y="3246438"/>
          <p14:tracePt t="25169" x="5994400" y="3238500"/>
          <p14:tracePt t="25171" x="5961063" y="3228975"/>
          <p14:tracePt t="25173" x="5945188" y="3213100"/>
          <p14:tracePt t="25175" x="5921375" y="3205163"/>
          <p14:tracePt t="25177" x="5905500" y="3189288"/>
          <p14:tracePt t="25180" x="5880100" y="3181350"/>
          <p14:tracePt t="25182" x="5856288" y="3173413"/>
          <p14:tracePt t="25184" x="5830888" y="3155950"/>
          <p14:tracePt t="25186" x="5815013" y="3148013"/>
          <p14:tracePt t="25188" x="5791200" y="3140075"/>
          <p14:tracePt t="25189" x="5757863" y="3124200"/>
          <p14:tracePt t="25192" x="5734050" y="3116263"/>
          <p14:tracePt t="25194" x="5718175" y="3108325"/>
          <p14:tracePt t="25195" x="5692775" y="3098800"/>
          <p14:tracePt t="25197" x="5676900" y="3090863"/>
          <p14:tracePt t="25200" x="5653088" y="3082925"/>
          <p14:tracePt t="25202" x="5637213" y="3074988"/>
          <p14:tracePt t="25203" x="5619750" y="3067050"/>
          <p14:tracePt t="25205" x="5603875" y="3067050"/>
          <p14:tracePt t="25207" x="5588000" y="3059113"/>
          <p14:tracePt t="25209" x="5580063" y="3051175"/>
          <p14:tracePt t="25213" x="5572125" y="3051175"/>
          <p14:tracePt t="25215" x="5562600" y="3051175"/>
          <p14:tracePt t="25247" x="5572125" y="3059113"/>
          <p14:tracePt t="25251" x="5580063" y="3067050"/>
          <p14:tracePt t="25255" x="5580063" y="3074988"/>
          <p14:tracePt t="25257" x="5588000" y="3074988"/>
          <p14:tracePt t="25259" x="5588000" y="3082925"/>
          <p14:tracePt t="25261" x="5603875" y="3090863"/>
          <p14:tracePt t="25264" x="5611813" y="3098800"/>
          <p14:tracePt t="25265" x="5619750" y="3108325"/>
          <p14:tracePt t="25267" x="5637213" y="3116263"/>
          <p14:tracePt t="25270" x="5645150" y="3124200"/>
          <p14:tracePt t="25271" x="5661025" y="3124200"/>
          <p14:tracePt t="25274" x="5668963" y="3140075"/>
          <p14:tracePt t="25276" x="5676900" y="3148013"/>
          <p14:tracePt t="25277" x="5702300" y="3155950"/>
          <p14:tracePt t="25279" x="5718175" y="3163888"/>
          <p14:tracePt t="25281" x="5726113" y="3163888"/>
          <p14:tracePt t="25283" x="5741988" y="3173413"/>
          <p14:tracePt t="25286" x="5757863" y="3181350"/>
          <p14:tracePt t="25287" x="5775325" y="3181350"/>
          <p14:tracePt t="25289" x="5791200" y="3197225"/>
          <p14:tracePt t="25292" x="5807075" y="3205163"/>
          <p14:tracePt t="25295" x="5830888" y="3213100"/>
          <p14:tracePt t="25298" x="5840413" y="3221038"/>
          <p14:tracePt t="25299" x="5864225" y="3221038"/>
          <p14:tracePt t="25302" x="5872163" y="3228975"/>
          <p14:tracePt t="25304" x="5880100" y="3238500"/>
          <p14:tracePt t="25305" x="5895975" y="3238500"/>
          <p14:tracePt t="25307" x="5905500" y="3238500"/>
          <p14:tracePt t="25309" x="5913438" y="3246438"/>
          <p14:tracePt t="25311" x="5929313" y="3254375"/>
          <p14:tracePt t="25313" x="5937250" y="3254375"/>
          <p14:tracePt t="25316" x="5945188" y="3254375"/>
          <p14:tracePt t="25317" x="5953125" y="3262313"/>
          <p14:tracePt t="25321" x="5970588" y="3270250"/>
          <p14:tracePt t="25325" x="5978525" y="3270250"/>
          <p14:tracePt t="25327" x="5986463" y="3270250"/>
          <p14:tracePt t="25330" x="5994400" y="3278188"/>
          <p14:tracePt t="25331" x="6002338" y="3278188"/>
          <p14:tracePt t="25333" x="6010275" y="3278188"/>
          <p14:tracePt t="25335" x="6018213" y="3278188"/>
          <p14:tracePt t="25339" x="6026150" y="3286125"/>
          <p14:tracePt t="25341" x="6035675" y="3286125"/>
          <p14:tracePt t="25343" x="6043613" y="3294063"/>
          <p14:tracePt t="25345" x="6059488" y="3294063"/>
          <p14:tracePt t="25348" x="6067425" y="3294063"/>
          <p14:tracePt t="25349" x="6075363" y="3294063"/>
          <p14:tracePt t="25351" x="6083300" y="3303588"/>
          <p14:tracePt t="25354" x="6091238" y="3303588"/>
          <p14:tracePt t="25355" x="6100763" y="3303588"/>
          <p14:tracePt t="25357" x="6108700" y="3311525"/>
          <p14:tracePt t="25361" x="6116638" y="3311525"/>
          <p14:tracePt t="25363" x="6124575" y="3311525"/>
          <p14:tracePt t="25365" x="6132513" y="3311525"/>
          <p14:tracePt t="25367" x="6140450" y="3311525"/>
          <p14:tracePt t="25369" x="6148388" y="3319463"/>
          <p14:tracePt t="25372" x="6156325" y="3319463"/>
          <p14:tracePt t="25375" x="6173788" y="3319463"/>
          <p14:tracePt t="25377" x="6181725" y="3319463"/>
          <p14:tracePt t="25380" x="6189663" y="3319463"/>
          <p14:tracePt t="25381" x="6205538" y="3319463"/>
          <p14:tracePt t="25385" x="6213475" y="3327400"/>
          <p14:tracePt t="25387" x="6230938" y="3327400"/>
          <p14:tracePt t="25389" x="6238875" y="3327400"/>
          <p14:tracePt t="25393" x="6254750" y="3327400"/>
          <p14:tracePt t="25395" x="6254750" y="3335338"/>
          <p14:tracePt t="25397" x="6262688" y="3335338"/>
          <p14:tracePt t="25399" x="6270625" y="3335338"/>
          <p14:tracePt t="25401" x="6278563" y="3335338"/>
          <p14:tracePt t="25405" x="6286500" y="3335338"/>
          <p14:tracePt t="25413" x="6296025" y="3335338"/>
          <p14:tracePt t="25449" x="6286500" y="3335338"/>
          <p14:tracePt t="25453" x="6278563" y="3335338"/>
          <p14:tracePt t="25455" x="6270625" y="3335338"/>
          <p14:tracePt t="25458" x="6262688" y="3335338"/>
          <p14:tracePt t="25460" x="6254750" y="3335338"/>
          <p14:tracePt t="25462" x="6246813" y="3327400"/>
          <p14:tracePt t="25464" x="6230938" y="3327400"/>
          <p14:tracePt t="25465" x="6221413" y="3327400"/>
          <p14:tracePt t="25467" x="6205538" y="3327400"/>
          <p14:tracePt t="25469" x="6189663" y="3327400"/>
          <p14:tracePt t="25471" x="6173788" y="3319463"/>
          <p14:tracePt t="25473" x="6156325" y="3319463"/>
          <p14:tracePt t="25475" x="6140450" y="3311525"/>
          <p14:tracePt t="25477" x="6132513" y="3311525"/>
          <p14:tracePt t="25479" x="6116638" y="3311525"/>
          <p14:tracePt t="25481" x="6100763" y="3311525"/>
          <p14:tracePt t="25483" x="6083300" y="3311525"/>
          <p14:tracePt t="25485" x="6075363" y="3311525"/>
          <p14:tracePt t="25487" x="6059488" y="3311525"/>
          <p14:tracePt t="25490" x="6043613" y="3311525"/>
          <p14:tracePt t="25492" x="6026150" y="3311525"/>
          <p14:tracePt t="25494" x="6018213" y="3311525"/>
          <p14:tracePt t="25495" x="6010275" y="3303588"/>
          <p14:tracePt t="25497" x="5994400" y="3303588"/>
          <p14:tracePt t="25499" x="5970588" y="3303588"/>
          <p14:tracePt t="25501" x="5953125" y="3303588"/>
          <p14:tracePt t="25503" x="5945188" y="3303588"/>
          <p14:tracePt t="25505" x="5937250" y="3303588"/>
          <p14:tracePt t="25508" x="5921375" y="3294063"/>
          <p14:tracePt t="25509" x="5895975" y="3294063"/>
          <p14:tracePt t="25512" x="5880100" y="3294063"/>
          <p14:tracePt t="25513" x="5864225" y="3294063"/>
          <p14:tracePt t="25516" x="5856288" y="3294063"/>
          <p14:tracePt t="25517" x="5840413" y="3294063"/>
          <p14:tracePt t="25519" x="5822950" y="3294063"/>
          <p14:tracePt t="25521" x="5807075" y="3294063"/>
          <p14:tracePt t="25523" x="5791200" y="3294063"/>
          <p14:tracePt t="25525" x="5775325" y="3294063"/>
          <p14:tracePt t="25527" x="5767388" y="3294063"/>
          <p14:tracePt t="25530" x="5749925" y="3294063"/>
          <p14:tracePt t="25531" x="5734050" y="3294063"/>
          <p14:tracePt t="25533" x="5726113" y="3294063"/>
          <p14:tracePt t="25535" x="5710238" y="3294063"/>
          <p14:tracePt t="25537" x="5702300" y="3294063"/>
          <p14:tracePt t="25540" x="5684838" y="3294063"/>
          <p14:tracePt t="25541" x="5676900" y="3294063"/>
          <p14:tracePt t="25543" x="5661025" y="3294063"/>
          <p14:tracePt t="25545" x="5653088" y="3294063"/>
          <p14:tracePt t="25547" x="5637213" y="3294063"/>
          <p14:tracePt t="25550" x="5627688" y="3294063"/>
          <p14:tracePt t="25551" x="5619750" y="3294063"/>
          <p14:tracePt t="25553" x="5611813" y="3294063"/>
          <p14:tracePt t="25556" x="5603875" y="3294063"/>
          <p14:tracePt t="25557" x="5595938" y="3294063"/>
          <p14:tracePt t="25559" x="5580063" y="3294063"/>
          <p14:tracePt t="25563" x="5572125" y="3294063"/>
          <p14:tracePt t="25567" x="5562600" y="3294063"/>
          <p14:tracePt t="25631" x="5572125" y="3294063"/>
          <p14:tracePt t="25633" x="5572125" y="3303588"/>
          <p14:tracePt t="25636" x="5588000" y="3311525"/>
          <p14:tracePt t="25638" x="5595938" y="3311525"/>
          <p14:tracePt t="25640" x="5611813" y="3319463"/>
          <p14:tracePt t="25641" x="5637213" y="3327400"/>
          <p14:tracePt t="25644" x="5653088" y="3327400"/>
          <p14:tracePt t="25645" x="5668963" y="3327400"/>
          <p14:tracePt t="25648" x="5684838" y="3335338"/>
          <p14:tracePt t="25649" x="5710238" y="3343275"/>
          <p14:tracePt t="25652" x="5734050" y="3351213"/>
          <p14:tracePt t="25653" x="5757863" y="3351213"/>
          <p14:tracePt t="25656" x="5799138" y="3359150"/>
          <p14:tracePt t="25657" x="5830888" y="3368675"/>
          <p14:tracePt t="25660" x="5864225" y="3376613"/>
          <p14:tracePt t="25661" x="5905500" y="3384550"/>
          <p14:tracePt t="25663" x="5937250" y="3392488"/>
          <p14:tracePt t="25665" x="5970588" y="3400425"/>
          <p14:tracePt t="25667" x="6010275" y="3408363"/>
          <p14:tracePt t="25669" x="6043613" y="3408363"/>
          <p14:tracePt t="25672" x="6075363" y="3416300"/>
          <p14:tracePt t="25673" x="6116638" y="3424238"/>
          <p14:tracePt t="25675" x="6148388" y="3433763"/>
          <p14:tracePt t="25677" x="6181725" y="3441700"/>
          <p14:tracePt t="25680" x="6205538" y="3449638"/>
          <p14:tracePt t="25681" x="6230938" y="3449638"/>
          <p14:tracePt t="25683" x="6262688" y="3449638"/>
          <p14:tracePt t="25686" x="6286500" y="3449638"/>
          <p14:tracePt t="25687" x="6311900" y="3457575"/>
          <p14:tracePt t="25689" x="6335713" y="3457575"/>
          <p14:tracePt t="25692" x="6361113" y="3465513"/>
          <p14:tracePt t="25694" x="6376988" y="3465513"/>
          <p14:tracePt t="25695" x="6392863" y="3473450"/>
          <p14:tracePt t="25697" x="6408738" y="3473450"/>
          <p14:tracePt t="25700" x="6424613" y="3473450"/>
          <p14:tracePt t="25702" x="6442075" y="3473450"/>
          <p14:tracePt t="25703" x="6465888" y="3481388"/>
          <p14:tracePt t="25705" x="6473825" y="3481388"/>
          <p14:tracePt t="25707" x="6489700" y="3481388"/>
          <p14:tracePt t="25709" x="6499225" y="3489325"/>
          <p14:tracePt t="25712" x="6515100" y="3489325"/>
          <p14:tracePt t="25713" x="6523038" y="3489325"/>
          <p14:tracePt t="25715" x="6530975" y="3489325"/>
          <p14:tracePt t="25718" x="6546850" y="3489325"/>
          <p14:tracePt t="25719" x="6554788" y="3489325"/>
          <p14:tracePt t="25721" x="6564313" y="3489325"/>
          <p14:tracePt t="25724" x="6572250" y="3489325"/>
          <p14:tracePt t="25725" x="6580188" y="3489325"/>
          <p14:tracePt t="25727" x="6588125" y="3498850"/>
          <p14:tracePt t="25730" x="6604000" y="3498850"/>
          <p14:tracePt t="25731" x="6611938" y="3498850"/>
          <p14:tracePt t="25735" x="6629400" y="3498850"/>
          <p14:tracePt t="25737" x="6637338" y="3498850"/>
          <p14:tracePt t="25741" x="6645275" y="3498850"/>
          <p14:tracePt t="25742" x="6661150" y="3506788"/>
          <p14:tracePt t="25743" x="6669088" y="3506788"/>
          <p14:tracePt t="25745" x="6677025" y="3506788"/>
          <p14:tracePt t="25747" x="6684963" y="3506788"/>
          <p14:tracePt t="25750" x="6702425" y="3506788"/>
          <p14:tracePt t="25752" x="6710363" y="3506788"/>
          <p14:tracePt t="25754" x="6718300" y="3506788"/>
          <p14:tracePt t="25755" x="6734175" y="3506788"/>
          <p14:tracePt t="25758" x="6742113" y="3506788"/>
          <p14:tracePt t="25760" x="6750050" y="3514725"/>
          <p14:tracePt t="25761" x="6767513" y="3514725"/>
          <p14:tracePt t="25763" x="6775450" y="3514725"/>
          <p14:tracePt t="25766" x="6783388" y="3514725"/>
          <p14:tracePt t="25767" x="6791325" y="3514725"/>
          <p14:tracePt t="25770" x="6807200" y="3522663"/>
          <p14:tracePt t="25773" x="6815138" y="3522663"/>
          <p14:tracePt t="25775" x="6824663" y="3522663"/>
          <p14:tracePt t="25778" x="6832600" y="3522663"/>
          <p14:tracePt t="25781" x="6840538" y="3522663"/>
          <p14:tracePt t="25785" x="6848475" y="3522663"/>
          <p14:tracePt t="25789" x="6856413" y="3522663"/>
          <p14:tracePt t="25793" x="6864350" y="3522663"/>
          <p14:tracePt t="25797" x="6864350" y="3530600"/>
          <p14:tracePt t="25799" x="6872288" y="3530600"/>
          <p14:tracePt t="25805" x="6880225" y="3538538"/>
          <p14:tracePt t="25821" x="6889750" y="3538538"/>
          <p14:tracePt t="25825" x="6889750" y="3546475"/>
          <p14:tracePt t="25829" x="6897688" y="3546475"/>
          <p14:tracePt t="25837" x="6897688" y="3554413"/>
          <p14:tracePt t="25841" x="6905625" y="3554413"/>
          <p14:tracePt t="25855" x="6905625" y="3563938"/>
          <p14:tracePt t="25866" x="6913563" y="3563938"/>
          <p14:tracePt t="25889" x="6913563" y="3571875"/>
          <p14:tracePt t="25990" x="6905625" y="3571875"/>
          <p14:tracePt t="26004" x="6897688" y="3571875"/>
          <p14:tracePt t="26008" x="6889750" y="3571875"/>
          <p14:tracePt t="26014" x="6880225" y="3571875"/>
          <p14:tracePt t="26018" x="6872288" y="3571875"/>
          <p14:tracePt t="26024" x="6864350" y="3571875"/>
          <p14:tracePt t="26027" x="6856413" y="3571875"/>
          <p14:tracePt t="26031" x="6848475" y="3571875"/>
          <p14:tracePt t="26035" x="6840538" y="3571875"/>
          <p14:tracePt t="26039" x="6832600" y="3571875"/>
          <p14:tracePt t="26042" x="6824663" y="3571875"/>
          <p14:tracePt t="26045" x="6815138" y="3571875"/>
          <p14:tracePt t="26050" x="6807200" y="3579813"/>
          <p14:tracePt t="26055" x="6799263" y="3579813"/>
          <p14:tracePt t="26064" x="6791325" y="3579813"/>
          <p14:tracePt t="26068" x="6783388" y="3579813"/>
          <p14:tracePt t="26077" x="6775450" y="3579813"/>
          <p14:tracePt t="26081" x="6767513" y="3579813"/>
          <p14:tracePt t="26088" x="6759575" y="3579813"/>
          <p14:tracePt t="26092" x="6750050" y="3579813"/>
          <p14:tracePt t="26100" x="6742113" y="3579813"/>
          <p14:tracePt t="26103" x="6734175" y="3579813"/>
          <p14:tracePt t="26109" x="6726238" y="3579813"/>
          <p14:tracePt t="26112" x="6718300" y="3579813"/>
          <p14:tracePt t="26116" x="6710363" y="3579813"/>
          <p14:tracePt t="26119" x="6702425" y="3579813"/>
          <p14:tracePt t="26123" x="6694488" y="3579813"/>
          <p14:tracePt t="26125" x="6684963" y="3579813"/>
          <p14:tracePt t="26129" x="6677025" y="3579813"/>
          <p14:tracePt t="26132" x="6669088" y="3579813"/>
          <p14:tracePt t="26136" x="6661150" y="3579813"/>
          <p14:tracePt t="26138" x="6653213" y="3579813"/>
          <p14:tracePt t="26140" x="6645275" y="3587750"/>
          <p14:tracePt t="26143" x="6629400" y="3587750"/>
          <p14:tracePt t="26146" x="6619875" y="3587750"/>
          <p14:tracePt t="26147" x="6611938" y="3587750"/>
          <p14:tracePt t="26149" x="6604000" y="3587750"/>
          <p14:tracePt t="26153" x="6596063" y="3587750"/>
          <p14:tracePt t="26156" x="6588125" y="3587750"/>
          <p14:tracePt t="26157" x="6580188" y="3587750"/>
          <p14:tracePt t="26159" x="6572250" y="3587750"/>
          <p14:tracePt t="26163" x="6564313" y="3587750"/>
          <p14:tracePt t="26166" x="6554788" y="3595688"/>
          <p14:tracePt t="26169" x="6546850" y="3595688"/>
          <p14:tracePt t="26171" x="6538913" y="3595688"/>
          <p14:tracePt t="26175" x="6530975" y="3595688"/>
          <p14:tracePt t="26177" x="6523038" y="3603625"/>
          <p14:tracePt t="26181" x="6515100" y="3603625"/>
          <p14:tracePt t="26188" x="6507163" y="3603625"/>
          <p14:tracePt t="26193" x="6499225" y="3603625"/>
          <p14:tracePt t="26195" x="6489700" y="3603625"/>
          <p14:tracePt t="26206" x="6481763" y="3603625"/>
          <p14:tracePt t="26214" x="6473825" y="3603625"/>
          <p14:tracePt t="26238" x="6465888" y="3603625"/>
          <p14:tracePt t="26241" x="6457950" y="3603625"/>
          <p14:tracePt t="26250" x="6450013" y="3603625"/>
          <p14:tracePt t="26260" x="6442075" y="3603625"/>
          <p14:tracePt t="26263" x="6434138" y="3603625"/>
          <p14:tracePt t="26268" x="6424613" y="3603625"/>
          <p14:tracePt t="26274" x="6416675" y="3603625"/>
          <p14:tracePt t="26277" x="6416675" y="3595688"/>
          <p14:tracePt t="26280" x="6408738" y="3595688"/>
          <p14:tracePt t="26291" x="6400800" y="3595688"/>
          <p14:tracePt t="26293" x="6392863" y="3595688"/>
          <p14:tracePt t="26301" x="6384925" y="3587750"/>
          <p14:tracePt t="26315" x="6376988" y="3579813"/>
          <p14:tracePt t="26321" x="6369050" y="3571875"/>
          <p14:tracePt t="26325" x="6361113" y="3563938"/>
          <p14:tracePt t="26333" x="6351588" y="3554413"/>
          <p14:tracePt t="26339" x="6351588" y="3546475"/>
          <p14:tracePt t="26341" x="6343650" y="3546475"/>
          <p14:tracePt t="26345" x="6335713" y="3538538"/>
          <p14:tracePt t="26349" x="6335713" y="3530600"/>
          <p14:tracePt t="26355" x="6327775" y="3522663"/>
          <p14:tracePt t="26357" x="6319838" y="3522663"/>
          <p14:tracePt t="26359" x="6319838" y="3514725"/>
          <p14:tracePt t="26363" x="6311900" y="3514725"/>
          <p14:tracePt t="26371" x="6311900" y="3506788"/>
          <p14:tracePt t="26376" x="6303963" y="3506788"/>
          <p14:tracePt t="26697" x="6311900" y="3506788"/>
          <p14:tracePt t="26703" x="6311900" y="3514725"/>
          <p14:tracePt t="26710" x="6327775" y="3522663"/>
          <p14:tracePt t="26711" x="6335713" y="3530600"/>
          <p14:tracePt t="26713" x="6335713" y="3538538"/>
          <p14:tracePt t="26715" x="6343650" y="3538538"/>
          <p14:tracePt t="26719" x="6343650" y="3546475"/>
          <p14:tracePt t="26723" x="6351588" y="3546475"/>
          <p14:tracePt t="26726" x="6351588" y="3554413"/>
          <p14:tracePt t="26729" x="6361113" y="3554413"/>
          <p14:tracePt t="26732" x="6361113" y="3563938"/>
          <p14:tracePt t="26733" x="6369050" y="3563938"/>
          <p14:tracePt t="26735" x="6369050" y="3571875"/>
          <p14:tracePt t="26741" x="6376988" y="3571875"/>
          <p14:tracePt t="26747" x="6376988" y="3579813"/>
          <p14:tracePt t="26758" x="6384925" y="3579813"/>
          <p14:tracePt t="26775" x="6384925" y="3587750"/>
          <p14:tracePt t="26888" x="6384925" y="3595688"/>
          <p14:tracePt t="26977" x="6376988" y="3595688"/>
          <p14:tracePt t="26981" x="6369050" y="3595688"/>
          <p14:tracePt t="26983" x="6361113" y="3595688"/>
          <p14:tracePt t="26988" x="6351588" y="3595688"/>
          <p14:tracePt t="26990" x="6343650" y="3595688"/>
          <p14:tracePt t="26991" x="6335713" y="3603625"/>
          <p14:tracePt t="26993" x="6327775" y="3603625"/>
          <p14:tracePt t="26996" x="6311900" y="3603625"/>
          <p14:tracePt t="26997" x="6303963" y="3603625"/>
          <p14:tracePt t="27000" x="6296025" y="3611563"/>
          <p14:tracePt t="27002" x="6278563" y="3611563"/>
          <p14:tracePt t="27004" x="6262688" y="3619500"/>
          <p14:tracePt t="27007" x="6254750" y="3619500"/>
          <p14:tracePt t="27009" x="6221413" y="3629025"/>
          <p14:tracePt t="27011" x="6213475" y="3629025"/>
          <p14:tracePt t="27013" x="6197600" y="3636963"/>
          <p14:tracePt t="27015" x="6181725" y="3644900"/>
          <p14:tracePt t="27017" x="6165850" y="3644900"/>
          <p14:tracePt t="27020" x="6156325" y="3644900"/>
          <p14:tracePt t="27021" x="6148388" y="3652838"/>
          <p14:tracePt t="27023" x="6124575" y="3660775"/>
          <p14:tracePt t="27025" x="6116638" y="3660775"/>
          <p14:tracePt t="27027" x="6108700" y="3660775"/>
          <p14:tracePt t="27029" x="6091238" y="3668713"/>
          <p14:tracePt t="27031" x="6075363" y="3676650"/>
          <p14:tracePt t="27034" x="6059488" y="3676650"/>
          <p14:tracePt t="27035" x="6051550" y="3676650"/>
          <p14:tracePt t="27037" x="6035675" y="3684588"/>
          <p14:tracePt t="27040" x="6026150" y="3694113"/>
          <p14:tracePt t="27041" x="6010275" y="3694113"/>
          <p14:tracePt t="27043" x="5994400" y="3694113"/>
          <p14:tracePt t="27045" x="5986463" y="3702050"/>
          <p14:tracePt t="27047" x="5978525" y="3702050"/>
          <p14:tracePt t="27049" x="5961063" y="3709988"/>
          <p14:tracePt t="27052" x="5953125" y="3709988"/>
          <p14:tracePt t="27053" x="5945188" y="3717925"/>
          <p14:tracePt t="27055" x="5929313" y="3717925"/>
          <p14:tracePt t="27057" x="5929313" y="3725863"/>
          <p14:tracePt t="27060" x="5921375" y="3725863"/>
          <p14:tracePt t="27061" x="5905500" y="3725863"/>
          <p14:tracePt t="27063" x="5895975" y="3725863"/>
          <p14:tracePt t="27065" x="5888038" y="3733800"/>
          <p14:tracePt t="27068" x="5880100" y="3733800"/>
          <p14:tracePt t="27069" x="5872163" y="3741738"/>
          <p14:tracePt t="27071" x="5864225" y="3741738"/>
          <p14:tracePt t="27073" x="5856288" y="3741738"/>
          <p14:tracePt t="27075" x="5848350" y="3749675"/>
          <p14:tracePt t="27077" x="5830888" y="3749675"/>
          <p14:tracePt t="27080" x="5830888" y="3759200"/>
          <p14:tracePt t="27082" x="5822950" y="3759200"/>
          <p14:tracePt t="27084" x="5807075" y="3759200"/>
          <p14:tracePt t="27085" x="5799138" y="3759200"/>
          <p14:tracePt t="27088" x="5791200" y="3759200"/>
          <p14:tracePt t="27089" x="5775325" y="3767138"/>
          <p14:tracePt t="27091" x="5767388" y="3775075"/>
          <p14:tracePt t="27093" x="5757863" y="3775075"/>
          <p14:tracePt t="27095" x="5741988" y="3775075"/>
          <p14:tracePt t="27098" x="5734050" y="3775075"/>
          <p14:tracePt t="27100" x="5718175" y="3775075"/>
          <p14:tracePt t="27101" x="5710238" y="3775075"/>
          <p14:tracePt t="27103" x="5692775" y="3783013"/>
          <p14:tracePt t="27105" x="5676900" y="3783013"/>
          <p14:tracePt t="27107" x="5661025" y="3783013"/>
          <p14:tracePt t="27110" x="5645150" y="3790950"/>
          <p14:tracePt t="27111" x="5637213" y="3790950"/>
          <p14:tracePt t="27113" x="5611813" y="3790950"/>
          <p14:tracePt t="27115" x="5595938" y="3790950"/>
          <p14:tracePt t="27117" x="5580063" y="3790950"/>
          <p14:tracePt t="27119" x="5562600" y="3790950"/>
          <p14:tracePt t="27121" x="5546725" y="3798888"/>
          <p14:tracePt t="27123" x="5530850" y="3798888"/>
          <p14:tracePt t="27126" x="5507038" y="3798888"/>
          <p14:tracePt t="27128" x="5481638" y="3798888"/>
          <p14:tracePt t="27129" x="5465763" y="3798888"/>
          <p14:tracePt t="27131" x="5449888" y="3798888"/>
          <p14:tracePt t="27133" x="5432425" y="3798888"/>
          <p14:tracePt t="27135" x="5416550" y="3798888"/>
          <p14:tracePt t="27137" x="5400675" y="3798888"/>
          <p14:tracePt t="27139" x="5384800" y="3798888"/>
          <p14:tracePt t="27141" x="5359400" y="3798888"/>
          <p14:tracePt t="27143" x="5343525" y="3798888"/>
          <p14:tracePt t="27145" x="5327650" y="3798888"/>
          <p14:tracePt t="27148" x="5311775" y="3798888"/>
          <p14:tracePt t="27149" x="5294313" y="3798888"/>
          <p14:tracePt t="27152" x="5278438" y="3798888"/>
          <p14:tracePt t="27154" x="5270500" y="3798888"/>
          <p14:tracePt t="27156" x="5246688" y="3798888"/>
          <p14:tracePt t="27157" x="5237163" y="3798888"/>
          <p14:tracePt t="27159" x="5229225" y="3798888"/>
          <p14:tracePt t="27161" x="5213350" y="3806825"/>
          <p14:tracePt t="27163" x="5205413" y="3806825"/>
          <p14:tracePt t="27167" x="5197475" y="3806825"/>
          <p14:tracePt t="27169" x="5189538" y="3806825"/>
          <p14:tracePt t="27173" x="5181600" y="3806825"/>
          <p14:tracePt t="27194" x="5172075" y="3806825"/>
          <p14:tracePt t="27204" x="5164138" y="3806825"/>
          <p14:tracePt t="27214" x="5156200" y="3806825"/>
          <p14:tracePt t="27215" x="5148263" y="3806825"/>
          <p14:tracePt t="27217" x="5148263" y="3798888"/>
          <p14:tracePt t="27219" x="5140325" y="3798888"/>
          <p14:tracePt t="27221" x="5140325" y="3790950"/>
          <p14:tracePt t="27224" x="5132388" y="3790950"/>
          <p14:tracePt t="27227" x="5124450" y="3783013"/>
          <p14:tracePt t="27229" x="5116513" y="3775075"/>
          <p14:tracePt t="27231" x="5108575" y="3775075"/>
          <p14:tracePt t="27233" x="5099050" y="3767138"/>
          <p14:tracePt t="27235" x="5091113" y="3759200"/>
          <p14:tracePt t="27239" x="5075238" y="3749675"/>
          <p14:tracePt t="27242" x="5067300" y="3749675"/>
          <p14:tracePt t="27243" x="5067300" y="3741738"/>
          <p14:tracePt t="27246" x="5059363" y="3733800"/>
          <p14:tracePt t="27247" x="5051425" y="3733800"/>
          <p14:tracePt t="27250" x="5033963" y="3725863"/>
          <p14:tracePt t="27251" x="5033963" y="3717925"/>
          <p14:tracePt t="27253" x="5018088" y="3709988"/>
          <p14:tracePt t="27257" x="5010150" y="3702050"/>
          <p14:tracePt t="27259" x="4994275" y="3684588"/>
          <p14:tracePt t="27261" x="4986338" y="3676650"/>
          <p14:tracePt t="27263" x="4978400" y="3668713"/>
          <p14:tracePt t="27265" x="4968875" y="3668713"/>
          <p14:tracePt t="27267" x="4953000" y="3652838"/>
          <p14:tracePt t="27270" x="4953000" y="3644900"/>
          <p14:tracePt t="27272" x="4937125" y="3636963"/>
          <p14:tracePt t="27273" x="4929188" y="3629025"/>
          <p14:tracePt t="27276" x="4913313" y="3611563"/>
          <p14:tracePt t="27277" x="4903788" y="3603625"/>
          <p14:tracePt t="27280" x="4887913" y="3595688"/>
          <p14:tracePt t="27282" x="4879975" y="3579813"/>
          <p14:tracePt t="27283" x="4872038" y="3571875"/>
          <p14:tracePt t="27285" x="4856163" y="3563938"/>
          <p14:tracePt t="27287" x="4848225" y="3554413"/>
          <p14:tracePt t="27289" x="4830763" y="3538538"/>
          <p14:tracePt t="27291" x="4822825" y="3530600"/>
          <p14:tracePt t="27293" x="4814888" y="3522663"/>
          <p14:tracePt t="27295" x="4799013" y="3514725"/>
          <p14:tracePt t="27298" x="4791075" y="3498850"/>
          <p14:tracePt t="27299" x="4773613" y="3489325"/>
          <p14:tracePt t="27301" x="4765675" y="3473450"/>
          <p14:tracePt t="27303" x="4757738" y="3465513"/>
          <p14:tracePt t="27305" x="4741863" y="3457575"/>
          <p14:tracePt t="27307" x="4733925" y="3449638"/>
          <p14:tracePt t="27310" x="4718050" y="3433763"/>
          <p14:tracePt t="27311" x="4708525" y="3424238"/>
          <p14:tracePt t="27313" x="4700588" y="3416300"/>
          <p14:tracePt t="27315" x="4692650" y="3408363"/>
          <p14:tracePt t="27318" x="4684713" y="3400425"/>
          <p14:tracePt t="27319" x="4676775" y="3392488"/>
          <p14:tracePt t="27322" x="4668838" y="3384550"/>
          <p14:tracePt t="27323" x="4660900" y="3368675"/>
          <p14:tracePt t="27327" x="4652963" y="3351213"/>
          <p14:tracePt t="27330" x="4643438" y="3343275"/>
          <p14:tracePt t="27332" x="4635500" y="3335338"/>
          <p14:tracePt t="27335" x="4627563" y="3327400"/>
          <p14:tracePt t="27337" x="4627563" y="3319463"/>
          <p14:tracePt t="27339" x="4619625" y="3311525"/>
          <p14:tracePt t="27341" x="4611688" y="3303588"/>
          <p14:tracePt t="27345" x="4611688" y="3294063"/>
          <p14:tracePt t="27347" x="4603750" y="3286125"/>
          <p14:tracePt t="27350" x="4603750" y="3278188"/>
          <p14:tracePt t="27351" x="4595813" y="3278188"/>
          <p14:tracePt t="27354" x="4595813" y="3270250"/>
          <p14:tracePt t="27355" x="4587875" y="3262313"/>
          <p14:tracePt t="27359" x="4587875" y="3254375"/>
          <p14:tracePt t="27363" x="4578350" y="3246438"/>
          <p14:tracePt t="27367" x="4578350" y="3238500"/>
          <p14:tracePt t="27370" x="4578350" y="3228975"/>
          <p14:tracePt t="27373" x="4570413" y="3221038"/>
          <p14:tracePt t="27382" x="4570413" y="3213100"/>
          <p14:tracePt t="27384" x="4562475" y="3213100"/>
          <p14:tracePt t="27389" x="4554538" y="3213100"/>
          <p14:tracePt t="27393" x="4554538" y="3205163"/>
          <p14:tracePt t="27396" x="4554538" y="3197225"/>
          <p14:tracePt t="27421" x="4554538" y="3189288"/>
          <p14:tracePt t="27427" x="4546600" y="3189288"/>
          <p14:tracePt t="27464" x="4538663" y="3189288"/>
          <p14:tracePt t="27492" x="4530725" y="3189288"/>
          <p14:tracePt t="27498" x="4522788" y="3189288"/>
          <p14:tracePt t="27510" x="4513263" y="3189288"/>
          <p14:tracePt t="27524" x="4513263" y="3181350"/>
          <p14:tracePt t="27528" x="4513263" y="3173413"/>
          <p14:tracePt t="27531" x="4505325" y="3163888"/>
          <p14:tracePt t="27539" x="4505325" y="3155950"/>
          <p14:tracePt t="27542" x="4497388" y="3155950"/>
          <p14:tracePt t="27547" x="4497388" y="3148013"/>
          <p14:tracePt t="27553" x="4497388" y="3140075"/>
          <p14:tracePt t="27555" x="4489450" y="3140075"/>
          <p14:tracePt t="27559" x="4489450" y="3132138"/>
          <p14:tracePt t="27567" x="4481513" y="3124200"/>
          <p14:tracePt t="27585" x="4481513" y="3116263"/>
          <p14:tracePt t="27604" x="4481513" y="3108325"/>
          <p14:tracePt t="27607" x="4481513" y="3098800"/>
          <p14:tracePt t="27617" x="4481513" y="3090863"/>
          <p14:tracePt t="27626" x="4481513" y="3082925"/>
          <p14:tracePt t="27632" x="4481513" y="3074988"/>
          <p14:tracePt t="27635" x="4481513" y="3067050"/>
          <p14:tracePt t="27638" x="4481513" y="3059113"/>
          <p14:tracePt t="27639" x="4489450" y="3051175"/>
          <p14:tracePt t="27641" x="4497388" y="3051175"/>
          <p14:tracePt t="27644" x="4497388" y="3033713"/>
          <p14:tracePt t="27645" x="4513263" y="3025775"/>
          <p14:tracePt t="27647" x="4522788" y="3009900"/>
          <p14:tracePt t="27650" x="4538663" y="3001963"/>
          <p14:tracePt t="27652" x="4546600" y="2994025"/>
          <p14:tracePt t="27654" x="4562475" y="2978150"/>
          <p14:tracePt t="27655" x="4578350" y="2968625"/>
          <p14:tracePt t="27658" x="4603750" y="2944813"/>
          <p14:tracePt t="27660" x="4627563" y="2936875"/>
          <p14:tracePt t="27662" x="4643438" y="2913063"/>
          <p14:tracePt t="27664" x="4676775" y="2895600"/>
          <p14:tracePt t="27666" x="4718050" y="2871788"/>
          <p14:tracePt t="27667" x="4741863" y="2847975"/>
          <p14:tracePt t="27669" x="4783138" y="2830513"/>
          <p14:tracePt t="27671" x="4814888" y="2814638"/>
          <p14:tracePt t="27674" x="4856163" y="2790825"/>
          <p14:tracePt t="27676" x="4895850" y="2765425"/>
          <p14:tracePt t="27678" x="4921250" y="2749550"/>
          <p14:tracePt t="27680" x="4960938" y="2725738"/>
          <p14:tracePt t="27682" x="4994275" y="2700338"/>
          <p14:tracePt t="27683" x="5033963" y="2676525"/>
          <p14:tracePt t="27685" x="5059363" y="2652713"/>
          <p14:tracePt t="27687" x="5099050" y="2635250"/>
          <p14:tracePt t="27689" x="5140325" y="2611438"/>
          <p14:tracePt t="27692" x="5164138" y="2595563"/>
          <p14:tracePt t="27693" x="5205413" y="2570163"/>
          <p14:tracePt t="27695" x="5229225" y="2554288"/>
          <p14:tracePt t="27697" x="5262563" y="2538413"/>
          <p14:tracePt t="27700" x="5294313" y="2513013"/>
          <p14:tracePt t="27701" x="5327650" y="2497138"/>
          <p14:tracePt t="27703" x="5351463" y="2473325"/>
          <p14:tracePt t="27705" x="5384800" y="2465388"/>
          <p14:tracePt t="27707" x="5408613" y="2439988"/>
          <p14:tracePt t="27709" x="5432425" y="2416175"/>
          <p14:tracePt t="27711" x="5465763" y="2400300"/>
          <p14:tracePt t="27713" x="5489575" y="2374900"/>
          <p14:tracePt t="27715" x="5514975" y="2366963"/>
          <p14:tracePt t="27718" x="5530850" y="2343150"/>
          <p14:tracePt t="27719" x="5554663" y="2335213"/>
          <p14:tracePt t="27721" x="5572125" y="2317750"/>
          <p14:tracePt t="27723" x="5595938" y="2309813"/>
          <p14:tracePt t="27726" x="5611813" y="2293938"/>
          <p14:tracePt t="27728" x="5627688" y="2286000"/>
          <p14:tracePt t="27730" x="5653088" y="2270125"/>
          <p14:tracePt t="27731" x="5676900" y="2262188"/>
          <p14:tracePt t="27734" x="5692775" y="2244725"/>
          <p14:tracePt t="27735" x="5718175" y="2228850"/>
          <p14:tracePt t="27737" x="5734050" y="2228850"/>
          <p14:tracePt t="27740" x="5757863" y="2220913"/>
          <p14:tracePt t="27741" x="5783263" y="2212975"/>
          <p14:tracePt t="27744" x="5807075" y="2205038"/>
          <p14:tracePt t="27745" x="5830888" y="2189163"/>
          <p14:tracePt t="27748" x="5856288" y="2179638"/>
          <p14:tracePt t="27749" x="5880100" y="2179638"/>
          <p14:tracePt t="27752" x="5913438" y="2171700"/>
          <p14:tracePt t="27753" x="5953125" y="2163763"/>
          <p14:tracePt t="27755" x="5986463" y="2155825"/>
          <p14:tracePt t="27757" x="6018213" y="2147888"/>
          <p14:tracePt t="27760" x="6067425" y="2139950"/>
          <p14:tracePt t="27761" x="6116638" y="2132013"/>
          <p14:tracePt t="27763" x="6156325" y="2124075"/>
          <p14:tracePt t="27765" x="6205538" y="2114550"/>
          <p14:tracePt t="27767" x="6262688" y="2106613"/>
          <p14:tracePt t="27769" x="6319838" y="2098675"/>
          <p14:tracePt t="27771" x="6369050" y="2098675"/>
          <p14:tracePt t="27773" x="6434138" y="2098675"/>
          <p14:tracePt t="27775" x="6507163" y="2090738"/>
          <p14:tracePt t="27778" x="6572250" y="2090738"/>
          <p14:tracePt t="27780" x="6637338" y="2090738"/>
          <p14:tracePt t="27782" x="6702425" y="2082800"/>
          <p14:tracePt t="27783" x="6775450" y="2082800"/>
          <p14:tracePt t="27786" x="6848475" y="2082800"/>
          <p14:tracePt t="27788" x="6929438" y="2082800"/>
          <p14:tracePt t="27789" x="7002463" y="2082800"/>
          <p14:tracePt t="27792" x="7067550" y="2082800"/>
          <p14:tracePt t="27794" x="7140575" y="2082800"/>
          <p14:tracePt t="27795" x="7205663" y="2082800"/>
          <p14:tracePt t="27797" x="7288213" y="2082800"/>
          <p14:tracePt t="27799" x="7353300" y="2082800"/>
          <p14:tracePt t="27802" x="7426325" y="2082800"/>
          <p14:tracePt t="27803" x="7491413" y="2082800"/>
          <p14:tracePt t="27805" x="7556500" y="2082800"/>
          <p14:tracePt t="27807" x="7613650" y="2082800"/>
          <p14:tracePt t="27809" x="7669213" y="2082800"/>
          <p14:tracePt t="27812" x="7726363" y="2082800"/>
          <p14:tracePt t="27813" x="7775575" y="2082800"/>
          <p14:tracePt t="27815" x="7832725" y="2082800"/>
          <p14:tracePt t="27818" x="7872413" y="2082800"/>
          <p14:tracePt t="27819" x="7921625" y="2082800"/>
          <p14:tracePt t="27821" x="7962900" y="2090738"/>
          <p14:tracePt t="27823" x="8002588" y="2090738"/>
          <p14:tracePt t="27825" x="8035925" y="2090738"/>
          <p14:tracePt t="27827" x="8059738" y="2090738"/>
          <p14:tracePt t="27830" x="8093075" y="2098675"/>
          <p14:tracePt t="27831" x="8116888" y="2098675"/>
          <p14:tracePt t="27834" x="8142288" y="2098675"/>
          <p14:tracePt t="27835" x="8166100" y="2098675"/>
          <p14:tracePt t="27837" x="8189913" y="2106613"/>
          <p14:tracePt t="27839" x="8207375" y="2106613"/>
          <p14:tracePt t="27841" x="8223250" y="2106613"/>
          <p14:tracePt t="27843" x="8239125" y="2114550"/>
          <p14:tracePt t="27845" x="8255000" y="2114550"/>
          <p14:tracePt t="27847" x="8280400" y="2114550"/>
          <p14:tracePt t="27850" x="8288338" y="2114550"/>
          <p14:tracePt t="27851" x="8304213" y="2114550"/>
          <p14:tracePt t="27853" x="8320088" y="2124075"/>
          <p14:tracePt t="27855" x="8337550" y="2124075"/>
          <p14:tracePt t="27857" x="8353425" y="2132013"/>
          <p14:tracePt t="27859" x="8361363" y="2132013"/>
          <p14:tracePt t="27862" x="8377238" y="2132013"/>
          <p14:tracePt t="27864" x="8393113" y="2132013"/>
          <p14:tracePt t="27865" x="8418513" y="2139950"/>
          <p14:tracePt t="27867" x="8434388" y="2147888"/>
          <p14:tracePt t="27869" x="8450263" y="2155825"/>
          <p14:tracePt t="27871" x="8466138" y="2155825"/>
          <p14:tracePt t="27873" x="8491538" y="2163763"/>
          <p14:tracePt t="27875" x="8515350" y="2171700"/>
          <p14:tracePt t="27878" x="8540750" y="2171700"/>
          <p14:tracePt t="27880" x="8564563" y="2179638"/>
          <p14:tracePt t="27882" x="8588375" y="2179638"/>
          <p14:tracePt t="27884" x="8613775" y="2189163"/>
          <p14:tracePt t="27886" x="8637588" y="2205038"/>
          <p14:tracePt t="27887" x="8661400" y="2212975"/>
          <p14:tracePt t="27889" x="8686800" y="2212975"/>
          <p14:tracePt t="27891" x="8710613" y="2228850"/>
          <p14:tracePt t="27893" x="8736013" y="2236788"/>
          <p14:tracePt t="27896" x="8759825" y="2244725"/>
          <p14:tracePt t="27898" x="8775700" y="2262188"/>
          <p14:tracePt t="27900" x="8801100" y="2270125"/>
          <p14:tracePt t="27902" x="8816975" y="2278063"/>
          <p14:tracePt t="27903" x="8840788" y="2293938"/>
          <p14:tracePt t="27905" x="8866188" y="2301875"/>
          <p14:tracePt t="27908" x="8882063" y="2317750"/>
          <p14:tracePt t="27910" x="8897938" y="2327275"/>
          <p14:tracePt t="27912" x="8921750" y="2343150"/>
          <p14:tracePt t="27915" x="8947150" y="2366963"/>
          <p14:tracePt t="27919" x="8963025" y="2374900"/>
          <p14:tracePt t="27921" x="8978900" y="2392363"/>
          <p14:tracePt t="27922" x="8986838" y="2392363"/>
          <p14:tracePt t="27924" x="9004300" y="2408238"/>
          <p14:tracePt t="27926" x="9012238" y="2416175"/>
          <p14:tracePt t="27928" x="9020175" y="2424113"/>
          <p14:tracePt t="27930" x="9028113" y="2439988"/>
          <p14:tracePt t="27931" x="9043988" y="2447925"/>
          <p14:tracePt t="27933" x="9043988" y="2465388"/>
          <p14:tracePt t="27935" x="9059863" y="2473325"/>
          <p14:tracePt t="27938" x="9059863" y="2481263"/>
          <p14:tracePt t="27940" x="9069388" y="2497138"/>
          <p14:tracePt t="27942" x="9077325" y="2505075"/>
          <p14:tracePt t="27943" x="9077325" y="2522538"/>
          <p14:tracePt t="27946" x="9085263" y="2530475"/>
          <p14:tracePt t="27947" x="9093200" y="2530475"/>
          <p14:tracePt t="27950" x="9093200" y="2546350"/>
          <p14:tracePt t="27951" x="9101138" y="2554288"/>
          <p14:tracePt t="27953" x="9101138" y="2562225"/>
          <p14:tracePt t="27955" x="9109075" y="2578100"/>
          <p14:tracePt t="27957" x="9109075" y="2587625"/>
          <p14:tracePt t="27960" x="9109075" y="2595563"/>
          <p14:tracePt t="27962" x="9109075" y="2603500"/>
          <p14:tracePt t="27963" x="9117013" y="2611438"/>
          <p14:tracePt t="27965" x="9117013" y="2619375"/>
          <p14:tracePt t="27967" x="9117013" y="2635250"/>
          <p14:tracePt t="27970" x="9124950" y="2643188"/>
          <p14:tracePt t="27971" x="9124950" y="2652713"/>
          <p14:tracePt t="27973" x="9124950" y="2668588"/>
          <p14:tracePt t="27975" x="9124950" y="2676525"/>
          <p14:tracePt t="27978" x="9124950" y="2684463"/>
          <p14:tracePt t="27980" x="9124950" y="2700338"/>
          <p14:tracePt t="27981" x="9134475" y="2708275"/>
          <p14:tracePt t="27983" x="9134475" y="2717800"/>
          <p14:tracePt t="27985" x="9134475" y="2733675"/>
          <p14:tracePt t="27987" x="9134475" y="2741613"/>
          <p14:tracePt t="27990" x="9142413" y="2749550"/>
          <p14:tracePt t="27992" x="9142413" y="2757488"/>
          <p14:tracePt t="27993" x="9142413" y="2765425"/>
          <p14:tracePt t="27995" x="9142413" y="2773363"/>
          <p14:tracePt t="27997" x="9142413" y="2790825"/>
          <p14:tracePt t="28001" x="9142413" y="2798763"/>
          <p14:tracePt t="28003" x="9142413" y="2814638"/>
          <p14:tracePt t="28006" x="9142413" y="2822575"/>
          <p14:tracePt t="28008" x="9142413" y="2830513"/>
          <p14:tracePt t="28011" x="9142413" y="2838450"/>
          <p14:tracePt t="28012" x="9142413" y="2847975"/>
          <p14:tracePt t="28013" x="9142413" y="2855913"/>
          <p14:tracePt t="28015" x="9134475" y="2871788"/>
          <p14:tracePt t="28019" x="9134475" y="2879725"/>
          <p14:tracePt t="28021" x="9134475" y="2895600"/>
          <p14:tracePt t="28023" x="9134475" y="2903538"/>
          <p14:tracePt t="28026" x="9124950" y="2913063"/>
          <p14:tracePt t="28027" x="9124950" y="2928938"/>
          <p14:tracePt t="28030" x="9117013" y="2928938"/>
          <p14:tracePt t="28031" x="9117013" y="2936875"/>
          <p14:tracePt t="28034" x="9109075" y="2952750"/>
          <p14:tracePt t="28037" x="9109075" y="2968625"/>
          <p14:tracePt t="28040" x="9101138" y="2978150"/>
          <p14:tracePt t="28041" x="9093200" y="2986088"/>
          <p14:tracePt t="28043" x="9093200" y="2994025"/>
          <p14:tracePt t="28046" x="9093200" y="3001963"/>
          <p14:tracePt t="28047" x="9093200" y="3009900"/>
          <p14:tracePt t="28050" x="9085263" y="3017838"/>
          <p14:tracePt t="28051" x="9077325" y="3025775"/>
          <p14:tracePt t="28053" x="9077325" y="3033713"/>
          <p14:tracePt t="28055" x="9069388" y="3033713"/>
          <p14:tracePt t="28057" x="9069388" y="3051175"/>
          <p14:tracePt t="28059" x="9059863" y="3051175"/>
          <p14:tracePt t="28062" x="9059863" y="3059113"/>
          <p14:tracePt t="28065" x="9051925" y="3067050"/>
          <p14:tracePt t="28067" x="9043988" y="3074988"/>
          <p14:tracePt t="28070" x="9043988" y="3082925"/>
          <p14:tracePt t="28072" x="9043988" y="3090863"/>
          <p14:tracePt t="28073" x="9036050" y="3098800"/>
          <p14:tracePt t="28077" x="9028113" y="3108325"/>
          <p14:tracePt t="28079" x="9020175" y="3108325"/>
          <p14:tracePt t="28081" x="9020175" y="3124200"/>
          <p14:tracePt t="28084" x="9012238" y="3124200"/>
          <p14:tracePt t="28085" x="9012238" y="3132138"/>
          <p14:tracePt t="28087" x="9004300" y="3132138"/>
          <p14:tracePt t="28090" x="9004300" y="3140075"/>
          <p14:tracePt t="28091" x="8994775" y="3140075"/>
          <p14:tracePt t="28093" x="8986838" y="3148013"/>
          <p14:tracePt t="28096" x="8986838" y="3155950"/>
          <p14:tracePt t="28098" x="8978900" y="3155950"/>
          <p14:tracePt t="28099" x="8970963" y="3163888"/>
          <p14:tracePt t="28101" x="8963025" y="3173413"/>
          <p14:tracePt t="28103" x="8963025" y="3181350"/>
          <p14:tracePt t="28105" x="8955088" y="3189288"/>
          <p14:tracePt t="28109" x="8939213" y="3197225"/>
          <p14:tracePt t="28111" x="8939213" y="3205163"/>
          <p14:tracePt t="28114" x="8931275" y="3205163"/>
          <p14:tracePt t="28115" x="8931275" y="3213100"/>
          <p14:tracePt t="28118" x="8921750" y="3221038"/>
          <p14:tracePt t="28119" x="8913813" y="3228975"/>
          <p14:tracePt t="28121" x="8905875" y="3228975"/>
          <p14:tracePt t="28124" x="8905875" y="3238500"/>
          <p14:tracePt t="28125" x="8897938" y="3246438"/>
          <p14:tracePt t="28128" x="8890000" y="3254375"/>
          <p14:tracePt t="28130" x="8882063" y="3262313"/>
          <p14:tracePt t="28132" x="8874125" y="3262313"/>
          <p14:tracePt t="28133" x="8874125" y="3278188"/>
          <p14:tracePt t="28136" x="8866188" y="3286125"/>
          <p14:tracePt t="28137" x="8866188" y="3294063"/>
          <p14:tracePt t="28139" x="8848725" y="3303588"/>
          <p14:tracePt t="28142" x="8848725" y="3311525"/>
          <p14:tracePt t="28143" x="8840788" y="3327400"/>
          <p14:tracePt t="28145" x="8832850" y="3335338"/>
          <p14:tracePt t="28147" x="8832850" y="3343275"/>
          <p14:tracePt t="28150" x="8824913" y="3351213"/>
          <p14:tracePt t="28151" x="8816975" y="3359150"/>
          <p14:tracePt t="28153" x="8816975" y="3368675"/>
          <p14:tracePt t="28155" x="8816975" y="3384550"/>
          <p14:tracePt t="28157" x="8809038" y="3392488"/>
          <p14:tracePt t="28160" x="8801100" y="3400425"/>
          <p14:tracePt t="28161" x="8801100" y="3408363"/>
          <p14:tracePt t="28164" x="8791575" y="3416300"/>
          <p14:tracePt t="28165" x="8783638" y="3433763"/>
          <p14:tracePt t="28169" x="8783638" y="3449638"/>
          <p14:tracePt t="28171" x="8775700" y="3457575"/>
          <p14:tracePt t="28173" x="8775700" y="3465513"/>
          <p14:tracePt t="28175" x="8767763" y="3473450"/>
          <p14:tracePt t="28177" x="8759825" y="3481388"/>
          <p14:tracePt t="28179" x="8759825" y="3489325"/>
          <p14:tracePt t="28182" x="8759825" y="3506788"/>
          <p14:tracePt t="28187" x="8751888" y="3514725"/>
          <p14:tracePt t="28190" x="8751888" y="3522663"/>
          <p14:tracePt t="28191" x="8743950" y="3530600"/>
          <p14:tracePt t="28193" x="8743950" y="3538538"/>
          <p14:tracePt t="28197" x="8736013" y="3546475"/>
          <p14:tracePt t="28201" x="8736013" y="3554413"/>
          <p14:tracePt t="28205" x="8726488" y="3563938"/>
          <p14:tracePt t="28207" x="8726488" y="3571875"/>
          <p14:tracePt t="28209" x="8718550" y="3579813"/>
          <p14:tracePt t="28220" x="8718550" y="3587750"/>
          <p14:tracePt t="28224" x="8718550" y="3595688"/>
          <p14:tracePt t="28232" x="8718550" y="3603625"/>
          <p14:tracePt t="28298" x="8710613" y="3595688"/>
          <p14:tracePt t="28304" x="8702675" y="3587750"/>
          <p14:tracePt t="28308" x="8694738" y="3579813"/>
          <p14:tracePt t="28313" x="8686800" y="3571875"/>
          <p14:tracePt t="28314" x="8686800" y="3563938"/>
          <p14:tracePt t="28316" x="8686800" y="3554413"/>
          <p14:tracePt t="28317" x="8678863" y="3546475"/>
          <p14:tracePt t="28319" x="8678863" y="3538538"/>
          <p14:tracePt t="28321" x="8670925" y="3522663"/>
          <p14:tracePt t="28324" x="8661400" y="3514725"/>
          <p14:tracePt t="28325" x="8653463" y="3498850"/>
          <p14:tracePt t="28327" x="8645525" y="3473450"/>
          <p14:tracePt t="28329" x="8637588" y="3465513"/>
          <p14:tracePt t="28332" x="8629650" y="3449638"/>
          <p14:tracePt t="28333" x="8613775" y="3433763"/>
          <p14:tracePt t="28335" x="8613775" y="3416300"/>
          <p14:tracePt t="28337" x="8596313" y="3400425"/>
          <p14:tracePt t="28340" x="8588375" y="3392488"/>
          <p14:tracePt t="28341" x="8572500" y="3368675"/>
          <p14:tracePt t="28344" x="8564563" y="3359150"/>
          <p14:tracePt t="28347" x="8556625" y="3343275"/>
          <p14:tracePt t="28347" x="8548688" y="3327400"/>
          <p14:tracePt t="28350" x="8531225" y="3311525"/>
          <p14:tracePt t="28351" x="8523288" y="3303588"/>
          <p14:tracePt t="28354" x="8507413" y="3278188"/>
          <p14:tracePt t="28355" x="8499475" y="3270250"/>
          <p14:tracePt t="28357" x="8483600" y="3262313"/>
          <p14:tracePt t="28360" x="8475663" y="3238500"/>
          <p14:tracePt t="28362" x="8466138" y="3228975"/>
          <p14:tracePt t="28364" x="8458200" y="3213100"/>
          <p14:tracePt t="28365" x="8442325" y="3197225"/>
          <p14:tracePt t="28367" x="8434388" y="3189288"/>
          <p14:tracePt t="28369" x="8418513" y="3173413"/>
          <p14:tracePt t="28372" x="8410575" y="3155950"/>
          <p14:tracePt t="28373" x="8393113" y="3140075"/>
          <p14:tracePt t="28375" x="8385175" y="3132138"/>
          <p14:tracePt t="28377" x="8369300" y="3116263"/>
          <p14:tracePt t="28380" x="8353425" y="3108325"/>
          <p14:tracePt t="28381" x="8337550" y="3090863"/>
          <p14:tracePt t="28383" x="8328025" y="3082925"/>
          <p14:tracePt t="28385" x="8304213" y="3059113"/>
          <p14:tracePt t="28387" x="8288338" y="3051175"/>
          <p14:tracePt t="28390" x="8272463" y="3033713"/>
          <p14:tracePt t="28392" x="8255000" y="3025775"/>
          <p14:tracePt t="28393" x="8231188" y="3009900"/>
          <p14:tracePt t="28395" x="8215313" y="3001963"/>
          <p14:tracePt t="28397" x="8197850" y="2986088"/>
          <p14:tracePt t="28399" x="8181975" y="2978150"/>
          <p14:tracePt t="28401" x="8158163" y="2960688"/>
          <p14:tracePt t="28403" x="8142288" y="2952750"/>
          <p14:tracePt t="28405" x="8124825" y="2936875"/>
          <p14:tracePt t="28407" x="8108950" y="2928938"/>
          <p14:tracePt t="28411" x="8077200" y="2913063"/>
          <p14:tracePt t="28413" x="8035925" y="2887663"/>
          <p14:tracePt t="28415" x="8012113" y="2879725"/>
          <p14:tracePt t="28417" x="7986713" y="2879725"/>
          <p14:tracePt t="28419" x="7954963" y="2863850"/>
          <p14:tracePt t="28422" x="7929563" y="2847975"/>
          <p14:tracePt t="28424" x="7905750" y="2847975"/>
          <p14:tracePt t="28426" x="7881938" y="2830513"/>
          <p14:tracePt t="28428" x="7848600" y="2814638"/>
          <p14:tracePt t="28430" x="7824788" y="2814638"/>
          <p14:tracePt t="28432" x="7791450" y="2798763"/>
          <p14:tracePt t="28434" x="7767638" y="2790825"/>
          <p14:tracePt t="28435" x="7726363" y="2773363"/>
          <p14:tracePt t="28437" x="7694613" y="2757488"/>
          <p14:tracePt t="28439" x="7661275" y="2749550"/>
          <p14:tracePt t="28442" x="7629525" y="2741613"/>
          <p14:tracePt t="28443" x="7596188" y="2725738"/>
          <p14:tracePt t="28445" x="7564438" y="2717800"/>
          <p14:tracePt t="28448" x="7531100" y="2700338"/>
          <p14:tracePt t="28449" x="7491413" y="2692400"/>
          <p14:tracePt t="28451" x="7458075" y="2684463"/>
          <p14:tracePt t="28454" x="7426325" y="2668588"/>
          <p14:tracePt t="28455" x="7385050" y="2660650"/>
          <p14:tracePt t="28458" x="7353300" y="2643188"/>
          <p14:tracePt t="28459" x="7312025" y="2635250"/>
          <p14:tracePt t="28461" x="7278688" y="2635250"/>
          <p14:tracePt t="28463" x="7246938" y="2627313"/>
          <p14:tracePt t="28466" x="7205663" y="2611438"/>
          <p14:tracePt t="28467" x="7173913" y="2603500"/>
          <p14:tracePt t="28470" x="7124700" y="2587625"/>
          <p14:tracePt t="28472" x="7075488" y="2578100"/>
          <p14:tracePt t="28473" x="7043738" y="2570163"/>
          <p14:tracePt t="28476" x="7010400" y="2562225"/>
          <p14:tracePt t="28477" x="6970713" y="2554288"/>
          <p14:tracePt t="28479" x="6929438" y="2546350"/>
          <p14:tracePt t="28481" x="6889750" y="2538413"/>
          <p14:tracePt t="28483" x="6848475" y="2530475"/>
          <p14:tracePt t="28486" x="6799263" y="2522538"/>
          <p14:tracePt t="28487" x="6767513" y="2513013"/>
          <p14:tracePt t="28489" x="6726238" y="2505075"/>
          <p14:tracePt t="28491" x="6684963" y="2497138"/>
          <p14:tracePt t="28494" x="6645275" y="2489200"/>
          <p14:tracePt t="28496" x="6604000" y="2481263"/>
          <p14:tracePt t="28497" x="6564313" y="2481263"/>
          <p14:tracePt t="28499" x="6530975" y="2473325"/>
          <p14:tracePt t="28502" x="6499225" y="2473325"/>
          <p14:tracePt t="28504" x="6450013" y="2465388"/>
          <p14:tracePt t="28505" x="6416675" y="2457450"/>
          <p14:tracePt t="28508" x="6384925" y="2457450"/>
          <p14:tracePt t="28509" x="6351588" y="2457450"/>
          <p14:tracePt t="28511" x="6311900" y="2447925"/>
          <p14:tracePt t="28513" x="6278563" y="2447925"/>
          <p14:tracePt t="28515" x="6246813" y="2439988"/>
          <p14:tracePt t="28517" x="6213475" y="2439988"/>
          <p14:tracePt t="28520" x="6181725" y="2439988"/>
          <p14:tracePt t="28522" x="6140450" y="2432050"/>
          <p14:tracePt t="28523" x="6108700" y="2432050"/>
          <p14:tracePt t="28525" x="6075363" y="2432050"/>
          <p14:tracePt t="28527" x="6043613" y="2432050"/>
          <p14:tracePt t="28530" x="6018213" y="2432050"/>
          <p14:tracePt t="28531" x="5986463" y="2424113"/>
          <p14:tracePt t="28533" x="5961063" y="2424113"/>
          <p14:tracePt t="28535" x="5937250" y="2424113"/>
          <p14:tracePt t="28538" x="5913438" y="2424113"/>
          <p14:tracePt t="28539" x="5888038" y="2424113"/>
          <p14:tracePt t="28541" x="5864225" y="2424113"/>
          <p14:tracePt t="28544" x="5840413" y="2424113"/>
          <p14:tracePt t="28545" x="5815013" y="2424113"/>
          <p14:tracePt t="28548" x="5791200" y="2424113"/>
          <p14:tracePt t="28549" x="5775325" y="2424113"/>
          <p14:tracePt t="28552" x="5749925" y="2424113"/>
          <p14:tracePt t="28553" x="5734050" y="2424113"/>
          <p14:tracePt t="28555" x="5710238" y="2424113"/>
          <p14:tracePt t="28557" x="5692775" y="2424113"/>
          <p14:tracePt t="28560" x="5668963" y="2424113"/>
          <p14:tracePt t="28562" x="5653088" y="2424113"/>
          <p14:tracePt t="28563" x="5637213" y="2424113"/>
          <p14:tracePt t="28565" x="5619750" y="2424113"/>
          <p14:tracePt t="28567" x="5603875" y="2432050"/>
          <p14:tracePt t="28570" x="5588000" y="2432050"/>
          <p14:tracePt t="28571" x="5562600" y="2439988"/>
          <p14:tracePt t="28574" x="5546725" y="2439988"/>
          <p14:tracePt t="28575" x="5530850" y="2439988"/>
          <p14:tracePt t="28578" x="5514975" y="2439988"/>
          <p14:tracePt t="28579" x="5497513" y="2447925"/>
          <p14:tracePt t="28582" x="5481638" y="2457450"/>
          <p14:tracePt t="28583" x="5457825" y="2465388"/>
          <p14:tracePt t="28585" x="5441950" y="2465388"/>
          <p14:tracePt t="28588" x="5424488" y="2465388"/>
          <p14:tracePt t="28589" x="5408613" y="2473325"/>
          <p14:tracePt t="28591" x="5392738" y="2473325"/>
          <p14:tracePt t="28594" x="5376863" y="2481263"/>
          <p14:tracePt t="28596" x="5351463" y="2489200"/>
          <p14:tracePt t="28598" x="5335588" y="2489200"/>
          <p14:tracePt t="28599" x="5319713" y="2497138"/>
          <p14:tracePt t="28601" x="5302250" y="2505075"/>
          <p14:tracePt t="28603" x="5278438" y="2505075"/>
          <p14:tracePt t="28605" x="5254625" y="2513013"/>
          <p14:tracePt t="28608" x="5237163" y="2522538"/>
          <p14:tracePt t="28609" x="5213350" y="2530475"/>
          <p14:tracePt t="28611" x="5197475" y="2530475"/>
          <p14:tracePt t="28613" x="5181600" y="2538413"/>
          <p14:tracePt t="28615" x="5164138" y="2554288"/>
          <p14:tracePt t="28617" x="5140325" y="2554288"/>
          <p14:tracePt t="28619" x="5124450" y="2562225"/>
          <p14:tracePt t="28621" x="5108575" y="2570163"/>
          <p14:tracePt t="28624" x="5091113" y="2578100"/>
          <p14:tracePt t="28625" x="5075238" y="2587625"/>
          <p14:tracePt t="28627" x="5051425" y="2595563"/>
          <p14:tracePt t="28629" x="5033963" y="2603500"/>
          <p14:tracePt t="28631" x="5018088" y="2611438"/>
          <p14:tracePt t="28633" x="5002213" y="2627313"/>
          <p14:tracePt t="28635" x="4986338" y="2627313"/>
          <p14:tracePt t="28638" x="4968875" y="2635250"/>
          <p14:tracePt t="28639" x="4953000" y="2643188"/>
          <p14:tracePt t="28642" x="4937125" y="2660650"/>
          <p14:tracePt t="28643" x="4913313" y="2668588"/>
          <p14:tracePt t="28646" x="4903788" y="2668588"/>
          <p14:tracePt t="28647" x="4887913" y="2684463"/>
          <p14:tracePt t="28650" x="4872038" y="2692400"/>
          <p14:tracePt t="28651" x="4856163" y="2700338"/>
          <p14:tracePt t="28653" x="4848225" y="2708275"/>
          <p14:tracePt t="28656" x="4830763" y="2708275"/>
          <p14:tracePt t="28657" x="4814888" y="2717800"/>
          <p14:tracePt t="28659" x="4806950" y="2733675"/>
          <p14:tracePt t="28661" x="4791075" y="2733675"/>
          <p14:tracePt t="28663" x="4783138" y="2741613"/>
          <p14:tracePt t="28665" x="4773613" y="2749550"/>
          <p14:tracePt t="28668" x="4757738" y="2749550"/>
          <p14:tracePt t="28670" x="4749800" y="2757488"/>
          <p14:tracePt t="28672" x="4741863" y="2765425"/>
          <p14:tracePt t="28673" x="4725988" y="2765425"/>
          <p14:tracePt t="28675" x="4725988" y="2773363"/>
          <p14:tracePt t="28677" x="4708525" y="2782888"/>
          <p14:tracePt t="28681" x="4700588" y="2790825"/>
          <p14:tracePt t="28684" x="4692650" y="2790825"/>
          <p14:tracePt t="28686" x="4684713" y="2790825"/>
          <p14:tracePt t="28688" x="4676775" y="2798763"/>
          <p14:tracePt t="28691" x="4668838" y="2806700"/>
          <p14:tracePt t="28695" x="4652963" y="2814638"/>
          <p14:tracePt t="28699" x="4643438" y="2814638"/>
          <p14:tracePt t="28702" x="4643438" y="2822575"/>
          <p14:tracePt t="28704" x="4635500" y="2822575"/>
          <p14:tracePt t="28705" x="4627563" y="2822575"/>
          <p14:tracePt t="28707" x="4619625" y="2822575"/>
          <p14:tracePt t="28710" x="4619625" y="2830513"/>
          <p14:tracePt t="28711" x="4611688" y="2838450"/>
          <p14:tracePt t="28717" x="4603750" y="2838450"/>
          <p14:tracePt t="28720" x="4595813" y="2847975"/>
          <p14:tracePt t="28722" x="4587875" y="2847975"/>
          <p14:tracePt t="28725" x="4578350" y="2847975"/>
          <p14:tracePt t="28727" x="4570413" y="2855913"/>
          <p14:tracePt t="28733" x="4562475" y="2855913"/>
          <p14:tracePt t="28736" x="4562475" y="2863850"/>
          <p14:tracePt t="28738" x="4546600" y="2871788"/>
          <p14:tracePt t="28741" x="4538663" y="2871788"/>
          <p14:tracePt t="28745" x="4538663" y="2879725"/>
          <p14:tracePt t="28749" x="4538663" y="2887663"/>
          <p14:tracePt t="28752" x="4530725" y="2887663"/>
          <p14:tracePt t="28755" x="4522788" y="2887663"/>
          <p14:tracePt t="28757" x="4513263" y="2887663"/>
          <p14:tracePt t="28761" x="4505325" y="2895600"/>
          <p14:tracePt t="28765" x="4497388" y="2903538"/>
          <p14:tracePt t="28771" x="4489450" y="2913063"/>
          <p14:tracePt t="28775" x="4481513" y="2921000"/>
          <p14:tracePt t="28778" x="4473575" y="2921000"/>
          <p14:tracePt t="28780" x="4473575" y="2928938"/>
          <p14:tracePt t="28783" x="4465638" y="2936875"/>
          <p14:tracePt t="28787" x="4457700" y="2944813"/>
          <p14:tracePt t="28791" x="4449763" y="2952750"/>
          <p14:tracePt t="28795" x="4440238" y="2960688"/>
          <p14:tracePt t="28799" x="4432300" y="2968625"/>
          <p14:tracePt t="28803" x="4424363" y="2978150"/>
          <p14:tracePt t="28807" x="4424363" y="2986088"/>
          <p14:tracePt t="28809" x="4416425" y="2986088"/>
          <p14:tracePt t="28812" x="4416425" y="2994025"/>
          <p14:tracePt t="28813" x="4408488" y="3001963"/>
          <p14:tracePt t="28818" x="4400550" y="3009900"/>
          <p14:tracePt t="28823" x="4400550" y="3017838"/>
          <p14:tracePt t="28825" x="4392613" y="3017838"/>
          <p14:tracePt t="28828" x="4392613" y="3025775"/>
          <p14:tracePt t="28830" x="4392613" y="3033713"/>
          <p14:tracePt t="28833" x="4392613" y="3043238"/>
          <p14:tracePt t="28836" x="4384675" y="3043238"/>
          <p14:tracePt t="28839" x="4375150" y="3051175"/>
          <p14:tracePt t="28843" x="4375150" y="3059113"/>
          <p14:tracePt t="28845" x="4375150" y="3067050"/>
          <p14:tracePt t="28851" x="4367213" y="3067050"/>
          <p14:tracePt t="28855" x="4367213" y="3074988"/>
          <p14:tracePt t="28859" x="4367213" y="3082925"/>
          <p14:tracePt t="28861" x="4359275" y="3082925"/>
          <p14:tracePt t="28869" x="4359275" y="3090863"/>
          <p14:tracePt t="28879" x="4359275" y="3098800"/>
          <p14:tracePt t="28882" x="4359275" y="3108325"/>
          <p14:tracePt t="28891" x="4359275" y="3116263"/>
          <p14:tracePt t="28893" x="4351338" y="3116263"/>
          <p14:tracePt t="28904" x="4351338" y="3124200"/>
          <p14:tracePt t="28919" x="4343400" y="3132138"/>
          <p14:tracePt t="28927" x="4343400" y="3140075"/>
          <p14:tracePt t="28939" x="4343400" y="3148013"/>
          <p14:tracePt t="28951" x="4335463" y="3148013"/>
          <p14:tracePt t="28953" x="4335463" y="3155950"/>
          <p14:tracePt t="28961" x="4335463" y="3163888"/>
          <p14:tracePt t="28965" x="4335463" y="3173413"/>
          <p14:tracePt t="28969" x="4327525" y="3173413"/>
          <p14:tracePt t="28972" x="4327525" y="3181350"/>
          <p14:tracePt t="28979" x="4327525" y="3189288"/>
          <p14:tracePt t="28983" x="4327525" y="3197225"/>
          <p14:tracePt t="28986" x="4319588" y="3197225"/>
          <p14:tracePt t="28988" x="4319588" y="3205163"/>
          <p14:tracePt t="28993" x="4319588" y="3213100"/>
          <p14:tracePt t="28996" x="4310063" y="3213100"/>
          <p14:tracePt t="29006" x="4310063" y="3221038"/>
          <p14:tracePt t="29013" x="4302125" y="3221038"/>
          <p14:tracePt t="29021" x="4302125" y="3228975"/>
          <p14:tracePt t="29656" x="4302125" y="3221038"/>
          <p14:tracePt t="29672" x="4302125" y="3213100"/>
          <p14:tracePt t="29682" x="4302125" y="3205163"/>
          <p14:tracePt t="29686" x="4302125" y="3197225"/>
          <p14:tracePt t="29696" x="4302125" y="3189288"/>
          <p14:tracePt t="29699" x="4302125" y="3181350"/>
          <p14:tracePt t="29703" x="4302125" y="3173413"/>
          <p14:tracePt t="29707" x="4302125" y="3163888"/>
          <p14:tracePt t="29714" x="4302125" y="3155950"/>
          <p14:tracePt t="29717" x="4302125" y="3148013"/>
          <p14:tracePt t="29721" x="4302125" y="3140075"/>
          <p14:tracePt t="29725" x="4302125" y="3132138"/>
          <p14:tracePt t="29731" x="4302125" y="3124200"/>
          <p14:tracePt t="29736" x="4302125" y="3116263"/>
          <p14:tracePt t="29739" x="4302125" y="3108325"/>
          <p14:tracePt t="29743" x="4302125" y="3098800"/>
          <p14:tracePt t="29747" x="4302125" y="3090863"/>
          <p14:tracePt t="29749" x="4302125" y="3082925"/>
          <p14:tracePt t="29753" x="4302125" y="3067050"/>
          <p14:tracePt t="29757" x="4302125" y="3059113"/>
          <p14:tracePt t="29760" x="4302125" y="3043238"/>
          <p14:tracePt t="29763" x="4302125" y="3033713"/>
          <p14:tracePt t="29765" x="4302125" y="3025775"/>
          <p14:tracePt t="29768" x="4302125" y="3017838"/>
          <p14:tracePt t="29770" x="4302125" y="3001963"/>
          <p14:tracePt t="29771" x="4302125" y="2994025"/>
          <p14:tracePt t="29775" x="4302125" y="2978150"/>
          <p14:tracePt t="29777" x="4302125" y="2968625"/>
          <p14:tracePt t="29780" x="4302125" y="2960688"/>
          <p14:tracePt t="29781" x="4302125" y="2952750"/>
          <p14:tracePt t="29785" x="4310063" y="2936875"/>
          <p14:tracePt t="29789" x="4310063" y="2928938"/>
          <p14:tracePt t="29791" x="4310063" y="2913063"/>
          <p14:tracePt t="29795" x="4310063" y="2903538"/>
          <p14:tracePt t="29799" x="4319588" y="2887663"/>
          <p14:tracePt t="29803" x="4319588" y="2879725"/>
          <p14:tracePt t="29807" x="4319588" y="2871788"/>
          <p14:tracePt t="29811" x="4319588" y="2863850"/>
          <p14:tracePt t="29814" x="4319588" y="2855913"/>
          <p14:tracePt t="29816" x="4327525" y="2847975"/>
          <p14:tracePt t="29823" x="4327525" y="2838450"/>
          <p14:tracePt t="29826" x="4327525" y="2830513"/>
          <p14:tracePt t="29828" x="4335463" y="2830513"/>
          <p14:tracePt t="29831" x="4335463" y="2822575"/>
          <p14:tracePt t="29837" x="4335463" y="2814638"/>
          <p14:tracePt t="29843" x="4335463" y="2806700"/>
          <p14:tracePt t="29846" x="4343400" y="2806700"/>
          <p14:tracePt t="29855" x="4351338" y="2806700"/>
          <p14:tracePt t="29860" x="4351338" y="2798763"/>
          <p14:tracePt t="29861" x="4351338" y="2790825"/>
          <p14:tracePt t="29867" x="4359275" y="2782888"/>
          <p14:tracePt t="29874" x="4367213" y="2782888"/>
          <p14:tracePt t="29877" x="4367213" y="2773363"/>
          <p14:tracePt t="29881" x="4375150" y="2773363"/>
          <p14:tracePt t="29885" x="4384675" y="2773363"/>
          <p14:tracePt t="29888" x="4384675" y="2765425"/>
          <p14:tracePt t="29890" x="4392613" y="2765425"/>
          <p14:tracePt t="29891" x="4400550" y="2757488"/>
          <p14:tracePt t="29895" x="4408488" y="2757488"/>
          <p14:tracePt t="29897" x="4424363" y="2757488"/>
          <p14:tracePt t="29900" x="4432300" y="2757488"/>
          <p14:tracePt t="29902" x="4449763" y="2749550"/>
          <p14:tracePt t="29903" x="4465638" y="2741613"/>
          <p14:tracePt t="29905" x="4481513" y="2741613"/>
          <p14:tracePt t="29908" x="4497388" y="2741613"/>
          <p14:tracePt t="29910" x="4513263" y="2741613"/>
          <p14:tracePt t="29911" x="4530725" y="2741613"/>
          <p14:tracePt t="29913" x="4546600" y="2733675"/>
          <p14:tracePt t="29915" x="4570413" y="2725738"/>
          <p14:tracePt t="29917" x="4587875" y="2725738"/>
          <p14:tracePt t="29919" x="4603750" y="2717800"/>
          <p14:tracePt t="29922" x="4627563" y="2717800"/>
          <p14:tracePt t="29924" x="4643438" y="2717800"/>
          <p14:tracePt t="29925" x="4668838" y="2717800"/>
          <p14:tracePt t="29927" x="4692650" y="2708275"/>
          <p14:tracePt t="29930" x="4718050" y="2708275"/>
          <p14:tracePt t="29931" x="4741863" y="2708275"/>
          <p14:tracePt t="29933" x="4765675" y="2708275"/>
          <p14:tracePt t="29935" x="4791075" y="2700338"/>
          <p14:tracePt t="29937" x="4814888" y="2700338"/>
          <p14:tracePt t="29940" x="4848225" y="2692400"/>
          <p14:tracePt t="29941" x="4879975" y="2692400"/>
          <p14:tracePt t="29943" x="4921250" y="2684463"/>
          <p14:tracePt t="29945" x="4953000" y="2684463"/>
          <p14:tracePt t="29947" x="4986338" y="2684463"/>
          <p14:tracePt t="29950" x="5018088" y="2684463"/>
          <p14:tracePt t="29951" x="5059363" y="2676525"/>
          <p14:tracePt t="29953" x="5099050" y="2676525"/>
          <p14:tracePt t="29956" x="5132388" y="2668588"/>
          <p14:tracePt t="29958" x="5181600" y="2668588"/>
          <p14:tracePt t="29959" x="5221288" y="2660650"/>
          <p14:tracePt t="29961" x="5270500" y="2660650"/>
          <p14:tracePt t="29964" x="5311775" y="2652713"/>
          <p14:tracePt t="29965" x="5359400" y="2643188"/>
          <p14:tracePt t="29967" x="5408613" y="2643188"/>
          <p14:tracePt t="29969" x="5449888" y="2635250"/>
          <p14:tracePt t="29972" x="5497513" y="2635250"/>
          <p14:tracePt t="29973" x="5538788" y="2635250"/>
          <p14:tracePt t="29976" x="5580063" y="2635250"/>
          <p14:tracePt t="29978" x="5627688" y="2635250"/>
          <p14:tracePt t="29980" x="5684838" y="2627313"/>
          <p14:tracePt t="29982" x="5734050" y="2627313"/>
          <p14:tracePt t="29984" x="5783263" y="2627313"/>
          <p14:tracePt t="29985" x="5840413" y="2619375"/>
          <p14:tracePt t="29987" x="5888038" y="2619375"/>
          <p14:tracePt t="29989" x="5945188" y="2619375"/>
          <p14:tracePt t="29992" x="6002338" y="2619375"/>
          <p14:tracePt t="29994" x="6059488" y="2619375"/>
          <p14:tracePt t="29996" x="6108700" y="2619375"/>
          <p14:tracePt t="29998" x="6165850" y="2619375"/>
          <p14:tracePt t="30000" x="6221413" y="2619375"/>
          <p14:tracePt t="30002" x="6278563" y="2619375"/>
          <p14:tracePt t="30004" x="6327775" y="2619375"/>
          <p14:tracePt t="30005" x="6392863" y="2619375"/>
          <p14:tracePt t="30007" x="6450013" y="2627313"/>
          <p14:tracePt t="30010" x="6515100" y="2627313"/>
          <p14:tracePt t="30011" x="6588125" y="2635250"/>
          <p14:tracePt t="30013" x="6653213" y="2643188"/>
          <p14:tracePt t="30015" x="6710363" y="2652713"/>
          <p14:tracePt t="30017" x="6775450" y="2660650"/>
          <p14:tracePt t="30019" x="6832600" y="2668588"/>
          <p14:tracePt t="30021" x="6889750" y="2676525"/>
          <p14:tracePt t="30023" x="6937375" y="2684463"/>
          <p14:tracePt t="30025" x="6994525" y="2692400"/>
          <p14:tracePt t="30028" x="7051675" y="2700338"/>
          <p14:tracePt t="30029" x="7100888" y="2708275"/>
          <p14:tracePt t="30031" x="7140575" y="2717800"/>
          <p14:tracePt t="30033" x="7189788" y="2725738"/>
          <p14:tracePt t="30035" x="7239000" y="2741613"/>
          <p14:tracePt t="30037" x="7278688" y="2749550"/>
          <p14:tracePt t="30039" x="7319963" y="2757488"/>
          <p14:tracePt t="30042" x="7353300" y="2765425"/>
          <p14:tracePt t="30044" x="7392988" y="2782888"/>
          <p14:tracePt t="30045" x="7418388" y="2790825"/>
          <p14:tracePt t="30048" x="7442200" y="2798763"/>
          <p14:tracePt t="30049" x="7466013" y="2806700"/>
          <p14:tracePt t="30051" x="7483475" y="2814638"/>
          <p14:tracePt t="30054" x="7507288" y="2822575"/>
          <p14:tracePt t="30055" x="7523163" y="2830513"/>
          <p14:tracePt t="30057" x="7531100" y="2830513"/>
          <p14:tracePt t="30060" x="7548563" y="2847975"/>
          <p14:tracePt t="30061" x="7564438" y="2847975"/>
          <p14:tracePt t="30063" x="7572375" y="2855913"/>
          <p14:tracePt t="30066" x="7580313" y="2863850"/>
          <p14:tracePt t="30069" x="7588250" y="2863850"/>
          <p14:tracePt t="30071" x="7588250" y="2871788"/>
          <p14:tracePt t="30073" x="7596188" y="2871788"/>
          <p14:tracePt t="30075" x="7604125" y="2879725"/>
          <p14:tracePt t="30081" x="7604125" y="2887663"/>
          <p14:tracePt t="30083" x="7613650" y="2895600"/>
          <p14:tracePt t="30091" x="7613650" y="2903538"/>
          <p14:tracePt t="30095" x="7621588" y="2903538"/>
          <p14:tracePt t="30097" x="7621588" y="2913063"/>
          <p14:tracePt t="30101" x="7621588" y="2921000"/>
          <p14:tracePt t="30103" x="7621588" y="2928938"/>
          <p14:tracePt t="30105" x="7629525" y="2928938"/>
          <p14:tracePt t="30109" x="7637463" y="2928938"/>
          <p14:tracePt t="30111" x="7637463" y="2936875"/>
          <p14:tracePt t="30115" x="7637463" y="2944813"/>
          <p14:tracePt t="30119" x="7645400" y="2944813"/>
          <p14:tracePt t="30121" x="7645400" y="2952750"/>
          <p14:tracePt t="30124" x="7645400" y="2960688"/>
          <p14:tracePt t="30125" x="7653338" y="2960688"/>
          <p14:tracePt t="30129" x="7653338" y="2968625"/>
          <p14:tracePt t="30133" x="7661275" y="2968625"/>
          <p14:tracePt t="30136" x="7669213" y="2968625"/>
          <p14:tracePt t="30138" x="7669213" y="2978150"/>
          <p14:tracePt t="30143" x="7678738" y="2978150"/>
          <p14:tracePt t="30145" x="7678738" y="2986088"/>
          <p14:tracePt t="30147" x="7678738" y="2994025"/>
          <p14:tracePt t="30150" x="7686675" y="2994025"/>
          <p14:tracePt t="30153" x="7694613" y="2994025"/>
          <p14:tracePt t="30156" x="7702550" y="3001963"/>
          <p14:tracePt t="30159" x="7710488" y="3001963"/>
          <p14:tracePt t="30162" x="7710488" y="3009900"/>
          <p14:tracePt t="30165" x="7718425" y="3017838"/>
          <p14:tracePt t="30167" x="7718425" y="3025775"/>
          <p14:tracePt t="30169" x="7734300" y="3025775"/>
          <p14:tracePt t="30171" x="7734300" y="3033713"/>
          <p14:tracePt t="30173" x="7742238" y="3033713"/>
          <p14:tracePt t="30175" x="7751763" y="3043238"/>
          <p14:tracePt t="30177" x="7759700" y="3043238"/>
          <p14:tracePt t="30179" x="7767638" y="3051175"/>
          <p14:tracePt t="30183" x="7783513" y="3059113"/>
          <p14:tracePt t="30185" x="7791450" y="3059113"/>
          <p14:tracePt t="30188" x="7799388" y="3067050"/>
          <p14:tracePt t="30189" x="7799388" y="3074988"/>
          <p14:tracePt t="30191" x="7807325" y="3074988"/>
          <p14:tracePt t="30195" x="7824788" y="3082925"/>
          <p14:tracePt t="30201" x="7832725" y="3090863"/>
          <p14:tracePt t="30205" x="7840663" y="3098800"/>
          <p14:tracePt t="30207" x="7840663" y="3108325"/>
          <p14:tracePt t="30210" x="7848600" y="3108325"/>
          <p14:tracePt t="30211" x="7856538" y="3108325"/>
          <p14:tracePt t="30214" x="7856538" y="3116263"/>
          <p14:tracePt t="30215" x="7864475" y="3116263"/>
          <p14:tracePt t="30219" x="7864475" y="3124200"/>
          <p14:tracePt t="30224" x="7872413" y="3132138"/>
          <p14:tracePt t="30226" x="7872413" y="3140075"/>
          <p14:tracePt t="30229" x="7881938" y="3148013"/>
          <p14:tracePt t="30233" x="7889875" y="3155950"/>
          <p14:tracePt t="30237" x="7897813" y="3155950"/>
          <p14:tracePt t="30239" x="7897813" y="3163888"/>
          <p14:tracePt t="30242" x="7897813" y="3173413"/>
          <p14:tracePt t="30245" x="7897813" y="3181350"/>
          <p14:tracePt t="30248" x="7905750" y="3181350"/>
          <p14:tracePt t="30250" x="7905750" y="3189288"/>
          <p14:tracePt t="30252" x="7913688" y="3189288"/>
          <p14:tracePt t="30254" x="7913688" y="3197225"/>
          <p14:tracePt t="30256" x="7921625" y="3205163"/>
          <p14:tracePt t="30258" x="7929563" y="3205163"/>
          <p14:tracePt t="30259" x="7929563" y="3213100"/>
          <p14:tracePt t="30263" x="7929563" y="3221038"/>
          <p14:tracePt t="30265" x="7937500" y="3221038"/>
          <p14:tracePt t="30267" x="7937500" y="3228975"/>
          <p14:tracePt t="30269" x="7947025" y="3238500"/>
          <p14:tracePt t="30273" x="7954963" y="3246438"/>
          <p14:tracePt t="30276" x="7962900" y="3254375"/>
          <p14:tracePt t="30277" x="7962900" y="3262313"/>
          <p14:tracePt t="30279" x="7970838" y="3270250"/>
          <p14:tracePt t="30281" x="7978775" y="3270250"/>
          <p14:tracePt t="30283" x="7986713" y="3286125"/>
          <p14:tracePt t="30287" x="7994650" y="3294063"/>
          <p14:tracePt t="30291" x="8002588" y="3311525"/>
          <p14:tracePt t="30294" x="8012113" y="3311525"/>
          <p14:tracePt t="30295" x="8020050" y="3319463"/>
          <p14:tracePt t="30297" x="8027988" y="3319463"/>
          <p14:tracePt t="30300" x="8027988" y="3335338"/>
          <p14:tracePt t="30302" x="8035925" y="3335338"/>
          <p14:tracePt t="30303" x="8035925" y="3343275"/>
          <p14:tracePt t="30306" x="8043863" y="3343275"/>
          <p14:tracePt t="30308" x="8043863" y="3351213"/>
          <p14:tracePt t="30310" x="8059738" y="3359150"/>
          <p14:tracePt t="30313" x="8067675" y="3368675"/>
          <p14:tracePt t="30315" x="8067675" y="3376613"/>
          <p14:tracePt t="30317" x="8077200" y="3384550"/>
          <p14:tracePt t="30320" x="8085138" y="3384550"/>
          <p14:tracePt t="30322" x="8093075" y="3392488"/>
          <p14:tracePt t="30325" x="8101013" y="3400425"/>
          <p14:tracePt t="30329" x="8108950" y="3400425"/>
          <p14:tracePt t="30331" x="8108950" y="3408363"/>
          <p14:tracePt t="30333" x="8116888" y="3408363"/>
          <p14:tracePt t="30335" x="8116888" y="3416300"/>
          <p14:tracePt t="30340" x="8124825" y="3416300"/>
          <p14:tracePt t="30343" x="8142288" y="3424238"/>
          <p14:tracePt t="30355" x="8142288" y="3433763"/>
          <p14:tracePt t="30479" x="8142288" y="3424238"/>
          <p14:tracePt t="30485" x="8142288" y="3416300"/>
          <p14:tracePt t="30488" x="8142288" y="3408363"/>
          <p14:tracePt t="30492" x="8132763" y="3400425"/>
          <p14:tracePt t="30495" x="8124825" y="3392488"/>
          <p14:tracePt t="30499" x="8116888" y="3376613"/>
          <p14:tracePt t="30501" x="8108950" y="3376613"/>
          <p14:tracePt t="30503" x="8101013" y="3368675"/>
          <p14:tracePt t="30505" x="8093075" y="3359150"/>
          <p14:tracePt t="30508" x="8085138" y="3351213"/>
          <p14:tracePt t="30510" x="8077200" y="3335338"/>
          <p14:tracePt t="30512" x="8059738" y="3327400"/>
          <p14:tracePt t="30514" x="8051800" y="3311525"/>
          <p14:tracePt t="30515" x="8035925" y="3303588"/>
          <p14:tracePt t="30517" x="8027988" y="3286125"/>
          <p14:tracePt t="30519" x="8020050" y="3270250"/>
          <p14:tracePt t="30521" x="8002588" y="3262313"/>
          <p14:tracePt t="30524" x="7986713" y="3238500"/>
          <p14:tracePt t="30525" x="7970838" y="3221038"/>
          <p14:tracePt t="30527" x="7954963" y="3213100"/>
          <p14:tracePt t="30530" x="7947025" y="3189288"/>
          <p14:tracePt t="30531" x="7921625" y="3173413"/>
          <p14:tracePt t="30534" x="7905750" y="3155950"/>
          <p14:tracePt t="30536" x="7889875" y="3140075"/>
          <p14:tracePt t="30537" x="7864475" y="3116263"/>
          <p14:tracePt t="30540" x="7848600" y="3098800"/>
          <p14:tracePt t="30542" x="7832725" y="3082925"/>
          <p14:tracePt t="30543" x="7799388" y="3059113"/>
          <p14:tracePt t="30545" x="7775575" y="3033713"/>
          <p14:tracePt t="30548" x="7742238" y="3017838"/>
          <p14:tracePt t="30550" x="7718425" y="2994025"/>
          <p14:tracePt t="30552" x="7686675" y="2978150"/>
          <p14:tracePt t="30553" x="7661275" y="2952750"/>
          <p14:tracePt t="30556" x="7629525" y="2928938"/>
          <p14:tracePt t="30558" x="7604125" y="2913063"/>
          <p14:tracePt t="30560" x="7580313" y="2895600"/>
          <p14:tracePt t="30562" x="7548563" y="2871788"/>
          <p14:tracePt t="30563" x="7523163" y="2855913"/>
          <p14:tracePt t="30566" x="7491413" y="2830513"/>
          <p14:tracePt t="30568" x="7466013" y="2822575"/>
          <p14:tracePt t="30569" x="7426325" y="2798763"/>
          <p14:tracePt t="30571" x="7400925" y="2782888"/>
          <p14:tracePt t="30573" x="7361238" y="2757488"/>
          <p14:tracePt t="30575" x="7335838" y="2749550"/>
          <p14:tracePt t="30578" x="7296150" y="2733675"/>
          <p14:tracePt t="30579" x="7262813" y="2708275"/>
          <p14:tracePt t="30581" x="7223125" y="2692400"/>
          <p14:tracePt t="30583" x="7189788" y="2676525"/>
          <p14:tracePt t="30585" x="7148513" y="2668588"/>
          <p14:tracePt t="30588" x="7116763" y="2652713"/>
          <p14:tracePt t="30590" x="7083425" y="2635250"/>
          <p14:tracePt t="30592" x="7051675" y="2619375"/>
          <p14:tracePt t="30594" x="7010400" y="2611438"/>
          <p14:tracePt t="30596" x="6978650" y="2595563"/>
          <p14:tracePt t="30597" x="6937375" y="2578100"/>
          <p14:tracePt t="30599" x="6905625" y="2570163"/>
          <p14:tracePt t="30602" x="6864350" y="2554288"/>
          <p14:tracePt t="30604" x="6840538" y="2546350"/>
          <p14:tracePt t="30605" x="6807200" y="2530475"/>
          <p14:tracePt t="30607" x="6783388" y="2522538"/>
          <p14:tracePt t="30609" x="6742113" y="2505075"/>
          <p14:tracePt t="30611" x="6718300" y="2497138"/>
          <p14:tracePt t="30613" x="6694488" y="2489200"/>
          <p14:tracePt t="30615" x="6669088" y="2481263"/>
          <p14:tracePt t="30617" x="6637338" y="2465388"/>
          <p14:tracePt t="30619" x="6611938" y="2465388"/>
          <p14:tracePt t="30621" x="6588125" y="2447925"/>
          <p14:tracePt t="30623" x="6564313" y="2439988"/>
          <p14:tracePt t="30625" x="6538913" y="2432050"/>
          <p14:tracePt t="30628" x="6515100" y="2432050"/>
          <p14:tracePt t="30629" x="6489700" y="2424113"/>
          <p14:tracePt t="30631" x="6473825" y="2408238"/>
          <p14:tracePt t="30634" x="6457950" y="2408238"/>
          <p14:tracePt t="30635" x="6442075" y="2400300"/>
          <p14:tracePt t="30637" x="6424613" y="2392363"/>
          <p14:tracePt t="30639" x="6400800" y="2392363"/>
          <p14:tracePt t="30641" x="6384925" y="2382838"/>
          <p14:tracePt t="30643" x="6369050" y="2374900"/>
          <p14:tracePt t="30646" x="6351588" y="2366963"/>
          <p14:tracePt t="30647" x="6335713" y="2359025"/>
          <p14:tracePt t="30649" x="6311900" y="2351088"/>
          <p14:tracePt t="30652" x="6296025" y="2343150"/>
          <p14:tracePt t="30653" x="6278563" y="2343150"/>
          <p14:tracePt t="30655" x="6262688" y="2335213"/>
          <p14:tracePt t="30657" x="6246813" y="2327275"/>
          <p14:tracePt t="30659" x="6221413" y="2317750"/>
          <p14:tracePt t="30661" x="6205538" y="2317750"/>
          <p14:tracePt t="30663" x="6197600" y="2309813"/>
          <p14:tracePt t="30665" x="6181725" y="2301875"/>
          <p14:tracePt t="30668" x="6156325" y="2301875"/>
          <p14:tracePt t="30669" x="6140450" y="2301875"/>
          <p14:tracePt t="30672" x="6124575" y="2293938"/>
          <p14:tracePt t="30673" x="6108700" y="2286000"/>
          <p14:tracePt t="30676" x="6091238" y="2286000"/>
          <p14:tracePt t="30677" x="6075363" y="2278063"/>
          <p14:tracePt t="30680" x="6059488" y="2278063"/>
          <p14:tracePt t="30681" x="6043613" y="2278063"/>
          <p14:tracePt t="30684" x="6026150" y="2270125"/>
          <p14:tracePt t="30685" x="6010275" y="2262188"/>
          <p14:tracePt t="30687" x="5994400" y="2262188"/>
          <p14:tracePt t="30689" x="5986463" y="2262188"/>
          <p14:tracePt t="30691" x="5970588" y="2254250"/>
          <p14:tracePt t="30694" x="5953125" y="2254250"/>
          <p14:tracePt t="30696" x="5929313" y="2254250"/>
          <p14:tracePt t="30697" x="5913438" y="2244725"/>
          <p14:tracePt t="30699" x="5895975" y="2244725"/>
          <p14:tracePt t="30702" x="5888038" y="2244725"/>
          <p14:tracePt t="30703" x="5872163" y="2236788"/>
          <p14:tracePt t="30706" x="5856288" y="2236788"/>
          <p14:tracePt t="30708" x="5830888" y="2236788"/>
          <p14:tracePt t="30709" x="5815013" y="2236788"/>
          <p14:tracePt t="30712" x="5799138" y="2236788"/>
          <p14:tracePt t="30713" x="5783263" y="2236788"/>
          <p14:tracePt t="30715" x="5775325" y="2236788"/>
          <p14:tracePt t="30718" x="5749925" y="2228850"/>
          <p14:tracePt t="30719" x="5734050" y="2228850"/>
          <p14:tracePt t="30721" x="5718175" y="2228850"/>
          <p14:tracePt t="30724" x="5702300" y="2228850"/>
          <p14:tracePt t="30726" x="5684838" y="2228850"/>
          <p14:tracePt t="30727" x="5668963" y="2228850"/>
          <p14:tracePt t="30730" x="5653088" y="2220913"/>
          <p14:tracePt t="30731" x="5627688" y="2220913"/>
          <p14:tracePt t="30733" x="5611813" y="2220913"/>
          <p14:tracePt t="30736" x="5588000" y="2220913"/>
          <p14:tracePt t="30737" x="5572125" y="2220913"/>
          <p14:tracePt t="30740" x="5554663" y="2220913"/>
          <p14:tracePt t="30741" x="5530850" y="2220913"/>
          <p14:tracePt t="30744" x="5507038" y="2220913"/>
          <p14:tracePt t="30745" x="5489575" y="2220913"/>
          <p14:tracePt t="30747" x="5465763" y="2220913"/>
          <p14:tracePt t="30749" x="5449888" y="2220913"/>
          <p14:tracePt t="30751" x="5432425" y="2220913"/>
          <p14:tracePt t="30753" x="5408613" y="2220913"/>
          <p14:tracePt t="30755" x="5384800" y="2220913"/>
          <p14:tracePt t="30758" x="5367338" y="2220913"/>
          <p14:tracePt t="30760" x="5351463" y="2228850"/>
          <p14:tracePt t="30761" x="5335588" y="2228850"/>
          <p14:tracePt t="30763" x="5319713" y="2228850"/>
          <p14:tracePt t="30766" x="5302250" y="2236788"/>
          <p14:tracePt t="30767" x="5286375" y="2244725"/>
          <p14:tracePt t="30769" x="5278438" y="2244725"/>
          <p14:tracePt t="30772" x="5262563" y="2254250"/>
          <p14:tracePt t="30773" x="5246688" y="2254250"/>
          <p14:tracePt t="30775" x="5237163" y="2262188"/>
          <p14:tracePt t="30777" x="5229225" y="2270125"/>
          <p14:tracePt t="30779" x="5213350" y="2270125"/>
          <p14:tracePt t="30781" x="5205413" y="2278063"/>
          <p14:tracePt t="30783" x="5197475" y="2278063"/>
          <p14:tracePt t="30785" x="5181600" y="2286000"/>
          <p14:tracePt t="30787" x="5172075" y="2286000"/>
          <p14:tracePt t="30789" x="5164138" y="2286000"/>
          <p14:tracePt t="30792" x="5156200" y="2293938"/>
          <p14:tracePt t="30795" x="5140325" y="2301875"/>
          <p14:tracePt t="30798" x="5140325" y="2309813"/>
          <p14:tracePt t="30799" x="5124450" y="2309813"/>
          <p14:tracePt t="30801" x="5116513" y="2317750"/>
          <p14:tracePt t="30804" x="5116513" y="2327275"/>
          <p14:tracePt t="30805" x="5099050" y="2327275"/>
          <p14:tracePt t="30807" x="5091113" y="2335213"/>
          <p14:tracePt t="30809" x="5083175" y="2343150"/>
          <p14:tracePt t="30811" x="5075238" y="2343150"/>
          <p14:tracePt t="30813" x="5067300" y="2351088"/>
          <p14:tracePt t="30816" x="5051425" y="2351088"/>
          <p14:tracePt t="30818" x="5043488" y="2359025"/>
          <p14:tracePt t="30820" x="5033963" y="2366963"/>
          <p14:tracePt t="30822" x="5018088" y="2366963"/>
          <p14:tracePt t="30824" x="5010150" y="2374900"/>
          <p14:tracePt t="30825" x="4994275" y="2392363"/>
          <p14:tracePt t="30827" x="4986338" y="2392363"/>
          <p14:tracePt t="30829" x="4978400" y="2400300"/>
          <p14:tracePt t="30831" x="4960938" y="2408238"/>
          <p14:tracePt t="30833" x="4953000" y="2416175"/>
          <p14:tracePt t="30836" x="4937125" y="2424113"/>
          <p14:tracePt t="30838" x="4921250" y="2424113"/>
          <p14:tracePt t="30839" x="4913313" y="2439988"/>
          <p14:tracePt t="30841" x="4895850" y="2447925"/>
          <p14:tracePt t="30843" x="4879975" y="2465388"/>
          <p14:tracePt t="30846" x="4872038" y="2473325"/>
          <p14:tracePt t="30847" x="4856163" y="2481263"/>
          <p14:tracePt t="30849" x="4838700" y="2489200"/>
          <p14:tracePt t="30852" x="4822825" y="2497138"/>
          <p14:tracePt t="30853" x="4814888" y="2513013"/>
          <p14:tracePt t="30855" x="4799013" y="2513013"/>
          <p14:tracePt t="30857" x="4791075" y="2522538"/>
          <p14:tracePt t="30859" x="4773613" y="2530475"/>
          <p14:tracePt t="30861" x="4757738" y="2546350"/>
          <p14:tracePt t="30863" x="4749800" y="2554288"/>
          <p14:tracePt t="30866" x="4733925" y="2562225"/>
          <p14:tracePt t="30868" x="4725988" y="2570163"/>
          <p14:tracePt t="30869" x="4708525" y="2578100"/>
          <p14:tracePt t="30871" x="4692650" y="2595563"/>
          <p14:tracePt t="30873" x="4684713" y="2595563"/>
          <p14:tracePt t="30875" x="4676775" y="2603500"/>
          <p14:tracePt t="30877" x="4660900" y="2611438"/>
          <p14:tracePt t="30880" x="4652963" y="2611438"/>
          <p14:tracePt t="30881" x="4643438" y="2619375"/>
          <p14:tracePt t="30883" x="4635500" y="2627313"/>
          <p14:tracePt t="30885" x="4627563" y="2635250"/>
          <p14:tracePt t="30887" x="4619625" y="2643188"/>
          <p14:tracePt t="30890" x="4611688" y="2643188"/>
          <p14:tracePt t="30892" x="4595813" y="2652713"/>
          <p14:tracePt t="30895" x="4587875" y="2660650"/>
          <p14:tracePt t="30897" x="4578350" y="2660650"/>
          <p14:tracePt t="30899" x="4570413" y="2668588"/>
          <p14:tracePt t="30901" x="4562475" y="2668588"/>
          <p14:tracePt t="30904" x="4562475" y="2676525"/>
          <p14:tracePt t="30908" x="4546600" y="2676525"/>
          <p14:tracePt t="30909" x="4546600" y="2684463"/>
          <p14:tracePt t="30911" x="4538663" y="2692400"/>
          <p14:tracePt t="30914" x="4530725" y="2692400"/>
          <p14:tracePt t="30916" x="4522788" y="2700338"/>
          <p14:tracePt t="30919" x="4513263" y="2708275"/>
          <p14:tracePt t="30923" x="4505325" y="2708275"/>
          <p14:tracePt t="30925" x="4505325" y="2717800"/>
          <p14:tracePt t="30927" x="4497388" y="2725738"/>
          <p14:tracePt t="30929" x="4489450" y="2725738"/>
          <p14:tracePt t="30933" x="4489450" y="2733675"/>
          <p14:tracePt t="30935" x="4481513" y="2733675"/>
          <p14:tracePt t="30937" x="4481513" y="2741613"/>
          <p14:tracePt t="30941" x="4473575" y="2741613"/>
          <p14:tracePt t="30945" x="4473575" y="2749550"/>
          <p14:tracePt t="30949" x="4465638" y="2749550"/>
          <p14:tracePt t="30951" x="4457700" y="2757488"/>
          <p14:tracePt t="30959" x="4449763" y="2757488"/>
          <p14:tracePt t="30965" x="4449763" y="2765425"/>
          <p14:tracePt t="30981" x="4440238" y="2765425"/>
          <p14:tracePt t="30985" x="4440238" y="2773363"/>
          <p14:tracePt t="31009" x="4440238" y="2782888"/>
          <p14:tracePt t="31017" x="4440238" y="2790825"/>
          <p14:tracePt t="31025" x="4440238" y="2798763"/>
          <p14:tracePt t="31033" x="4432300" y="2798763"/>
          <p14:tracePt t="31035" x="4432300" y="2806700"/>
          <p14:tracePt t="31045" x="4432300" y="2814638"/>
          <p14:tracePt t="31047" x="4432300" y="2822575"/>
          <p14:tracePt t="31051" x="4424363" y="2822575"/>
          <p14:tracePt t="31054" x="4424363" y="2830513"/>
          <p14:tracePt t="31059" x="4424363" y="2838450"/>
          <p14:tracePt t="31063" x="4416425" y="2847975"/>
          <p14:tracePt t="31065" x="4416425" y="2855913"/>
          <p14:tracePt t="31071" x="4416425" y="2863850"/>
          <p14:tracePt t="31075" x="4416425" y="2871788"/>
          <p14:tracePt t="31078" x="4408488" y="2871788"/>
          <p14:tracePt t="31079" x="4408488" y="2879725"/>
          <p14:tracePt t="31083" x="4408488" y="2887663"/>
          <p14:tracePt t="31089" x="4408488" y="2895600"/>
          <p14:tracePt t="31091" x="4400550" y="2895600"/>
          <p14:tracePt t="31094" x="4400550" y="2903538"/>
          <p14:tracePt t="31095" x="4392613" y="2903538"/>
          <p14:tracePt t="31099" x="4392613" y="2913063"/>
          <p14:tracePt t="31103" x="4392613" y="2921000"/>
          <p14:tracePt t="31105" x="4392613" y="2928938"/>
          <p14:tracePt t="31107" x="4384675" y="2928938"/>
          <p14:tracePt t="31119" x="4375150" y="2936875"/>
          <p14:tracePt t="31166" x="4375150" y="2944813"/>
          <p14:tracePt t="31200" x="4367213" y="2952750"/>
          <p14:tracePt t="31206" x="4367213" y="2960688"/>
          <p14:tracePt t="31216" x="4359275" y="2960688"/>
          <p14:tracePt t="31261" x="4359275" y="2968625"/>
          <p14:tracePt t="31269" x="4351338" y="2968625"/>
          <p14:tracePt t="31285" x="4351338" y="2978150"/>
          <p14:tracePt t="31300" x="4351338" y="2986088"/>
          <p14:tracePt t="31311" x="4351338" y="2994025"/>
          <p14:tracePt t="31324" x="4343400" y="2994025"/>
          <p14:tracePt t="31494" x="4343400" y="3001963"/>
          <p14:tracePt t="31605" x="4343400" y="3009900"/>
          <p14:tracePt t="31610" x="4335463" y="3009900"/>
          <p14:tracePt t="31615" x="4335463" y="3017838"/>
          <p14:tracePt t="31617" x="4335463" y="3025775"/>
          <p14:tracePt t="31622" x="4327525" y="3025775"/>
          <p14:tracePt t="31625" x="4327525" y="3033713"/>
          <p14:tracePt t="31631" x="4327525" y="3043238"/>
          <p14:tracePt t="31637" x="4319588" y="3043238"/>
          <p14:tracePt t="31643" x="4319588" y="3051175"/>
          <p14:tracePt t="31647" x="4319588" y="3059113"/>
          <p14:tracePt t="31666" x="4319588" y="3067050"/>
          <p14:tracePt t="31722" x="4319588" y="3074988"/>
          <p14:tracePt t="31923" x="4327525" y="3074988"/>
          <p14:tracePt t="31940" x="4335463" y="3074988"/>
          <p14:tracePt t="31954" x="4343400" y="3074988"/>
          <p14:tracePt t="31963" x="4343400" y="3067050"/>
          <p14:tracePt t="31991" x="4351338" y="3067050"/>
          <p14:tracePt t="31998" x="4351338" y="3059113"/>
          <p14:tracePt t="32159" x="4351338" y="3051175"/>
          <p14:tracePt t="32182" x="4351338" y="3043238"/>
          <p14:tracePt t="32199" x="4351338" y="3033713"/>
          <p14:tracePt t="32225" x="4351338" y="3025775"/>
          <p14:tracePt t="32234" x="4351338" y="3017838"/>
          <p14:tracePt t="32248" x="4351338" y="3009900"/>
          <p14:tracePt t="32256" x="4359275" y="3009900"/>
          <p14:tracePt t="32261" x="4367213" y="3001963"/>
          <p14:tracePt t="32268" x="4367213" y="2994025"/>
          <p14:tracePt t="32272" x="4375150" y="2986088"/>
          <p14:tracePt t="32275" x="4375150" y="2978150"/>
          <p14:tracePt t="32277" x="4384675" y="2978150"/>
          <p14:tracePt t="32279" x="4384675" y="2968625"/>
          <p14:tracePt t="32283" x="4392613" y="2960688"/>
          <p14:tracePt t="32286" x="4400550" y="2952750"/>
          <p14:tracePt t="32287" x="4400550" y="2944813"/>
          <p14:tracePt t="32290" x="4408488" y="2944813"/>
          <p14:tracePt t="32292" x="4408488" y="2936875"/>
          <p14:tracePt t="32293" x="4416425" y="2928938"/>
          <p14:tracePt t="32296" x="4424363" y="2913063"/>
          <p14:tracePt t="32299" x="4432300" y="2903538"/>
          <p14:tracePt t="32302" x="4432300" y="2895600"/>
          <p14:tracePt t="32304" x="4449763" y="2887663"/>
          <p14:tracePt t="32305" x="4457700" y="2871788"/>
          <p14:tracePt t="32307" x="4473575" y="2863850"/>
          <p14:tracePt t="32309" x="4481513" y="2855913"/>
          <p14:tracePt t="32311" x="4489450" y="2847975"/>
          <p14:tracePt t="32313" x="4505325" y="2830513"/>
          <p14:tracePt t="32316" x="4513263" y="2822575"/>
          <p14:tracePt t="32318" x="4530725" y="2814638"/>
          <p14:tracePt t="32319" x="4546600" y="2798763"/>
          <p14:tracePt t="32321" x="4562475" y="2790825"/>
          <p14:tracePt t="32323" x="4578350" y="2773363"/>
          <p14:tracePt t="32325" x="4595813" y="2757488"/>
          <p14:tracePt t="32327" x="4611688" y="2741613"/>
          <p14:tracePt t="32330" x="4627563" y="2733675"/>
          <p14:tracePt t="32332" x="4652963" y="2717800"/>
          <p14:tracePt t="32334" x="4668838" y="2708275"/>
          <p14:tracePt t="32335" x="4684713" y="2692400"/>
          <p14:tracePt t="32337" x="4700588" y="2684463"/>
          <p14:tracePt t="32340" x="4725988" y="2668588"/>
          <p14:tracePt t="32342" x="4733925" y="2652713"/>
          <p14:tracePt t="32343" x="4749800" y="2643188"/>
          <p14:tracePt t="32345" x="4773613" y="2627313"/>
          <p14:tracePt t="32347" x="4791075" y="2619375"/>
          <p14:tracePt t="32349" x="4814888" y="2603500"/>
          <p14:tracePt t="32351" x="4830763" y="2595563"/>
          <p14:tracePt t="32353" x="4848225" y="2578100"/>
          <p14:tracePt t="32355" x="4879975" y="2562225"/>
          <p14:tracePt t="32357" x="4903788" y="2554288"/>
          <p14:tracePt t="32360" x="4921250" y="2538413"/>
          <p14:tracePt t="32362" x="4937125" y="2530475"/>
          <p14:tracePt t="32363" x="4960938" y="2522538"/>
          <p14:tracePt t="32365" x="4986338" y="2513013"/>
          <p14:tracePt t="32368" x="5002213" y="2497138"/>
          <p14:tracePt t="32370" x="5018088" y="2489200"/>
          <p14:tracePt t="32372" x="5043488" y="2481263"/>
          <p14:tracePt t="32375" x="5083175" y="2465388"/>
          <p14:tracePt t="32378" x="5099050" y="2457450"/>
          <p14:tracePt t="32380" x="5116513" y="2447925"/>
          <p14:tracePt t="32381" x="5132388" y="2439988"/>
          <p14:tracePt t="32384" x="5156200" y="2432050"/>
          <p14:tracePt t="32386" x="5172075" y="2416175"/>
          <p14:tracePt t="32387" x="5189538" y="2416175"/>
          <p14:tracePt t="32390" x="5205413" y="2408238"/>
          <p14:tracePt t="32391" x="5221288" y="2400300"/>
          <p14:tracePt t="32393" x="5246688" y="2392363"/>
          <p14:tracePt t="32395" x="5254625" y="2382838"/>
          <p14:tracePt t="32398" x="5270500" y="2374900"/>
          <p14:tracePt t="32400" x="5286375" y="2374900"/>
          <p14:tracePt t="32401" x="5302250" y="2366963"/>
          <p14:tracePt t="32403" x="5319713" y="2366963"/>
          <p14:tracePt t="32405" x="5327650" y="2359025"/>
          <p14:tracePt t="32408" x="5351463" y="2351088"/>
          <p14:tracePt t="32409" x="5359400" y="2351088"/>
          <p14:tracePt t="32411" x="5376863" y="2343150"/>
          <p14:tracePt t="32413" x="5392738" y="2335213"/>
          <p14:tracePt t="32416" x="5408613" y="2335213"/>
          <p14:tracePt t="32417" x="5432425" y="2335213"/>
          <p14:tracePt t="32419" x="5457825" y="2335213"/>
          <p14:tracePt t="32421" x="5481638" y="2335213"/>
          <p14:tracePt t="32423" x="5507038" y="2335213"/>
          <p14:tracePt t="32425" x="5530850" y="2327275"/>
          <p14:tracePt t="32427" x="5554663" y="2327275"/>
          <p14:tracePt t="32430" x="5588000" y="2317750"/>
          <p14:tracePt t="32431" x="5611813" y="2309813"/>
          <p14:tracePt t="32433" x="5637213" y="2301875"/>
          <p14:tracePt t="32435" x="5668963" y="2301875"/>
          <p14:tracePt t="32437" x="5692775" y="2301875"/>
          <p14:tracePt t="32440" x="5726113" y="2301875"/>
          <p14:tracePt t="32441" x="5757863" y="2301875"/>
          <p14:tracePt t="32443" x="5783263" y="2301875"/>
          <p14:tracePt t="32445" x="5815013" y="2301875"/>
          <p14:tracePt t="32447" x="5848350" y="2301875"/>
          <p14:tracePt t="32450" x="5888038" y="2301875"/>
          <p14:tracePt t="32451" x="5921375" y="2293938"/>
          <p14:tracePt t="32453" x="5953125" y="2293938"/>
          <p14:tracePt t="32455" x="5986463" y="2293938"/>
          <p14:tracePt t="32457" x="6018213" y="2293938"/>
          <p14:tracePt t="32460" x="6051550" y="2293938"/>
          <p14:tracePt t="32461" x="6091238" y="2293938"/>
          <p14:tracePt t="32463" x="6132513" y="2293938"/>
          <p14:tracePt t="32465" x="6165850" y="2293938"/>
          <p14:tracePt t="32467" x="6197600" y="2293938"/>
          <p14:tracePt t="32469" x="6238875" y="2293938"/>
          <p14:tracePt t="32471" x="6270625" y="2293938"/>
          <p14:tracePt t="32474" x="6303963" y="2293938"/>
          <p14:tracePt t="32475" x="6335713" y="2293938"/>
          <p14:tracePt t="32477" x="6369050" y="2293938"/>
          <p14:tracePt t="32479" x="6400800" y="2293938"/>
          <p14:tracePt t="32481" x="6442075" y="2301875"/>
          <p14:tracePt t="32483" x="6473825" y="2301875"/>
          <p14:tracePt t="32486" x="6499225" y="2309813"/>
          <p14:tracePt t="32488" x="6523038" y="2317750"/>
          <p14:tracePt t="32489" x="6554788" y="2317750"/>
          <p14:tracePt t="32491" x="6596063" y="2327275"/>
          <p14:tracePt t="32493" x="6619875" y="2327275"/>
          <p14:tracePt t="32496" x="6653213" y="2335213"/>
          <p14:tracePt t="32497" x="6677025" y="2335213"/>
          <p14:tracePt t="32499" x="6710363" y="2343150"/>
          <p14:tracePt t="32501" x="6734175" y="2351088"/>
          <p14:tracePt t="32503" x="6775450" y="2359025"/>
          <p14:tracePt t="32505" x="6807200" y="2366963"/>
          <p14:tracePt t="32507" x="6840538" y="2374900"/>
          <p14:tracePt t="32509" x="6864350" y="2374900"/>
          <p14:tracePt t="32512" x="6897688" y="2374900"/>
          <p14:tracePt t="32514" x="6937375" y="2382838"/>
          <p14:tracePt t="32515" x="6970713" y="2392363"/>
          <p14:tracePt t="32517" x="7019925" y="2400300"/>
          <p14:tracePt t="32520" x="7051675" y="2408238"/>
          <p14:tracePt t="32522" x="7100888" y="2416175"/>
          <p14:tracePt t="32523" x="7140575" y="2424113"/>
          <p14:tracePt t="32526" x="7197725" y="2439988"/>
          <p14:tracePt t="32528" x="7254875" y="2447925"/>
          <p14:tracePt t="32529" x="7304088" y="2457450"/>
          <p14:tracePt t="32532" x="7343775" y="2465388"/>
          <p14:tracePt t="32534" x="7392988" y="2473325"/>
          <p14:tracePt t="32535" x="7442200" y="2481263"/>
          <p14:tracePt t="32537" x="7483475" y="2489200"/>
          <p14:tracePt t="32539" x="7531100" y="2497138"/>
          <p14:tracePt t="32542" x="7572375" y="2505075"/>
          <p14:tracePt t="32543" x="7621588" y="2513013"/>
          <p14:tracePt t="32545" x="7653338" y="2522538"/>
          <p14:tracePt t="32547" x="7694613" y="2530475"/>
          <p14:tracePt t="32550" x="7734300" y="2538413"/>
          <p14:tracePt t="32551" x="7775575" y="2546350"/>
          <p14:tracePt t="32553" x="7807325" y="2554288"/>
          <p14:tracePt t="32556" x="7840663" y="2554288"/>
          <p14:tracePt t="32557" x="7881938" y="2562225"/>
          <p14:tracePt t="32559" x="7913688" y="2578100"/>
          <p14:tracePt t="32561" x="7937500" y="2587625"/>
          <p14:tracePt t="32564" x="7962900" y="2595563"/>
          <p14:tracePt t="32565" x="7994650" y="2595563"/>
          <p14:tracePt t="32567" x="8020050" y="2603500"/>
          <p14:tracePt t="32569" x="8043863" y="2611438"/>
          <p14:tracePt t="32571" x="8059738" y="2619375"/>
          <p14:tracePt t="32573" x="8077200" y="2619375"/>
          <p14:tracePt t="32575" x="8093075" y="2627313"/>
          <p14:tracePt t="32577" x="8108950" y="2635250"/>
          <p14:tracePt t="32579" x="8132763" y="2643188"/>
          <p14:tracePt t="32581" x="8150225" y="2643188"/>
          <p14:tracePt t="32583" x="8158163" y="2652713"/>
          <p14:tracePt t="32585" x="8174038" y="2660650"/>
          <p14:tracePt t="32588" x="8189913" y="2668588"/>
          <p14:tracePt t="32590" x="8197850" y="2668588"/>
          <p14:tracePt t="32591" x="8215313" y="2676525"/>
          <p14:tracePt t="32593" x="8223250" y="2684463"/>
          <p14:tracePt t="32595" x="8231188" y="2684463"/>
          <p14:tracePt t="32597" x="8247063" y="2692400"/>
          <p14:tracePt t="32599" x="8255000" y="2700338"/>
          <p14:tracePt t="32601" x="8262938" y="2708275"/>
          <p14:tracePt t="32604" x="8280400" y="2717800"/>
          <p14:tracePt t="32606" x="8288338" y="2725738"/>
          <p14:tracePt t="32607" x="8304213" y="2733675"/>
          <p14:tracePt t="32609" x="8320088" y="2741613"/>
          <p14:tracePt t="32611" x="8328025" y="2749550"/>
          <p14:tracePt t="32613" x="8345488" y="2757488"/>
          <p14:tracePt t="32615" x="8361363" y="2773363"/>
          <p14:tracePt t="32617" x="8377238" y="2782888"/>
          <p14:tracePt t="32620" x="8385175" y="2790825"/>
          <p14:tracePt t="32621" x="8410575" y="2806700"/>
          <p14:tracePt t="32623" x="8426450" y="2814638"/>
          <p14:tracePt t="32625" x="8442325" y="2830513"/>
          <p14:tracePt t="32627" x="8458200" y="2838450"/>
          <p14:tracePt t="32630" x="8491538" y="2855913"/>
          <p14:tracePt t="32631" x="8507413" y="2863850"/>
          <p14:tracePt t="32633" x="8531225" y="2879725"/>
          <p14:tracePt t="32635" x="8548688" y="2887663"/>
          <p14:tracePt t="32638" x="8580438" y="2903538"/>
          <p14:tracePt t="32639" x="8596313" y="2913063"/>
          <p14:tracePt t="32641" x="8621713" y="2928938"/>
          <p14:tracePt t="32643" x="8645525" y="2936875"/>
          <p14:tracePt t="32646" x="8661400" y="2944813"/>
          <p14:tracePt t="32648" x="8686800" y="2960688"/>
          <p14:tracePt t="32649" x="8702675" y="2968625"/>
          <p14:tracePt t="32651" x="8726488" y="2986088"/>
          <p14:tracePt t="32653" x="8743950" y="2986088"/>
          <p14:tracePt t="32655" x="8759825" y="3001963"/>
          <p14:tracePt t="32657" x="8783638" y="3009900"/>
          <p14:tracePt t="32660" x="8801100" y="3025775"/>
          <p14:tracePt t="32661" x="8816975" y="3033713"/>
          <p14:tracePt t="32663" x="8832850" y="3043238"/>
          <p14:tracePt t="32665" x="8848725" y="3059113"/>
          <p14:tracePt t="32667" x="8856663" y="3059113"/>
          <p14:tracePt t="32670" x="8866188" y="3067050"/>
          <p14:tracePt t="32672" x="8882063" y="3074988"/>
          <p14:tracePt t="32673" x="8890000" y="3082925"/>
          <p14:tracePt t="32675" x="8905875" y="3090863"/>
          <p14:tracePt t="32679" x="8913813" y="3108325"/>
          <p14:tracePt t="32682" x="8921750" y="3108325"/>
          <p14:tracePt t="32683" x="8931275" y="3116263"/>
          <p14:tracePt t="32687" x="8931275" y="3124200"/>
          <p14:tracePt t="32689" x="8939213" y="3124200"/>
          <p14:tracePt t="32691" x="8939213" y="3132138"/>
          <p14:tracePt t="32694" x="8939213" y="3140075"/>
          <p14:tracePt t="32701" x="8947150" y="3148013"/>
          <p14:tracePt t="32712" x="8947150" y="3155950"/>
          <p14:tracePt t="32717" x="8947150" y="3163888"/>
          <p14:tracePt t="32720" x="8947150" y="3173413"/>
          <p14:tracePt t="32728" x="8947150" y="3181350"/>
          <p14:tracePt t="32739" x="8947150" y="3189288"/>
          <p14:tracePt t="32741" x="8939213" y="3189288"/>
          <p14:tracePt t="32743" x="8939213" y="3197225"/>
          <p14:tracePt t="32745" x="8931275" y="3197225"/>
          <p14:tracePt t="32747" x="8931275" y="3205163"/>
          <p14:tracePt t="32750" x="8921750" y="3205163"/>
          <p14:tracePt t="32753" x="8921750" y="3213100"/>
          <p14:tracePt t="32756" x="8913813" y="3213100"/>
          <p14:tracePt t="32759" x="8905875" y="3221038"/>
          <p14:tracePt t="32763" x="8897938" y="3228975"/>
          <p14:tracePt t="32765" x="8897938" y="3238500"/>
          <p14:tracePt t="32767" x="8890000" y="3238500"/>
          <p14:tracePt t="32769" x="8882063" y="3246438"/>
          <p14:tracePt t="32772" x="8874125" y="3246438"/>
          <p14:tracePt t="32773" x="8874125" y="3254375"/>
          <p14:tracePt t="32776" x="8856663" y="3262313"/>
          <p14:tracePt t="32777" x="8848725" y="3262313"/>
          <p14:tracePt t="32779" x="8840788" y="3270250"/>
          <p14:tracePt t="32783" x="8832850" y="3286125"/>
          <p14:tracePt t="32785" x="8816975" y="3286125"/>
          <p14:tracePt t="32787" x="8816975" y="3294063"/>
          <p14:tracePt t="32789" x="8801100" y="3303588"/>
          <p14:tracePt t="32792" x="8791575" y="3311525"/>
          <p14:tracePt t="32793" x="8783638" y="3319463"/>
          <p14:tracePt t="32795" x="8767763" y="3319463"/>
          <p14:tracePt t="32798" x="8759825" y="3327400"/>
          <p14:tracePt t="32799" x="8743950" y="3335338"/>
          <p14:tracePt t="32802" x="8736013" y="3335338"/>
          <p14:tracePt t="32804" x="8736013" y="3343275"/>
          <p14:tracePt t="32805" x="8718550" y="3351213"/>
          <p14:tracePt t="32807" x="8710613" y="3351213"/>
          <p14:tracePt t="32809" x="8702675" y="3359150"/>
          <p14:tracePt t="32811" x="8686800" y="3368675"/>
          <p14:tracePt t="32813" x="8678863" y="3368675"/>
          <p14:tracePt t="32815" x="8661400" y="3376613"/>
          <p14:tracePt t="32817" x="8653463" y="3384550"/>
          <p14:tracePt t="32819" x="8637588" y="3384550"/>
          <p14:tracePt t="32821" x="8621713" y="3392488"/>
          <p14:tracePt t="32823" x="8605838" y="3400425"/>
          <p14:tracePt t="32825" x="8596313" y="3400425"/>
          <p14:tracePt t="32827" x="8580438" y="3408363"/>
          <p14:tracePt t="32829" x="8564563" y="3408363"/>
          <p14:tracePt t="32831" x="8548688" y="3408363"/>
          <p14:tracePt t="32834" x="8540750" y="3408363"/>
          <p14:tracePt t="32835" x="8523288" y="3408363"/>
          <p14:tracePt t="32837" x="8515350" y="3416300"/>
          <p14:tracePt t="32839" x="8499475" y="3424238"/>
          <p14:tracePt t="32842" x="8491538" y="3424238"/>
          <p14:tracePt t="32844" x="8483600" y="3424238"/>
          <p14:tracePt t="32846" x="8466138" y="3433763"/>
          <p14:tracePt t="32847" x="8458200" y="3433763"/>
          <p14:tracePt t="32850" x="8450263" y="3441700"/>
          <p14:tracePt t="32852" x="8442325" y="3441700"/>
          <p14:tracePt t="32853" x="8434388" y="3441700"/>
          <p14:tracePt t="32857" x="8426450" y="3441700"/>
          <p14:tracePt t="32863" x="8418513" y="3441700"/>
          <p14:tracePt t="32871" x="8418513" y="3449638"/>
          <p14:tracePt t="32884" x="8410575" y="3449638"/>
          <p14:tracePt t="32892" x="8401050" y="3449638"/>
          <p14:tracePt t="32902" x="8393113" y="3449638"/>
          <p14:tracePt t="32916" x="8385175" y="3449638"/>
          <p14:tracePt t="32924" x="8377238" y="3449638"/>
          <p14:tracePt t="32931" x="8369300" y="3449638"/>
          <p14:tracePt t="32938" x="8361363" y="3449638"/>
          <p14:tracePt t="32942" x="8353425" y="3449638"/>
          <p14:tracePt t="32975" x="8345488" y="3449638"/>
          <p14:tracePt t="32994" x="8337550" y="3449638"/>
          <p14:tracePt t="33006" x="8328025" y="3449638"/>
          <p14:tracePt t="33016" x="8320088" y="3449638"/>
          <p14:tracePt t="33023" x="8312150" y="3449638"/>
          <p14:tracePt t="33025" x="8304213" y="3449638"/>
          <p14:tracePt t="33033" x="8296275" y="3449638"/>
          <p14:tracePt t="33037" x="8288338" y="3449638"/>
          <p14:tracePt t="33042" x="8280400" y="3449638"/>
          <p14:tracePt t="33044" x="8272463" y="3449638"/>
          <p14:tracePt t="33046" x="8262938" y="3449638"/>
          <p14:tracePt t="33049" x="8247063" y="3449638"/>
          <p14:tracePt t="33052" x="8239125" y="3449638"/>
          <p14:tracePt t="33054" x="8231188" y="3441700"/>
          <p14:tracePt t="33055" x="8223250" y="3433763"/>
          <p14:tracePt t="33058" x="8197850" y="3433763"/>
          <p14:tracePt t="33060" x="8181975" y="3433763"/>
          <p14:tracePt t="33061" x="8166100" y="3424238"/>
          <p14:tracePt t="33063" x="8150225" y="3416300"/>
          <p14:tracePt t="33066" x="8124825" y="3408363"/>
          <p14:tracePt t="33067" x="8101013" y="3408363"/>
          <p14:tracePt t="33069" x="8077200" y="3400425"/>
          <p14:tracePt t="33072" x="8043863" y="3384550"/>
          <p14:tracePt t="33073" x="8020050" y="3376613"/>
          <p14:tracePt t="33076" x="7986713" y="3368675"/>
          <p14:tracePt t="33077" x="7947025" y="3351213"/>
          <p14:tracePt t="33079" x="7913688" y="3343275"/>
          <p14:tracePt t="33081" x="7881938" y="3327400"/>
          <p14:tracePt t="33084" x="7848600" y="3311525"/>
          <p14:tracePt t="33085" x="7824788" y="3311525"/>
          <p14:tracePt t="33087" x="7783513" y="3294063"/>
          <p14:tracePt t="33090" x="7751763" y="3278188"/>
          <p14:tracePt t="33092" x="7710488" y="3270250"/>
          <p14:tracePt t="33093" x="7686675" y="3262313"/>
          <p14:tracePt t="33095" x="7653338" y="3246438"/>
          <p14:tracePt t="33097" x="7613650" y="3228975"/>
          <p14:tracePt t="33099" x="7588250" y="3213100"/>
          <p14:tracePt t="33101" x="7564438" y="3205163"/>
          <p14:tracePt t="33104" x="7531100" y="3189288"/>
          <p14:tracePt t="33105" x="7507288" y="3173413"/>
          <p14:tracePt t="33107" x="7483475" y="3163888"/>
          <p14:tracePt t="33109" x="7458075" y="3148013"/>
          <p14:tracePt t="33111" x="7434263" y="3140075"/>
          <p14:tracePt t="33113" x="7418388" y="3124200"/>
          <p14:tracePt t="33116" x="7400925" y="3116263"/>
          <p14:tracePt t="33117" x="7377113" y="3090863"/>
          <p14:tracePt t="33120" x="7361238" y="3082925"/>
          <p14:tracePt t="33121" x="7343775" y="3067050"/>
          <p14:tracePt t="33123" x="7327900" y="3059113"/>
          <p14:tracePt t="33125" x="7304088" y="3043238"/>
          <p14:tracePt t="33128" x="7288213" y="3033713"/>
          <p14:tracePt t="33129" x="7270750" y="3017838"/>
          <p14:tracePt t="33131" x="7254875" y="2994025"/>
          <p14:tracePt t="33133" x="7231063" y="2986088"/>
          <p14:tracePt t="33136" x="7213600" y="2960688"/>
          <p14:tracePt t="33138" x="7197725" y="2944813"/>
          <p14:tracePt t="33139" x="7173913" y="2936875"/>
          <p14:tracePt t="33141" x="7158038" y="2913063"/>
          <p14:tracePt t="33144" x="7148513" y="2895600"/>
          <p14:tracePt t="33145" x="7124700" y="2879725"/>
          <p14:tracePt t="33147" x="7108825" y="2855913"/>
          <p14:tracePt t="33149" x="7092950" y="2838450"/>
          <p14:tracePt t="33152" x="7067550" y="2822575"/>
          <p14:tracePt t="33153" x="7051675" y="2798763"/>
          <p14:tracePt t="33155" x="7043738" y="2782888"/>
          <p14:tracePt t="33157" x="7019925" y="2765425"/>
          <p14:tracePt t="33159" x="7002463" y="2749550"/>
          <p14:tracePt t="33161" x="6978650" y="2717800"/>
          <p14:tracePt t="33163" x="6962775" y="2692400"/>
          <p14:tracePt t="33166" x="6937375" y="2660650"/>
          <p14:tracePt t="33167" x="6921500" y="2635250"/>
          <p14:tracePt t="33170" x="6897688" y="2611438"/>
          <p14:tracePt t="33171" x="6880225" y="2587625"/>
          <p14:tracePt t="33173" x="6856413" y="2554288"/>
          <p14:tracePt t="33175" x="6832600" y="2530475"/>
          <p14:tracePt t="33178" x="6815138" y="2505075"/>
          <p14:tracePt t="33179" x="6791325" y="2473325"/>
          <p14:tracePt t="33181" x="6775450" y="2447925"/>
          <p14:tracePt t="33183" x="6750050" y="2416175"/>
          <p14:tracePt t="33185" x="6726238" y="2392363"/>
          <p14:tracePt t="33187" x="6710363" y="2359025"/>
          <p14:tracePt t="33190" x="6684963" y="2335213"/>
          <p14:tracePt t="33191" x="6669088" y="2301875"/>
          <p14:tracePt t="33194" x="6645275" y="2278063"/>
          <p14:tracePt t="33195" x="6629400" y="2254250"/>
          <p14:tracePt t="33197" x="6604000" y="2228850"/>
          <p14:tracePt t="33199" x="6580188" y="2197100"/>
          <p14:tracePt t="33202" x="6564313" y="2171700"/>
          <p14:tracePt t="33203" x="6538913" y="2147888"/>
          <p14:tracePt t="33205" x="6523038" y="2114550"/>
          <p14:tracePt t="33207" x="6499225" y="2098675"/>
          <p14:tracePt t="33209" x="6481763" y="2066925"/>
          <p14:tracePt t="33212" x="6457950" y="2049463"/>
          <p14:tracePt t="33213" x="6442075" y="2033588"/>
          <p14:tracePt t="33216" x="6424613" y="2009775"/>
          <p14:tracePt t="33217" x="6400800" y="1993900"/>
          <p14:tracePt t="33219" x="6392863" y="1976438"/>
          <p14:tracePt t="33221" x="6376988" y="1960563"/>
          <p14:tracePt t="33223" x="6361113" y="1944688"/>
          <p14:tracePt t="33225" x="6351588" y="1936750"/>
          <p14:tracePt t="33227" x="6335713" y="1919288"/>
          <p14:tracePt t="33229" x="6327775" y="1911350"/>
          <p14:tracePt t="33231" x="6311900" y="1895475"/>
          <p14:tracePt t="33233" x="6303963" y="1879600"/>
          <p14:tracePt t="33235" x="6296025" y="1871663"/>
          <p14:tracePt t="33237" x="6278563" y="1854200"/>
          <p14:tracePt t="33239" x="6278563" y="1846263"/>
          <p14:tracePt t="33242" x="6270625" y="1838325"/>
          <p14:tracePt t="33243" x="6262688" y="1830388"/>
          <p14:tracePt t="33245" x="6262688" y="1822450"/>
          <p14:tracePt t="33247" x="6254750" y="1822450"/>
          <p14:tracePt t="33250" x="6254750" y="1814513"/>
          <p14:tracePt t="33251" x="6246813" y="1814513"/>
          <p14:tracePt t="33254" x="6238875" y="1806575"/>
          <p14:tracePt t="33257" x="6238875" y="1798638"/>
          <p14:tracePt t="33260" x="6230938" y="1789113"/>
          <p14:tracePt t="33263" x="6230938" y="1781175"/>
          <p14:tracePt t="33267" x="6230938" y="1773238"/>
          <p14:tracePt t="33269" x="6221413" y="1773238"/>
          <p14:tracePt t="33271" x="6221413" y="1765300"/>
          <p14:tracePt t="33274" x="6213475" y="1765300"/>
          <p14:tracePt t="33275" x="6213475" y="1757363"/>
          <p14:tracePt t="33277" x="6213475" y="1749425"/>
          <p14:tracePt t="33281" x="6205538" y="1741488"/>
          <p14:tracePt t="33284" x="6197600" y="1741488"/>
          <p14:tracePt t="33285" x="6197600" y="1733550"/>
          <p14:tracePt t="33289" x="6189663" y="1724025"/>
          <p14:tracePt t="33292" x="6189663" y="1716088"/>
          <p14:tracePt t="33293" x="6189663" y="1708150"/>
          <p14:tracePt t="33295" x="6181725" y="1708150"/>
          <p14:tracePt t="33297" x="6173788" y="1692275"/>
          <p14:tracePt t="33300" x="6173788" y="1684338"/>
          <p14:tracePt t="33301" x="6165850" y="1676400"/>
          <p14:tracePt t="33304" x="6165850" y="1668463"/>
          <p14:tracePt t="33306" x="6156325" y="1668463"/>
          <p14:tracePt t="33307" x="6148388" y="1658938"/>
          <p14:tracePt t="33309" x="6148388" y="1651000"/>
          <p14:tracePt t="33311" x="6140450" y="1635125"/>
          <p14:tracePt t="33313" x="6132513" y="1627188"/>
          <p14:tracePt t="33315" x="6124575" y="1619250"/>
          <p14:tracePt t="33318" x="6116638" y="1611313"/>
          <p14:tracePt t="33320" x="6108700" y="1603375"/>
          <p14:tracePt t="33322" x="6100763" y="1585913"/>
          <p14:tracePt t="33323" x="6083300" y="1577975"/>
          <p14:tracePt t="33325" x="6075363" y="1562100"/>
          <p14:tracePt t="33327" x="6067425" y="1554163"/>
          <p14:tracePt t="33330" x="6059488" y="1546225"/>
          <p14:tracePt t="33331" x="6043613" y="1528763"/>
          <p14:tracePt t="33334" x="6035675" y="1520825"/>
          <p14:tracePt t="33335" x="6018213" y="1504950"/>
          <p14:tracePt t="33337" x="6010275" y="1497013"/>
          <p14:tracePt t="33340" x="5994400" y="1481138"/>
          <p14:tracePt t="33341" x="5986463" y="1473200"/>
          <p14:tracePt t="33343" x="5970588" y="1455738"/>
          <p14:tracePt t="33345" x="5953125" y="1447800"/>
          <p14:tracePt t="33348" x="5937250" y="1439863"/>
          <p14:tracePt t="33349" x="5929313" y="1423988"/>
          <p14:tracePt t="33351" x="5905500" y="1416050"/>
          <p14:tracePt t="33353" x="5888038" y="1390650"/>
          <p14:tracePt t="33355" x="5880100" y="1382713"/>
          <p14:tracePt t="33357" x="5864225" y="1366838"/>
          <p14:tracePt t="33360" x="5840413" y="1358900"/>
          <p14:tracePt t="33361" x="5830888" y="1350963"/>
          <p14:tracePt t="33363" x="5815013" y="1333500"/>
          <p14:tracePt t="33365" x="5799138" y="1325563"/>
          <p14:tracePt t="33368" x="5791200" y="1309688"/>
          <p14:tracePt t="33370" x="5775325" y="1301750"/>
          <p14:tracePt t="33372" x="5767388" y="1285875"/>
          <p14:tracePt t="33373" x="5749925" y="1277938"/>
          <p14:tracePt t="33375" x="5741988" y="1260475"/>
          <p14:tracePt t="33377" x="5734050" y="1252538"/>
          <p14:tracePt t="33379" x="5726113" y="1244600"/>
          <p14:tracePt t="33381" x="5718175" y="1236663"/>
          <p14:tracePt t="33384" x="5718175" y="1228725"/>
          <p14:tracePt t="33386" x="5718175" y="1220788"/>
          <p14:tracePt t="33388" x="5710238" y="1220788"/>
          <p14:tracePt t="33390" x="5710238" y="1212850"/>
          <p14:tracePt t="33391" x="5702300" y="1203325"/>
          <p14:tracePt t="33393" x="5692775" y="1195388"/>
          <p14:tracePt t="33397" x="5692775" y="1187450"/>
          <p14:tracePt t="33400" x="5684838" y="1187450"/>
          <p14:tracePt t="33401" x="5684838" y="1179513"/>
          <p14:tracePt t="33403" x="5684838" y="1171575"/>
          <p14:tracePt t="33409" x="5676900" y="1163638"/>
          <p14:tracePt t="33417" x="5676900" y="1155700"/>
          <p14:tracePt t="33421" x="5668963" y="1155700"/>
          <p14:tracePt t="33424" x="5661025" y="1155700"/>
          <p14:tracePt t="33427" x="5661025" y="1147763"/>
          <p14:tracePt t="33433" x="5653088" y="1147763"/>
          <p14:tracePt t="33435" x="5653088" y="1138238"/>
          <p14:tracePt t="33441" x="5645150" y="1130300"/>
          <p14:tracePt t="33453" x="5637213" y="1130300"/>
          <p14:tracePt t="33455" x="5637213" y="1122363"/>
          <p14:tracePt t="33457" x="5627688" y="1122363"/>
          <p14:tracePt t="33461" x="5627688" y="1114425"/>
          <p14:tracePt t="33466" x="5619750" y="1114425"/>
          <p14:tracePt t="33467" x="5619750" y="1106488"/>
          <p14:tracePt t="33469" x="5611813" y="1098550"/>
          <p14:tracePt t="33476" x="5603875" y="1098550"/>
          <p14:tracePt t="33478" x="5603875" y="1090613"/>
          <p14:tracePt t="33480" x="5595938" y="1090613"/>
          <p14:tracePt t="33481" x="5595938" y="1082675"/>
          <p14:tracePt t="33483" x="5588000" y="1082675"/>
          <p14:tracePt t="33485" x="5588000" y="1073150"/>
          <p14:tracePt t="33487" x="5580063" y="1065213"/>
          <p14:tracePt t="33493" x="5580063" y="1057275"/>
          <p14:tracePt t="33496" x="5572125" y="1057275"/>
          <p14:tracePt t="33497" x="5562600" y="1041400"/>
          <p14:tracePt t="33501" x="5554663" y="1033463"/>
          <p14:tracePt t="33505" x="5554663" y="1025525"/>
          <p14:tracePt t="33511" x="5546725" y="1017588"/>
          <p14:tracePt t="33514" x="5546725" y="1008063"/>
          <p14:tracePt t="33519" x="5538788" y="1000125"/>
          <p14:tracePt t="33528" x="5530850" y="992188"/>
          <p14:tracePt t="33534" x="5530850" y="984250"/>
          <p14:tracePt t="33537" x="5530850" y="976313"/>
          <p14:tracePt t="33545" x="5530850" y="968375"/>
          <p14:tracePt t="33557" x="5530850" y="960438"/>
          <p14:tracePt t="33574" x="5522913" y="960438"/>
          <p14:tracePt t="33576" x="5522913" y="952500"/>
          <p14:tracePt t="33579" x="5522913" y="942975"/>
          <p14:tracePt t="33589" x="5522913" y="935038"/>
          <p14:tracePt t="33597" x="5522913" y="927100"/>
          <p14:tracePt t="33707" x="5522913" y="919163"/>
          <p14:tracePt t="33959" x="5522913" y="927100"/>
          <p14:tracePt t="33965" x="5522913" y="935038"/>
          <p14:tracePt t="33969" x="5522913" y="942975"/>
          <p14:tracePt t="33973" x="5522913" y="952500"/>
          <p14:tracePt t="33977" x="5522913" y="960438"/>
          <p14:tracePt t="33979" x="5522913" y="968375"/>
          <p14:tracePt t="33982" x="5522913" y="976313"/>
          <p14:tracePt t="33983" x="5522913" y="984250"/>
          <p14:tracePt t="33985" x="5522913" y="1000125"/>
          <p14:tracePt t="33987" x="5522913" y="1008063"/>
          <p14:tracePt t="33990" x="5522913" y="1017588"/>
          <p14:tracePt t="33991" x="5522913" y="1033463"/>
          <p14:tracePt t="33993" x="5522913" y="1041400"/>
          <p14:tracePt t="33995" x="5522913" y="1049338"/>
          <p14:tracePt t="33997" x="5522913" y="1065213"/>
          <p14:tracePt t="33999" x="5522913" y="1073150"/>
          <p14:tracePt t="34002" x="5522913" y="1090613"/>
          <p14:tracePt t="34004" x="5522913" y="1098550"/>
          <p14:tracePt t="34005" x="5522913" y="1106488"/>
          <p14:tracePt t="34007" x="5522913" y="1130300"/>
          <p14:tracePt t="34010" x="5522913" y="1138238"/>
          <p14:tracePt t="34012" x="5522913" y="1155700"/>
          <p14:tracePt t="34013" x="5522913" y="1163638"/>
          <p14:tracePt t="34015" x="5522913" y="1179513"/>
          <p14:tracePt t="34017" x="5530850" y="1195388"/>
          <p14:tracePt t="34019" x="5530850" y="1212850"/>
          <p14:tracePt t="34021" x="5530850" y="1228725"/>
          <p14:tracePt t="34024" x="5530850" y="1244600"/>
          <p14:tracePt t="34026" x="5530850" y="1252538"/>
          <p14:tracePt t="34028" x="5530850" y="1277938"/>
          <p14:tracePt t="34029" x="5530850" y="1293813"/>
          <p14:tracePt t="34031" x="5530850" y="1301750"/>
          <p14:tracePt t="34034" x="5530850" y="1317625"/>
          <p14:tracePt t="34035" x="5530850" y="1333500"/>
          <p14:tracePt t="34037" x="5530850" y="1358900"/>
          <p14:tracePt t="34039" x="5530850" y="1374775"/>
          <p14:tracePt t="34041" x="5530850" y="1382713"/>
          <p14:tracePt t="34043" x="5538788" y="1398588"/>
          <p14:tracePt t="34046" x="5538788" y="1416050"/>
          <p14:tracePt t="34048" x="5538788" y="1431925"/>
          <p14:tracePt t="34049" x="5538788" y="1447800"/>
          <p14:tracePt t="34052" x="5538788" y="1455738"/>
          <p14:tracePt t="34054" x="5538788" y="1473200"/>
          <p14:tracePt t="34056" x="5538788" y="1489075"/>
          <p14:tracePt t="34057" x="5538788" y="1504950"/>
          <p14:tracePt t="34059" x="5538788" y="1520825"/>
          <p14:tracePt t="34062" x="5538788" y="1538288"/>
          <p14:tracePt t="34063" x="5546725" y="1554163"/>
          <p14:tracePt t="34065" x="5546725" y="1570038"/>
          <p14:tracePt t="34067" x="5546725" y="1577975"/>
          <p14:tracePt t="34070" x="5546725" y="1603375"/>
          <p14:tracePt t="34072" x="5546725" y="1619250"/>
          <p14:tracePt t="34073" x="5546725" y="1627188"/>
          <p14:tracePt t="34075" x="5554663" y="1643063"/>
          <p14:tracePt t="34077" x="5554663" y="1651000"/>
          <p14:tracePt t="34080" x="5554663" y="1668463"/>
          <p14:tracePt t="34081" x="5554663" y="1684338"/>
          <p14:tracePt t="34083" x="5554663" y="1692275"/>
          <p14:tracePt t="34085" x="5554663" y="1708150"/>
          <p14:tracePt t="34087" x="5554663" y="1724025"/>
          <p14:tracePt t="34089" x="5554663" y="1741488"/>
          <p14:tracePt t="34091" x="5554663" y="1749425"/>
          <p14:tracePt t="34093" x="5554663" y="1765300"/>
          <p14:tracePt t="34095" x="5554663" y="1773238"/>
          <p14:tracePt t="34097" x="5554663" y="1789113"/>
          <p14:tracePt t="34100" x="5562600" y="1806575"/>
          <p14:tracePt t="34102" x="5562600" y="1814513"/>
          <p14:tracePt t="34103" x="5562600" y="1830388"/>
          <p14:tracePt t="34105" x="5562600" y="1846263"/>
          <p14:tracePt t="34108" x="5562600" y="1854200"/>
          <p14:tracePt t="34110" x="5562600" y="1871663"/>
          <p14:tracePt t="34111" x="5572125" y="1879600"/>
          <p14:tracePt t="34113" x="5572125" y="1903413"/>
          <p14:tracePt t="34115" x="5572125" y="1911350"/>
          <p14:tracePt t="34118" x="5572125" y="1919288"/>
          <p14:tracePt t="34120" x="5572125" y="1936750"/>
          <p14:tracePt t="34121" x="5572125" y="1952625"/>
          <p14:tracePt t="34123" x="5572125" y="1968500"/>
          <p14:tracePt t="34125" x="5572125" y="1976438"/>
          <p14:tracePt t="34127" x="5572125" y="1993900"/>
          <p14:tracePt t="34129" x="5572125" y="2001838"/>
          <p14:tracePt t="34132" x="5572125" y="2025650"/>
          <p14:tracePt t="34133" x="5580063" y="2033588"/>
          <p14:tracePt t="34135" x="5580063" y="2049463"/>
          <p14:tracePt t="34137" x="5580063" y="2066925"/>
          <p14:tracePt t="34139" x="5580063" y="2074863"/>
          <p14:tracePt t="34142" x="5580063" y="2098675"/>
          <p14:tracePt t="34144" x="5580063" y="2114550"/>
          <p14:tracePt t="34145" x="5580063" y="2124075"/>
          <p14:tracePt t="34147" x="5580063" y="2139950"/>
          <p14:tracePt t="34149" x="5580063" y="2155825"/>
          <p14:tracePt t="34152" x="5580063" y="2171700"/>
          <p14:tracePt t="34153" x="5580063" y="2189163"/>
          <p14:tracePt t="34155" x="5580063" y="2205038"/>
          <p14:tracePt t="34157" x="5588000" y="2212975"/>
          <p14:tracePt t="34159" x="5588000" y="2228850"/>
          <p14:tracePt t="34161" x="5595938" y="2254250"/>
          <p14:tracePt t="34163" x="5595938" y="2262188"/>
          <p14:tracePt t="34166" x="5595938" y="2278063"/>
          <p14:tracePt t="34167" x="5595938" y="2293938"/>
          <p14:tracePt t="34170" x="5595938" y="2309813"/>
          <p14:tracePt t="34171" x="5595938" y="2327275"/>
          <p14:tracePt t="34173" x="5595938" y="2351088"/>
          <p14:tracePt t="34175" x="5603875" y="2366963"/>
          <p14:tracePt t="34177" x="5603875" y="2382838"/>
          <p14:tracePt t="34180" x="5603875" y="2400300"/>
          <p14:tracePt t="34181" x="5611813" y="2408238"/>
          <p14:tracePt t="34183" x="5611813" y="2432050"/>
          <p14:tracePt t="34185" x="5611813" y="2447925"/>
          <p14:tracePt t="34187" x="5611813" y="2465388"/>
          <p14:tracePt t="34189" x="5611813" y="2481263"/>
          <p14:tracePt t="34191" x="5611813" y="2497138"/>
          <p14:tracePt t="34193" x="5611813" y="2513013"/>
          <p14:tracePt t="34195" x="5611813" y="2530475"/>
          <p14:tracePt t="34197" x="5619750" y="2554288"/>
          <p14:tracePt t="34199" x="5619750" y="2570163"/>
          <p14:tracePt t="34201" x="5619750" y="2578100"/>
          <p14:tracePt t="34203" x="5619750" y="2595563"/>
          <p14:tracePt t="34206" x="5619750" y="2611438"/>
          <p14:tracePt t="34207" x="5619750" y="2627313"/>
          <p14:tracePt t="34209" x="5627688" y="2643188"/>
          <p14:tracePt t="34212" x="5627688" y="2660650"/>
          <p14:tracePt t="34213" x="5627688" y="2676525"/>
          <p14:tracePt t="34215" x="5627688" y="2692400"/>
          <p14:tracePt t="34217" x="5627688" y="2708275"/>
          <p14:tracePt t="34219" x="5627688" y="2725738"/>
          <p14:tracePt t="34222" x="5627688" y="2749550"/>
          <p14:tracePt t="34223" x="5627688" y="2765425"/>
          <p14:tracePt t="34225" x="5627688" y="2773363"/>
          <p14:tracePt t="34227" x="5627688" y="2790825"/>
          <p14:tracePt t="34229" x="5627688" y="2798763"/>
          <p14:tracePt t="34231" x="5637213" y="2822575"/>
          <p14:tracePt t="34233" x="5637213" y="2830513"/>
          <p14:tracePt t="34235" x="5637213" y="2847975"/>
          <p14:tracePt t="34238" x="5637213" y="2855913"/>
          <p14:tracePt t="34239" x="5637213" y="2871788"/>
          <p14:tracePt t="34241" x="5637213" y="2887663"/>
          <p14:tracePt t="34243" x="5637213" y="2903538"/>
          <p14:tracePt t="34246" x="5637213" y="2921000"/>
          <p14:tracePt t="34247" x="5637213" y="2928938"/>
          <p14:tracePt t="34250" x="5637213" y="2944813"/>
          <p14:tracePt t="34251" x="5637213" y="2968625"/>
          <p14:tracePt t="34253" x="5637213" y="2978150"/>
          <p14:tracePt t="34255" x="5645150" y="2994025"/>
          <p14:tracePt t="34257" x="5645150" y="3009900"/>
          <p14:tracePt t="34259" x="5645150" y="3025775"/>
          <p14:tracePt t="34261" x="5645150" y="3043238"/>
          <p14:tracePt t="34263" x="5645150" y="3051175"/>
          <p14:tracePt t="34265" x="5645150" y="3067050"/>
          <p14:tracePt t="34267" x="5653088" y="3082925"/>
          <p14:tracePt t="34269" x="5653088" y="3098800"/>
          <p14:tracePt t="34271" x="5661025" y="3124200"/>
          <p14:tracePt t="34274" x="5661025" y="3140075"/>
          <p14:tracePt t="34275" x="5661025" y="3155950"/>
          <p14:tracePt t="34277" x="5661025" y="3163888"/>
          <p14:tracePt t="34279" x="5661025" y="3181350"/>
          <p14:tracePt t="34281" x="5661025" y="3197225"/>
          <p14:tracePt t="34283" x="5668963" y="3221038"/>
          <p14:tracePt t="34286" x="5668963" y="3228975"/>
          <p14:tracePt t="34287" x="5668963" y="3246438"/>
          <p14:tracePt t="34289" x="5668963" y="3262313"/>
          <p14:tracePt t="34292" x="5676900" y="3278188"/>
          <p14:tracePt t="34294" x="5676900" y="3294063"/>
          <p14:tracePt t="34295" x="5676900" y="3311525"/>
          <p14:tracePt t="34298" x="5684838" y="3327400"/>
          <p14:tracePt t="34300" x="5684838" y="3343275"/>
          <p14:tracePt t="34302" x="5692775" y="3359150"/>
          <p14:tracePt t="34303" x="5692775" y="3376613"/>
          <p14:tracePt t="34305" x="5702300" y="3392488"/>
          <p14:tracePt t="34308" x="5702300" y="3400425"/>
          <p14:tracePt t="34310" x="5702300" y="3416300"/>
          <p14:tracePt t="34312" x="5702300" y="3433763"/>
          <p14:tracePt t="34313" x="5702300" y="3449638"/>
          <p14:tracePt t="34315" x="5710238" y="3457575"/>
          <p14:tracePt t="34317" x="5710238" y="3473450"/>
          <p14:tracePt t="34320" x="5718175" y="3489325"/>
          <p14:tracePt t="34321" x="5718175" y="3506788"/>
          <p14:tracePt t="34324" x="5718175" y="3514725"/>
          <p14:tracePt t="34326" x="5718175" y="3530600"/>
          <p14:tracePt t="34327" x="5718175" y="3546475"/>
          <p14:tracePt t="34329" x="5726113" y="3554413"/>
          <p14:tracePt t="34331" x="5726113" y="3563938"/>
          <p14:tracePt t="34333" x="5726113" y="3579813"/>
          <p14:tracePt t="34335" x="5734050" y="3595688"/>
          <p14:tracePt t="34338" x="5734050" y="3603625"/>
          <p14:tracePt t="34339" x="5734050" y="3619500"/>
          <p14:tracePt t="34341" x="5734050" y="3636963"/>
          <p14:tracePt t="34343" x="5741988" y="3644900"/>
          <p14:tracePt t="34345" x="5741988" y="3660775"/>
          <p14:tracePt t="34347" x="5741988" y="3668713"/>
          <p14:tracePt t="34350" x="5749925" y="3684588"/>
          <p14:tracePt t="34351" x="5749925" y="3694113"/>
          <p14:tracePt t="34354" x="5749925" y="3702050"/>
          <p14:tracePt t="34355" x="5749925" y="3717925"/>
          <p14:tracePt t="34357" x="5749925" y="3725863"/>
          <p14:tracePt t="34359" x="5749925" y="3741738"/>
          <p14:tracePt t="34361" x="5757863" y="3749675"/>
          <p14:tracePt t="34363" x="5757863" y="3767138"/>
          <p14:tracePt t="34365" x="5757863" y="3783013"/>
          <p14:tracePt t="34367" x="5757863" y="3790950"/>
          <p14:tracePt t="34370" x="5757863" y="3798888"/>
          <p14:tracePt t="34371" x="5757863" y="3814763"/>
          <p14:tracePt t="34374" x="5757863" y="3824288"/>
          <p14:tracePt t="34376" x="5767388" y="3832225"/>
          <p14:tracePt t="34378" x="5767388" y="3848100"/>
          <p14:tracePt t="34380" x="5767388" y="3856038"/>
          <p14:tracePt t="34381" x="5767388" y="3863975"/>
          <p14:tracePt t="34383" x="5767388" y="3871913"/>
          <p14:tracePt t="34385" x="5775325" y="3889375"/>
          <p14:tracePt t="34387" x="5775325" y="3897313"/>
          <p14:tracePt t="34390" x="5775325" y="3905250"/>
          <p14:tracePt t="34392" x="5775325" y="3921125"/>
          <p14:tracePt t="34394" x="5775325" y="3929063"/>
          <p14:tracePt t="34395" x="5775325" y="3937000"/>
          <p14:tracePt t="34397" x="5783263" y="3954463"/>
          <p14:tracePt t="34399" x="5783263" y="3962400"/>
          <p14:tracePt t="34401" x="5783263" y="3970338"/>
          <p14:tracePt t="34404" x="5783263" y="3978275"/>
          <p14:tracePt t="34405" x="5791200" y="3994150"/>
          <p14:tracePt t="34407" x="5791200" y="4002088"/>
          <p14:tracePt t="34409" x="5791200" y="4010025"/>
          <p14:tracePt t="34411" x="5791200" y="4019550"/>
          <p14:tracePt t="34413" x="5791200" y="4027488"/>
          <p14:tracePt t="34416" x="5791200" y="4043363"/>
          <p14:tracePt t="34419" x="5791200" y="4051300"/>
          <p14:tracePt t="34421" x="5791200" y="4067175"/>
          <p14:tracePt t="34425" x="5791200" y="4075113"/>
          <p14:tracePt t="34427" x="5791200" y="4084638"/>
          <p14:tracePt t="34430" x="5791200" y="4092575"/>
          <p14:tracePt t="34431" x="5791200" y="4100513"/>
          <p14:tracePt t="34433" x="5791200" y="4108450"/>
          <p14:tracePt t="34435" x="5791200" y="4116388"/>
          <p14:tracePt t="34437" x="5791200" y="4124325"/>
          <p14:tracePt t="34440" x="5791200" y="4132263"/>
          <p14:tracePt t="34441" x="5791200" y="4140200"/>
          <p14:tracePt t="34443" x="5791200" y="4149725"/>
          <p14:tracePt t="34445" x="5791200" y="4157663"/>
          <p14:tracePt t="34447" x="5791200" y="4165600"/>
          <p14:tracePt t="34450" x="5791200" y="4173538"/>
          <p14:tracePt t="34453" x="5791200" y="4189413"/>
          <p14:tracePt t="34457" x="5791200" y="4197350"/>
          <p14:tracePt t="34459" x="5791200" y="4214813"/>
          <p14:tracePt t="34461" x="5791200" y="4222750"/>
          <p14:tracePt t="34463" x="5791200" y="4230688"/>
          <p14:tracePt t="34466" x="5791200" y="4238625"/>
          <p14:tracePt t="34468" x="5791200" y="4246563"/>
          <p14:tracePt t="34470" x="5791200" y="4254500"/>
          <p14:tracePt t="34471" x="5791200" y="4262438"/>
          <p14:tracePt t="34473" x="5791200" y="4270375"/>
          <p14:tracePt t="34476" x="5791200" y="4279900"/>
          <p14:tracePt t="34477" x="5791200" y="4287838"/>
          <p14:tracePt t="34480" x="5791200" y="4295775"/>
          <p14:tracePt t="34481" x="5791200" y="4303713"/>
          <p14:tracePt t="34483" x="5791200" y="4319588"/>
          <p14:tracePt t="34487" x="5791200" y="4327525"/>
          <p14:tracePt t="34489" x="5791200" y="4344988"/>
          <p14:tracePt t="34492" x="5791200" y="4352925"/>
          <p14:tracePt t="34494" x="5791200" y="4360863"/>
          <p14:tracePt t="34495" x="5791200" y="4368800"/>
          <p14:tracePt t="34498" x="5791200" y="4376738"/>
          <p14:tracePt t="34499" x="5791200" y="4384675"/>
          <p14:tracePt t="34501" x="5791200" y="4400550"/>
          <p14:tracePt t="34503" x="5791200" y="4410075"/>
          <p14:tracePt t="34505" x="5791200" y="4418013"/>
          <p14:tracePt t="34508" x="5791200" y="4425950"/>
          <p14:tracePt t="34510" x="5791200" y="4433888"/>
          <p14:tracePt t="34511" x="5791200" y="4441825"/>
          <p14:tracePt t="34513" x="5791200" y="4449763"/>
          <p14:tracePt t="34515" x="5791200" y="4457700"/>
          <p14:tracePt t="34518" x="5791200" y="4465638"/>
          <p14:tracePt t="34519" x="5791200" y="4483100"/>
          <p14:tracePt t="34521" x="5791200" y="4491038"/>
          <p14:tracePt t="34523" x="5791200" y="4498975"/>
          <p14:tracePt t="34525" x="5791200" y="4514850"/>
          <p14:tracePt t="34527" x="5791200" y="4522788"/>
          <p14:tracePt t="34530" x="5791200" y="4530725"/>
          <p14:tracePt t="34532" x="5791200" y="4540250"/>
          <p14:tracePt t="34534" x="5791200" y="4556125"/>
          <p14:tracePt t="34536" x="5791200" y="4564063"/>
          <p14:tracePt t="34538" x="5791200" y="4572000"/>
          <p14:tracePt t="34540" x="5783263" y="4587875"/>
          <p14:tracePt t="34542" x="5783263" y="4603750"/>
          <p14:tracePt t="34544" x="5783263" y="4613275"/>
          <p14:tracePt t="34545" x="5783263" y="4621213"/>
          <p14:tracePt t="34547" x="5783263" y="4637088"/>
          <p14:tracePt t="34549" x="5783263" y="4652963"/>
          <p14:tracePt t="34552" x="5783263" y="4660900"/>
          <p14:tracePt t="34553" x="5775325" y="4678363"/>
          <p14:tracePt t="34555" x="5775325" y="4694238"/>
          <p14:tracePt t="34557" x="5775325" y="4710113"/>
          <p14:tracePt t="34559" x="5775325" y="4718050"/>
          <p14:tracePt t="34561" x="5767388" y="4733925"/>
          <p14:tracePt t="34563" x="5767388" y="4751388"/>
          <p14:tracePt t="34565" x="5757863" y="4767263"/>
          <p14:tracePt t="34568" x="5757863" y="4791075"/>
          <p14:tracePt t="34569" x="5757863" y="4808538"/>
          <p14:tracePt t="34571" x="5757863" y="4816475"/>
          <p14:tracePt t="34574" x="5757863" y="4832350"/>
          <p14:tracePt t="34576" x="5757863" y="4848225"/>
          <p14:tracePt t="34577" x="5749925" y="4873625"/>
          <p14:tracePt t="34579" x="5749925" y="4881563"/>
          <p14:tracePt t="34581" x="5749925" y="4897438"/>
          <p14:tracePt t="34583" x="5741988" y="4913313"/>
          <p14:tracePt t="34585" x="5741988" y="4921250"/>
          <p14:tracePt t="34587" x="5741988" y="4946650"/>
          <p14:tracePt t="34590" x="5741988" y="4962525"/>
          <p14:tracePt t="34591" x="5741988" y="4970463"/>
          <p14:tracePt t="34593" x="5734050" y="4986338"/>
          <p14:tracePt t="34595" x="5734050" y="5003800"/>
          <p14:tracePt t="34598" x="5734050" y="5027613"/>
          <p14:tracePt t="34599" x="5726113" y="5035550"/>
          <p14:tracePt t="34601" x="5726113" y="5051425"/>
          <p14:tracePt t="34603" x="5718175" y="5059363"/>
          <p14:tracePt t="34605" x="5718175" y="5084763"/>
          <p14:tracePt t="34607" x="5718175" y="5092700"/>
          <p14:tracePt t="34609" x="5718175" y="5108575"/>
          <p14:tracePt t="34611" x="5718175" y="5116513"/>
          <p14:tracePt t="34613" x="5718175" y="5133975"/>
          <p14:tracePt t="34615" x="5710238" y="5149850"/>
          <p14:tracePt t="34617" x="5710238" y="5157788"/>
          <p14:tracePt t="34619" x="5710238" y="5165725"/>
          <p14:tracePt t="34621" x="5702300" y="5181600"/>
          <p14:tracePt t="34624" x="5702300" y="5199063"/>
          <p14:tracePt t="34626" x="5702300" y="5207000"/>
          <p14:tracePt t="34627" x="5702300" y="5214938"/>
          <p14:tracePt t="34630" x="5702300" y="5230813"/>
          <p14:tracePt t="34631" x="5702300" y="5238750"/>
          <p14:tracePt t="34634" x="5702300" y="5246688"/>
          <p14:tracePt t="34635" x="5702300" y="5264150"/>
          <p14:tracePt t="34637" x="5702300" y="5272088"/>
          <p14:tracePt t="34640" x="5702300" y="5280025"/>
          <p14:tracePt t="34641" x="5692775" y="5295900"/>
          <p14:tracePt t="34643" x="5692775" y="5303838"/>
          <p14:tracePt t="34645" x="5692775" y="5311775"/>
          <p14:tracePt t="34647" x="5692775" y="5319713"/>
          <p14:tracePt t="34649" x="5692775" y="5337175"/>
          <p14:tracePt t="34651" x="5684838" y="5345113"/>
          <p14:tracePt t="34654" x="5684838" y="5353050"/>
          <p14:tracePt t="34655" x="5684838" y="5368925"/>
          <p14:tracePt t="34657" x="5684838" y="5376863"/>
          <p14:tracePt t="34659" x="5684838" y="5384800"/>
          <p14:tracePt t="34661" x="5684838" y="5394325"/>
          <p14:tracePt t="34663" x="5684838" y="5402263"/>
          <p14:tracePt t="34666" x="5684838" y="5410200"/>
          <p14:tracePt t="34667" x="5684838" y="5418138"/>
          <p14:tracePt t="34671" x="5684838" y="5434013"/>
          <p14:tracePt t="34673" x="5684838" y="5441950"/>
          <p14:tracePt t="34676" x="5684838" y="5449888"/>
          <p14:tracePt t="34677" x="5684838" y="5459413"/>
          <p14:tracePt t="34679" x="5676900" y="5467350"/>
          <p14:tracePt t="34682" x="5676900" y="5475288"/>
          <p14:tracePt t="34683" x="5676900" y="5483225"/>
          <p14:tracePt t="34686" x="5676900" y="5491163"/>
          <p14:tracePt t="34687" x="5676900" y="5499100"/>
          <p14:tracePt t="34690" x="5676900" y="5507038"/>
          <p14:tracePt t="34691" x="5676900" y="5514975"/>
          <p14:tracePt t="34694" x="5676900" y="5524500"/>
          <p14:tracePt t="34695" x="5676900" y="5532438"/>
          <p14:tracePt t="34697" x="5676900" y="5540375"/>
          <p14:tracePt t="34699" x="5668963" y="5548313"/>
          <p14:tracePt t="34701" x="5668963" y="5556250"/>
          <p14:tracePt t="34703" x="5661025" y="5564188"/>
          <p14:tracePt t="34706" x="5661025" y="5580063"/>
          <p14:tracePt t="34707" x="5661025" y="5589588"/>
          <p14:tracePt t="34709" x="5661025" y="5597525"/>
          <p14:tracePt t="34711" x="5661025" y="5613400"/>
          <p14:tracePt t="34713" x="5661025" y="5621338"/>
          <p14:tracePt t="34715" x="5661025" y="5629275"/>
          <p14:tracePt t="34717" x="5661025" y="5637213"/>
          <p14:tracePt t="34719" x="5653088" y="5654675"/>
          <p14:tracePt t="34722" x="5645150" y="5662613"/>
          <p14:tracePt t="34723" x="5645150" y="5670550"/>
          <p14:tracePt t="34725" x="5645150" y="5686425"/>
          <p14:tracePt t="34728" x="5645150" y="5694363"/>
          <p14:tracePt t="34729" x="5637213" y="5702300"/>
          <p14:tracePt t="34731" x="5637213" y="5719763"/>
          <p14:tracePt t="34734" x="5637213" y="5727700"/>
          <p14:tracePt t="34735" x="5637213" y="5735638"/>
          <p14:tracePt t="34737" x="5627688" y="5751513"/>
          <p14:tracePt t="34740" x="5627688" y="5759450"/>
          <p14:tracePt t="34741" x="5627688" y="5767388"/>
          <p14:tracePt t="34744" x="5627688" y="5784850"/>
          <p14:tracePt t="34745" x="5627688" y="5792788"/>
          <p14:tracePt t="34747" x="5627688" y="5800725"/>
          <p14:tracePt t="34750" x="5627688" y="5808663"/>
          <p14:tracePt t="34751" x="5619750" y="5824538"/>
          <p14:tracePt t="34753" x="5619750" y="5832475"/>
          <p14:tracePt t="34755" x="5619750" y="5840413"/>
          <p14:tracePt t="34758" x="5619750" y="5857875"/>
          <p14:tracePt t="34759" x="5611813" y="5857875"/>
          <p14:tracePt t="34761" x="5611813" y="5865813"/>
          <p14:tracePt t="34763" x="5611813" y="5881688"/>
          <p14:tracePt t="34765" x="5611813" y="5889625"/>
          <p14:tracePt t="34769" x="5611813" y="5905500"/>
          <p14:tracePt t="34771" x="5611813" y="5915025"/>
          <p14:tracePt t="34774" x="5611813" y="5922963"/>
          <p14:tracePt t="34776" x="5611813" y="5930900"/>
          <p14:tracePt t="34779" x="5611813" y="5946775"/>
          <p14:tracePt t="34783" x="5611813" y="5954713"/>
          <p14:tracePt t="34785" x="5611813" y="5962650"/>
          <p14:tracePt t="34789" x="5611813" y="5970588"/>
          <p14:tracePt t="34792" x="5611813" y="5980113"/>
          <p14:tracePt t="34795" x="5611813" y="5988050"/>
          <p14:tracePt t="34797" x="5611813" y="5995988"/>
          <p14:tracePt t="34801" x="5611813" y="6003925"/>
          <p14:tracePt t="34805" x="5611813" y="6011863"/>
          <p14:tracePt t="34811" x="5611813" y="6019800"/>
          <p14:tracePt t="34817" x="5611813" y="6027738"/>
          <p14:tracePt t="34825" x="5611813" y="6035675"/>
          <p14:tracePt t="34829" x="5611813" y="6045200"/>
          <p14:tracePt t="34857" x="5611813" y="6053138"/>
          <p14:tracePt t="34893" x="5619750" y="6053138"/>
          <p14:tracePt t="34909" x="5627688" y="6053138"/>
          <p14:tracePt t="34917" x="5637213" y="6053138"/>
          <p14:tracePt t="34921" x="5645150" y="6045200"/>
          <p14:tracePt t="34923" x="5645150" y="6035675"/>
          <p14:tracePt t="34925" x="5661025" y="6019800"/>
          <p14:tracePt t="34928" x="5668963" y="6011863"/>
          <p14:tracePt t="34930" x="5684838" y="6003925"/>
          <p14:tracePt t="34932" x="5692775" y="5988050"/>
          <p14:tracePt t="34934" x="5710238" y="5970588"/>
          <p14:tracePt t="34935" x="5718175" y="5954713"/>
          <p14:tracePt t="34937" x="5734050" y="5922963"/>
          <p14:tracePt t="34940" x="5749925" y="5905500"/>
          <p14:tracePt t="34941" x="5767388" y="5881688"/>
          <p14:tracePt t="34943" x="5783263" y="5849938"/>
          <p14:tracePt t="34946" x="5799138" y="5824538"/>
          <p14:tracePt t="34948" x="5815013" y="5800725"/>
          <p14:tracePt t="34950" x="5830888" y="5767388"/>
          <p14:tracePt t="34952" x="5856288" y="5743575"/>
          <p14:tracePt t="34954" x="5872163" y="5710238"/>
          <p14:tracePt t="34956" x="5888038" y="5678488"/>
          <p14:tracePt t="34957" x="5913438" y="5637213"/>
          <p14:tracePt t="34960" x="5929313" y="5605463"/>
          <p14:tracePt t="34962" x="5945188" y="5564188"/>
          <p14:tracePt t="34964" x="5953125" y="5532438"/>
          <p14:tracePt t="34967" x="5978525" y="5483225"/>
          <p14:tracePt t="34967" x="5994400" y="5434013"/>
          <p14:tracePt t="34969" x="6010275" y="5384800"/>
          <p14:tracePt t="34972" x="6026150" y="5337175"/>
          <p14:tracePt t="34973" x="6043613" y="5295900"/>
          <p14:tracePt t="34976" x="6059488" y="5246688"/>
          <p14:tracePt t="34978" x="6075363" y="5199063"/>
          <p14:tracePt t="34980" x="6091238" y="5149850"/>
          <p14:tracePt t="34982" x="6108700" y="5092700"/>
          <p14:tracePt t="34984" x="6124575" y="5051425"/>
          <p14:tracePt t="34987" x="6140450" y="4986338"/>
          <p14:tracePt t="34988" x="6148388" y="4938713"/>
          <p14:tracePt t="34990" x="6156325" y="4881563"/>
          <p14:tracePt t="34992" x="6165850" y="4824413"/>
          <p14:tracePt t="34993" x="6173788" y="4767263"/>
          <p14:tracePt t="34996" x="6189663" y="4710113"/>
          <p14:tracePt t="34997" x="6197600" y="4645025"/>
          <p14:tracePt t="34999" x="6213475" y="4572000"/>
          <p14:tracePt t="35001" x="6221413" y="4506913"/>
          <p14:tracePt t="35003" x="6230938" y="4449763"/>
          <p14:tracePt t="35006" x="6238875" y="4384675"/>
          <p14:tracePt t="35008" x="6246813" y="4327525"/>
          <p14:tracePt t="35010" x="6246813" y="4279900"/>
          <p14:tracePt t="35012" x="6254750" y="4205288"/>
          <p14:tracePt t="35014" x="6262688" y="4157663"/>
          <p14:tracePt t="35016" x="6262688" y="4100513"/>
          <p14:tracePt t="35017" x="6262688" y="4035425"/>
          <p14:tracePt t="35020" x="6270625" y="3978275"/>
          <p14:tracePt t="35022" x="6278563" y="3921125"/>
          <p14:tracePt t="35023" x="6278563" y="3856038"/>
          <p14:tracePt t="35025" x="6278563" y="3798888"/>
          <p14:tracePt t="35028" x="6278563" y="3749675"/>
          <p14:tracePt t="35029" x="6278563" y="3694113"/>
          <p14:tracePt t="35031" x="6278563" y="3629025"/>
          <p14:tracePt t="35033" x="6278563" y="3571875"/>
          <p14:tracePt t="35035" x="6278563" y="3514725"/>
          <p14:tracePt t="35037" x="6278563" y="3465513"/>
          <p14:tracePt t="35039" x="6278563" y="3408363"/>
          <p14:tracePt t="35042" x="6278563" y="3368675"/>
          <p14:tracePt t="35044" x="6278563" y="3311525"/>
          <p14:tracePt t="35045" x="6278563" y="3254375"/>
          <p14:tracePt t="35047" x="6278563" y="3213100"/>
          <p14:tracePt t="35049" x="6278563" y="3163888"/>
          <p14:tracePt t="35052" x="6278563" y="3116263"/>
          <p14:tracePt t="35054" x="6278563" y="3067050"/>
          <p14:tracePt t="35055" x="6278563" y="3025775"/>
          <p14:tracePt t="35057" x="6278563" y="2978150"/>
          <p14:tracePt t="35060" x="6278563" y="2936875"/>
          <p14:tracePt t="35061" x="6278563" y="2887663"/>
          <p14:tracePt t="35063" x="6278563" y="2847975"/>
          <p14:tracePt t="35066" x="6278563" y="2806700"/>
          <p14:tracePt t="35067" x="6278563" y="2757488"/>
          <p14:tracePt t="35069" x="6278563" y="2717800"/>
          <p14:tracePt t="35071" x="6278563" y="2684463"/>
          <p14:tracePt t="35073" x="6278563" y="2643188"/>
          <p14:tracePt t="35075" x="6286500" y="2611438"/>
          <p14:tracePt t="35078" x="6286500" y="2578100"/>
          <p14:tracePt t="35079" x="6286500" y="2554288"/>
          <p14:tracePt t="35082" x="6286500" y="2530475"/>
          <p14:tracePt t="35084" x="6286500" y="2505075"/>
          <p14:tracePt t="35085" x="6296025" y="2481263"/>
          <p14:tracePt t="35087" x="6296025" y="2465388"/>
          <p14:tracePt t="35089" x="6296025" y="2447925"/>
          <p14:tracePt t="35091" x="6296025" y="2424113"/>
          <p14:tracePt t="35093" x="6303963" y="2408238"/>
          <p14:tracePt t="35095" x="6303963" y="2392363"/>
          <p14:tracePt t="35098" x="6303963" y="2374900"/>
          <p14:tracePt t="35100" x="6303963" y="2359025"/>
          <p14:tracePt t="35101" x="6311900" y="2343150"/>
          <p14:tracePt t="35104" x="6311900" y="2335213"/>
          <p14:tracePt t="35105" x="6311900" y="2327275"/>
          <p14:tracePt t="35108" x="6311900" y="2317750"/>
          <p14:tracePt t="35109" x="6311900" y="2301875"/>
          <p14:tracePt t="35111" x="6311900" y="2293938"/>
          <p14:tracePt t="35115" x="6311900" y="2278063"/>
          <p14:tracePt t="35119" x="6311900" y="2270125"/>
          <p14:tracePt t="35125" x="6311900" y="2262188"/>
          <p14:tracePt t="35127" x="6311900" y="2254250"/>
          <p14:tracePt t="35133" x="6311900" y="2244725"/>
          <p14:tracePt t="35139" x="6311900" y="2236788"/>
          <p14:tracePt t="35151" x="6311900" y="2228850"/>
          <p14:tracePt t="35155" x="6311900" y="2220913"/>
          <p14:tracePt t="35161" x="6311900" y="2212975"/>
          <p14:tracePt t="35166" x="6311900" y="2205038"/>
          <p14:tracePt t="35169" x="6311900" y="2197100"/>
          <p14:tracePt t="35171" x="6311900" y="2189163"/>
          <p14:tracePt t="35174" x="6311900" y="2179638"/>
          <p14:tracePt t="35177" x="6311900" y="2171700"/>
          <p14:tracePt t="35180" x="6311900" y="2163763"/>
          <p14:tracePt t="35181" x="6311900" y="2155825"/>
          <p14:tracePt t="35183" x="6311900" y="2147888"/>
          <p14:tracePt t="35185" x="6311900" y="2139950"/>
          <p14:tracePt t="35187" x="6311900" y="2132013"/>
          <p14:tracePt t="35189" x="6311900" y="2114550"/>
          <p14:tracePt t="35191" x="6311900" y="2106613"/>
          <p14:tracePt t="35194" x="6311900" y="2098675"/>
          <p14:tracePt t="35195" x="6311900" y="2082800"/>
          <p14:tracePt t="35197" x="6311900" y="2066925"/>
          <p14:tracePt t="35200" x="6311900" y="2058988"/>
          <p14:tracePt t="35202" x="6311900" y="2049463"/>
          <p14:tracePt t="35203" x="6311900" y="2033588"/>
          <p14:tracePt t="35205" x="6311900" y="2017713"/>
          <p14:tracePt t="35207" x="6311900" y="2001838"/>
          <p14:tracePt t="35209" x="6311900" y="1984375"/>
          <p14:tracePt t="35212" x="6311900" y="1968500"/>
          <p14:tracePt t="35213" x="6311900" y="1960563"/>
          <p14:tracePt t="35215" x="6311900" y="1936750"/>
          <p14:tracePt t="35217" x="6311900" y="1919288"/>
          <p14:tracePt t="35219" x="6311900" y="1911350"/>
          <p14:tracePt t="35221" x="6311900" y="1903413"/>
          <p14:tracePt t="35223" x="6311900" y="1887538"/>
          <p14:tracePt t="35225" x="6319838" y="1863725"/>
          <p14:tracePt t="35227" x="6327775" y="1846263"/>
          <p14:tracePt t="35229" x="6327775" y="1830388"/>
          <p14:tracePt t="35232" x="6335713" y="1814513"/>
          <p14:tracePt t="35233" x="6335713" y="1798638"/>
          <p14:tracePt t="35235" x="6335713" y="1781175"/>
          <p14:tracePt t="35237" x="6343650" y="1773238"/>
          <p14:tracePt t="35240" x="6343650" y="1757363"/>
          <p14:tracePt t="35242" x="6351588" y="1741488"/>
          <p14:tracePt t="35243" x="6351588" y="1733550"/>
          <p14:tracePt t="35245" x="6351588" y="1716088"/>
          <p14:tracePt t="35247" x="6351588" y="1708150"/>
          <p14:tracePt t="35250" x="6361113" y="1692275"/>
          <p14:tracePt t="35251" x="6361113" y="1684338"/>
          <p14:tracePt t="35253" x="6369050" y="1676400"/>
          <p14:tracePt t="35255" x="6369050" y="1658938"/>
          <p14:tracePt t="35258" x="6369050" y="1651000"/>
          <p14:tracePt t="35259" x="6369050" y="1643063"/>
          <p14:tracePt t="35261" x="6376988" y="1627188"/>
          <p14:tracePt t="35263" x="6384925" y="1619250"/>
          <p14:tracePt t="35265" x="6392863" y="1611313"/>
          <p14:tracePt t="35267" x="6392863" y="1593850"/>
          <p14:tracePt t="35270" x="6392863" y="1585913"/>
          <p14:tracePt t="35271" x="6400800" y="1577975"/>
          <p14:tracePt t="35273" x="6400800" y="1570038"/>
          <p14:tracePt t="35277" x="6408738" y="1554163"/>
          <p14:tracePt t="35279" x="6416675" y="1554163"/>
          <p14:tracePt t="35281" x="6416675" y="1546225"/>
          <p14:tracePt t="35283" x="6416675" y="1538288"/>
          <p14:tracePt t="35285" x="6424613" y="1528763"/>
          <p14:tracePt t="35289" x="6434138" y="1520825"/>
          <p14:tracePt t="35291" x="6442075" y="1512888"/>
          <p14:tracePt t="35294" x="6442075" y="1504950"/>
          <p14:tracePt t="35295" x="6442075" y="1497013"/>
          <p14:tracePt t="35297" x="6450013" y="1489075"/>
          <p14:tracePt t="35300" x="6450013" y="1481138"/>
          <p14:tracePt t="35302" x="6465888" y="1473200"/>
          <p14:tracePt t="35303" x="6465888" y="1463675"/>
          <p14:tracePt t="35305" x="6473825" y="1455738"/>
          <p14:tracePt t="35309" x="6481763" y="1447800"/>
          <p14:tracePt t="35311" x="6489700" y="1439863"/>
          <p14:tracePt t="35313" x="6489700" y="1431925"/>
          <p14:tracePt t="35316" x="6499225" y="1423988"/>
          <p14:tracePt t="35317" x="6499225" y="1416050"/>
          <p14:tracePt t="35319" x="6507163" y="1416050"/>
          <p14:tracePt t="35321" x="6515100" y="1408113"/>
          <p14:tracePt t="35323" x="6515100" y="1398588"/>
          <p14:tracePt t="35326" x="6523038" y="1390650"/>
          <p14:tracePt t="35327" x="6523038" y="1382713"/>
          <p14:tracePt t="35329" x="6530975" y="1382713"/>
          <p14:tracePt t="35332" x="6538913" y="1374775"/>
          <p14:tracePt t="35333" x="6546850" y="1366838"/>
          <p14:tracePt t="35335" x="6554788" y="1350963"/>
          <p14:tracePt t="35337" x="6554788" y="1343025"/>
          <p14:tracePt t="35339" x="6564313" y="1333500"/>
          <p14:tracePt t="35342" x="6564313" y="1325563"/>
          <p14:tracePt t="35343" x="6572250" y="1317625"/>
          <p14:tracePt t="35345" x="6580188" y="1301750"/>
          <p14:tracePt t="35350" x="6588125" y="1293813"/>
          <p14:tracePt t="35352" x="6596063" y="1285875"/>
          <p14:tracePt t="35353" x="6596063" y="1277938"/>
          <p14:tracePt t="35356" x="6604000" y="1260475"/>
          <p14:tracePt t="35359" x="6604000" y="1252538"/>
          <p14:tracePt t="35361" x="6611938" y="1244600"/>
          <p14:tracePt t="35363" x="6611938" y="1236663"/>
          <p14:tracePt t="35366" x="6619875" y="1228725"/>
          <p14:tracePt t="35367" x="6619875" y="1220788"/>
          <p14:tracePt t="35369" x="6619875" y="1212850"/>
          <p14:tracePt t="35371" x="6629400" y="1212850"/>
          <p14:tracePt t="35373" x="6629400" y="1203325"/>
          <p14:tracePt t="35375" x="6629400" y="1187450"/>
          <p14:tracePt t="35379" x="6629400" y="1179513"/>
          <p14:tracePt t="35383" x="6629400" y="1171575"/>
          <p14:tracePt t="35386" x="6629400" y="1163638"/>
          <p14:tracePt t="35387" x="6629400" y="1155700"/>
          <p14:tracePt t="35390" x="6629400" y="1147763"/>
          <p14:tracePt t="35392" x="6629400" y="1138238"/>
          <p14:tracePt t="35394" x="6637338" y="1130300"/>
          <p14:tracePt t="35397" x="6645275" y="1114425"/>
          <p14:tracePt t="35402" x="6645275" y="1106488"/>
          <p14:tracePt t="35403" x="6645275" y="1090613"/>
          <p14:tracePt t="35405" x="6653213" y="1082675"/>
          <p14:tracePt t="35408" x="6653213" y="1073150"/>
          <p14:tracePt t="35411" x="6661150" y="1065213"/>
          <p14:tracePt t="35411" x="6661150" y="1057275"/>
          <p14:tracePt t="35414" x="6661150" y="1049338"/>
          <p14:tracePt t="35415" x="6661150" y="1033463"/>
          <p14:tracePt t="35417" x="6661150" y="1025525"/>
          <p14:tracePt t="35420" x="6669088" y="1008063"/>
          <p14:tracePt t="35421" x="6669088" y="1000125"/>
          <p14:tracePt t="35424" x="6669088" y="992188"/>
          <p14:tracePt t="35425" x="6669088" y="984250"/>
          <p14:tracePt t="35427" x="6669088" y="976313"/>
          <p14:tracePt t="35430" x="6669088" y="968375"/>
          <p14:tracePt t="35431" x="6669088" y="960438"/>
          <p14:tracePt t="35433" x="6669088" y="942975"/>
          <p14:tracePt t="35437" x="6677025" y="935038"/>
          <p14:tracePt t="35439" x="6677025" y="919163"/>
          <p14:tracePt t="35443" x="6684963" y="911225"/>
          <p14:tracePt t="35446" x="6684963" y="903288"/>
          <p14:tracePt t="35447" x="6684963" y="895350"/>
          <p14:tracePt t="35449" x="6684963" y="887413"/>
          <p14:tracePt t="35453" x="6684963" y="877888"/>
          <p14:tracePt t="35455" x="6684963" y="869950"/>
          <p14:tracePt t="35459" x="6684963" y="862013"/>
          <p14:tracePt t="35463" x="6684963" y="854075"/>
          <p14:tracePt t="35469" x="6684963" y="846138"/>
          <p14:tracePt t="35473" x="6694488" y="838200"/>
          <p14:tracePt t="35486" x="6694488" y="830263"/>
          <p14:tracePt t="35512" x="6694488" y="822325"/>
          <p14:tracePt t="35547" x="6694488" y="812800"/>
          <p14:tracePt t="35550" x="6702425" y="812800"/>
          <p14:tracePt t="35576" x="6710363" y="812800"/>
          <p14:tracePt t="35608" x="6710363" y="822325"/>
          <p14:tracePt t="35614" x="6710363" y="830263"/>
          <p14:tracePt t="35621" x="6710363" y="838200"/>
          <p14:tracePt t="35624" x="6710363" y="846138"/>
          <p14:tracePt t="35627" x="6718300" y="854075"/>
          <p14:tracePt t="35631" x="6718300" y="862013"/>
          <p14:tracePt t="35637" x="6718300" y="869950"/>
          <p14:tracePt t="35639" x="6726238" y="877888"/>
          <p14:tracePt t="35643" x="6726238" y="887413"/>
          <p14:tracePt t="35648" x="6726238" y="895350"/>
          <p14:tracePt t="35651" x="6726238" y="903288"/>
          <p14:tracePt t="35656" x="6726238" y="911225"/>
          <p14:tracePt t="35661" x="6734175" y="919163"/>
          <p14:tracePt t="35668" x="6742113" y="927100"/>
          <p14:tracePt t="35683" x="6742113" y="935038"/>
          <p14:tracePt t="35692" x="6742113" y="942975"/>
          <p14:tracePt t="35703" x="6742113" y="952500"/>
          <p14:tracePt t="35711" x="6742113" y="960438"/>
          <p14:tracePt t="35718" x="6742113" y="968375"/>
          <p14:tracePt t="35719" x="6742113" y="976313"/>
          <p14:tracePt t="35723" x="6742113" y="984250"/>
          <p14:tracePt t="35727" x="6742113" y="992188"/>
          <p14:tracePt t="35731" x="6742113" y="1008063"/>
          <p14:tracePt t="35735" x="6742113" y="1017588"/>
          <p14:tracePt t="35737" x="6742113" y="1025525"/>
          <p14:tracePt t="35739" x="6750050" y="1033463"/>
          <p14:tracePt t="35742" x="6750050" y="1041400"/>
          <p14:tracePt t="35743" x="6750050" y="1049338"/>
          <p14:tracePt t="35745" x="6750050" y="1057275"/>
          <p14:tracePt t="35747" x="6750050" y="1073150"/>
          <p14:tracePt t="35751" x="6750050" y="1082675"/>
          <p14:tracePt t="35753" x="6759575" y="1098550"/>
          <p14:tracePt t="35756" x="6759575" y="1106488"/>
          <p14:tracePt t="35758" x="6759575" y="1114425"/>
          <p14:tracePt t="35760" x="6759575" y="1130300"/>
          <p14:tracePt t="35761" x="6767513" y="1138238"/>
          <p14:tracePt t="35763" x="6767513" y="1147763"/>
          <p14:tracePt t="35765" x="6767513" y="1155700"/>
          <p14:tracePt t="35767" x="6767513" y="1171575"/>
          <p14:tracePt t="35770" x="6767513" y="1179513"/>
          <p14:tracePt t="35771" x="6767513" y="1187450"/>
          <p14:tracePt t="35773" x="6775450" y="1203325"/>
          <p14:tracePt t="35775" x="6783388" y="1212850"/>
          <p14:tracePt t="35777" x="6783388" y="1220788"/>
          <p14:tracePt t="35779" x="6783388" y="1228725"/>
          <p14:tracePt t="35781" x="6791325" y="1236663"/>
          <p14:tracePt t="35783" x="6791325" y="1252538"/>
          <p14:tracePt t="35785" x="6791325" y="1260475"/>
          <p14:tracePt t="35789" x="6791325" y="1277938"/>
          <p14:tracePt t="35791" x="6799263" y="1285875"/>
          <p14:tracePt t="35793" x="6799263" y="1293813"/>
          <p14:tracePt t="35796" x="6799263" y="1301750"/>
          <p14:tracePt t="35798" x="6799263" y="1309688"/>
          <p14:tracePt t="35799" x="6799263" y="1317625"/>
          <p14:tracePt t="35803" x="6799263" y="1325563"/>
          <p14:tracePt t="35806" x="6807200" y="1333500"/>
          <p14:tracePt t="35807" x="6807200" y="1343025"/>
          <p14:tracePt t="35809" x="6807200" y="1350963"/>
          <p14:tracePt t="35813" x="6807200" y="1358900"/>
          <p14:tracePt t="35815" x="6807200" y="1366838"/>
          <p14:tracePt t="35818" x="6807200" y="1374775"/>
          <p14:tracePt t="35819" x="6807200" y="1382713"/>
          <p14:tracePt t="35823" x="6807200" y="1390650"/>
          <p14:tracePt t="35825" x="6807200" y="1398588"/>
          <p14:tracePt t="35828" x="6807200" y="1408113"/>
          <p14:tracePt t="35831" x="6807200" y="1423988"/>
          <p14:tracePt t="35835" x="6815138" y="1431925"/>
          <p14:tracePt t="35838" x="6815138" y="1447800"/>
          <p14:tracePt t="35841" x="6815138" y="1455738"/>
          <p14:tracePt t="35844" x="6815138" y="1463675"/>
          <p14:tracePt t="35846" x="6824663" y="1473200"/>
          <p14:tracePt t="35848" x="6824663" y="1481138"/>
          <p14:tracePt t="35850" x="6824663" y="1489075"/>
          <p14:tracePt t="35852" x="6824663" y="1497013"/>
          <p14:tracePt t="35854" x="6824663" y="1504950"/>
          <p14:tracePt t="35855" x="6824663" y="1512888"/>
          <p14:tracePt t="35857" x="6824663" y="1520825"/>
          <p14:tracePt t="35859" x="6824663" y="1538288"/>
          <p14:tracePt t="35862" x="6824663" y="1546225"/>
          <p14:tracePt t="35863" x="6824663" y="1554163"/>
          <p14:tracePt t="35865" x="6824663" y="1570038"/>
          <p14:tracePt t="35867" x="6824663" y="1577975"/>
          <p14:tracePt t="35869" x="6824663" y="1585913"/>
          <p14:tracePt t="35871" x="6824663" y="1593850"/>
          <p14:tracePt t="35873" x="6832600" y="1611313"/>
          <p14:tracePt t="35875" x="6832600" y="1627188"/>
          <p14:tracePt t="35877" x="6832600" y="1635125"/>
          <p14:tracePt t="35879" x="6832600" y="1651000"/>
          <p14:tracePt t="35882" x="6832600" y="1668463"/>
          <p14:tracePt t="35883" x="6832600" y="1684338"/>
          <p14:tracePt t="35885" x="6832600" y="1700213"/>
          <p14:tracePt t="35887" x="6832600" y="1708150"/>
          <p14:tracePt t="35890" x="6832600" y="1724025"/>
          <p14:tracePt t="35891" x="6832600" y="1741488"/>
          <p14:tracePt t="35893" x="6832600" y="1757363"/>
          <p14:tracePt t="35895" x="6832600" y="1773238"/>
          <p14:tracePt t="35897" x="6832600" y="1789113"/>
          <p14:tracePt t="35899" x="6832600" y="1806575"/>
          <p14:tracePt t="35901" x="6832600" y="1814513"/>
          <p14:tracePt t="35903" x="6824663" y="1838325"/>
          <p14:tracePt t="35905" x="6824663" y="1854200"/>
          <p14:tracePt t="35907" x="6824663" y="1871663"/>
          <p14:tracePt t="35909" x="6824663" y="1887538"/>
          <p14:tracePt t="35911" x="6824663" y="1903413"/>
          <p14:tracePt t="35914" x="6815138" y="1919288"/>
          <p14:tracePt t="35915" x="6815138" y="1936750"/>
          <p14:tracePt t="35917" x="6815138" y="1952625"/>
          <p14:tracePt t="35919" x="6807200" y="1968500"/>
          <p14:tracePt t="35922" x="6807200" y="1984375"/>
          <p14:tracePt t="35923" x="6807200" y="2001838"/>
          <p14:tracePt t="35925" x="6807200" y="2017713"/>
          <p14:tracePt t="35928" x="6807200" y="2041525"/>
          <p14:tracePt t="35929" x="6807200" y="2058988"/>
          <p14:tracePt t="35932" x="6807200" y="2074863"/>
          <p14:tracePt t="35933" x="6799263" y="2090738"/>
          <p14:tracePt t="35936" x="6799263" y="2106613"/>
          <p14:tracePt t="35938" x="6799263" y="2132013"/>
          <p14:tracePt t="35939" x="6799263" y="2147888"/>
          <p14:tracePt t="35942" x="6799263" y="2171700"/>
          <p14:tracePt t="35944" x="6791325" y="2189163"/>
          <p14:tracePt t="35946" x="6791325" y="2205038"/>
          <p14:tracePt t="35947" x="6791325" y="2228850"/>
          <p14:tracePt t="35950" x="6791325" y="2244725"/>
          <p14:tracePt t="35951" x="6791325" y="2270125"/>
          <p14:tracePt t="35954" x="6791325" y="2286000"/>
          <p14:tracePt t="35955" x="6791325" y="2301875"/>
          <p14:tracePt t="35957" x="6791325" y="2327275"/>
          <p14:tracePt t="35959" x="6791325" y="2343150"/>
          <p14:tracePt t="35962" x="6791325" y="2366963"/>
          <p14:tracePt t="35963" x="6791325" y="2392363"/>
          <p14:tracePt t="35965" x="6791325" y="2416175"/>
          <p14:tracePt t="35967" x="6783388" y="2439988"/>
          <p14:tracePt t="35969" x="6783388" y="2465388"/>
          <p14:tracePt t="35971" x="6783388" y="2489200"/>
          <p14:tracePt t="35974" x="6783388" y="2513013"/>
          <p14:tracePt t="35976" x="6783388" y="2538413"/>
          <p14:tracePt t="35978" x="6783388" y="2562225"/>
          <p14:tracePt t="35980" x="6783388" y="2587625"/>
          <p14:tracePt t="35982" x="6783388" y="2603500"/>
          <p14:tracePt t="35984" x="6783388" y="2627313"/>
          <p14:tracePt t="35986" x="6783388" y="2652713"/>
          <p14:tracePt t="35989" x="6783388" y="2668588"/>
          <p14:tracePt t="35989" x="6783388" y="2692400"/>
          <p14:tracePt t="35991" x="6783388" y="2717800"/>
          <p14:tracePt t="35993" x="6783388" y="2741613"/>
          <p14:tracePt t="35995" x="6783388" y="2757488"/>
          <p14:tracePt t="35998" x="6783388" y="2782888"/>
          <p14:tracePt t="35999" x="6775450" y="2798763"/>
          <p14:tracePt t="36001" x="6775450" y="2822575"/>
          <p14:tracePt t="36004" x="6775450" y="2847975"/>
          <p14:tracePt t="36005" x="6775450" y="2863850"/>
          <p14:tracePt t="36007" x="6767513" y="2887663"/>
          <p14:tracePt t="36009" x="6767513" y="2903538"/>
          <p14:tracePt t="36011" x="6759575" y="2936875"/>
          <p14:tracePt t="36014" x="6750050" y="2960688"/>
          <p14:tracePt t="36015" x="6750050" y="2978150"/>
          <p14:tracePt t="36017" x="6750050" y="3001963"/>
          <p14:tracePt t="36020" x="6750050" y="3025775"/>
          <p14:tracePt t="36021" x="6750050" y="3051175"/>
          <p14:tracePt t="36024" x="6742113" y="3067050"/>
          <p14:tracePt t="36025" x="6742113" y="3090863"/>
          <p14:tracePt t="36027" x="6734175" y="3116263"/>
          <p14:tracePt t="36030" x="6734175" y="3132138"/>
          <p14:tracePt t="36033" x="6726238" y="3173413"/>
          <p14:tracePt t="36036" x="6726238" y="3197225"/>
          <p14:tracePt t="36038" x="6726238" y="3221038"/>
          <p14:tracePt t="36040" x="6726238" y="3246438"/>
          <p14:tracePt t="36042" x="6718300" y="3270250"/>
          <p14:tracePt t="36044" x="6718300" y="3286125"/>
          <p14:tracePt t="36046" x="6710363" y="3303588"/>
          <p14:tracePt t="36048" x="6702425" y="3327400"/>
          <p14:tracePt t="36049" x="6702425" y="3343275"/>
          <p14:tracePt t="36051" x="6702425" y="3359150"/>
          <p14:tracePt t="36053" x="6702425" y="3384550"/>
          <p14:tracePt t="36056" x="6694488" y="3408363"/>
          <p14:tracePt t="36057" x="6694488" y="3424238"/>
          <p14:tracePt t="36059" x="6694488" y="3441700"/>
          <p14:tracePt t="36061" x="6684963" y="3457575"/>
          <p14:tracePt t="36064" x="6684963" y="3473450"/>
          <p14:tracePt t="36065" x="6684963" y="3498850"/>
          <p14:tracePt t="36067" x="6684963" y="3514725"/>
          <p14:tracePt t="36069" x="6684963" y="3530600"/>
          <p14:tracePt t="36071" x="6684963" y="3554413"/>
          <p14:tracePt t="36074" x="6677025" y="3571875"/>
          <p14:tracePt t="36076" x="6677025" y="3587750"/>
          <p14:tracePt t="36077" x="6677025" y="3603625"/>
          <p14:tracePt t="36079" x="6669088" y="3619500"/>
          <p14:tracePt t="36081" x="6669088" y="3636963"/>
          <p14:tracePt t="36084" x="6669088" y="3652838"/>
          <p14:tracePt t="36085" x="6669088" y="3668713"/>
          <p14:tracePt t="36088" x="6669088" y="3676650"/>
          <p14:tracePt t="36089" x="6661150" y="3694113"/>
          <p14:tracePt t="36091" x="6661150" y="3709988"/>
          <p14:tracePt t="36094" x="6661150" y="3725863"/>
          <p14:tracePt t="36095" x="6661150" y="3741738"/>
          <p14:tracePt t="36098" x="6661150" y="3749675"/>
          <p14:tracePt t="36099" x="6661150" y="3767138"/>
          <p14:tracePt t="36101" x="6661150" y="3783013"/>
          <p14:tracePt t="36103" x="6661150" y="3798888"/>
          <p14:tracePt t="36106" x="6661150" y="3806825"/>
          <p14:tracePt t="36107" x="6661150" y="3824288"/>
          <p14:tracePt t="36109" x="6661150" y="3832225"/>
          <p14:tracePt t="36111" x="6661150" y="3848100"/>
          <p14:tracePt t="36113" x="6661150" y="3863975"/>
          <p14:tracePt t="36116" x="6661150" y="3871913"/>
          <p14:tracePt t="36117" x="6661150" y="3879850"/>
          <p14:tracePt t="36120" x="6661150" y="3897313"/>
          <p14:tracePt t="36121" x="6661150" y="3905250"/>
          <p14:tracePt t="36123" x="6661150" y="3913188"/>
          <p14:tracePt t="36125" x="6661150" y="3921125"/>
          <p14:tracePt t="36127" x="6661150" y="3944938"/>
          <p14:tracePt t="36130" x="6661150" y="3954463"/>
          <p14:tracePt t="36132" x="6661150" y="3962400"/>
          <p14:tracePt t="36133" x="6661150" y="3970338"/>
          <p14:tracePt t="36135" x="6661150" y="3986213"/>
          <p14:tracePt t="36138" x="6661150" y="3994150"/>
          <p14:tracePt t="36140" x="6661150" y="4002088"/>
          <p14:tracePt t="36141" x="6661150" y="4019550"/>
          <p14:tracePt t="36143" x="6661150" y="4027488"/>
          <p14:tracePt t="36145" x="6661150" y="4043363"/>
          <p14:tracePt t="36147" x="6669088" y="4051300"/>
          <p14:tracePt t="36149" x="6669088" y="4067175"/>
          <p14:tracePt t="36151" x="6669088" y="4084638"/>
          <p14:tracePt t="36153" x="6669088" y="4092575"/>
          <p14:tracePt t="36155" x="6669088" y="4100513"/>
          <p14:tracePt t="36157" x="6669088" y="4124325"/>
          <p14:tracePt t="36159" x="6669088" y="4132263"/>
          <p14:tracePt t="36161" x="6669088" y="4140200"/>
          <p14:tracePt t="36164" x="6677025" y="4157663"/>
          <p14:tracePt t="36165" x="6684963" y="4173538"/>
          <p14:tracePt t="36167" x="6684963" y="4189413"/>
          <p14:tracePt t="36169" x="6684963" y="4197350"/>
          <p14:tracePt t="36171" x="6694488" y="4214813"/>
          <p14:tracePt t="36173" x="6694488" y="4230688"/>
          <p14:tracePt t="36176" x="6694488" y="4238625"/>
          <p14:tracePt t="36177" x="6694488" y="4254500"/>
          <p14:tracePt t="36179" x="6702425" y="4270375"/>
          <p14:tracePt t="36181" x="6702425" y="4287838"/>
          <p14:tracePt t="36183" x="6710363" y="4295775"/>
          <p14:tracePt t="36185" x="6710363" y="4311650"/>
          <p14:tracePt t="36187" x="6710363" y="4319588"/>
          <p14:tracePt t="36190" x="6710363" y="4344988"/>
          <p14:tracePt t="36191" x="6718300" y="4352925"/>
          <p14:tracePt t="36194" x="6718300" y="4360863"/>
          <p14:tracePt t="36195" x="6718300" y="4376738"/>
          <p14:tracePt t="36198" x="6718300" y="4392613"/>
          <p14:tracePt t="36199" x="6726238" y="4410075"/>
          <p14:tracePt t="36201" x="6726238" y="4425950"/>
          <p14:tracePt t="36204" x="6726238" y="4433888"/>
          <p14:tracePt t="36205" x="6726238" y="4449763"/>
          <p14:tracePt t="36207" x="6734175" y="4465638"/>
          <p14:tracePt t="36209" x="6734175" y="4475163"/>
          <p14:tracePt t="36211" x="6734175" y="4491038"/>
          <p14:tracePt t="36214" x="6742113" y="4506913"/>
          <p14:tracePt t="36215" x="6742113" y="4522788"/>
          <p14:tracePt t="36217" x="6750050" y="4530725"/>
          <p14:tracePt t="36220" x="6750050" y="4540250"/>
          <p14:tracePt t="36222" x="6750050" y="4564063"/>
          <p14:tracePt t="36224" x="6750050" y="4572000"/>
          <p14:tracePt t="36225" x="6759575" y="4579938"/>
          <p14:tracePt t="36227" x="6759575" y="4595813"/>
          <p14:tracePt t="36229" x="6767513" y="4603750"/>
          <p14:tracePt t="36232" x="6767513" y="4613275"/>
          <p14:tracePt t="36233" x="6767513" y="4621213"/>
          <p14:tracePt t="36236" x="6767513" y="4637088"/>
          <p14:tracePt t="36238" x="6767513" y="4645025"/>
          <p14:tracePt t="36240" x="6775450" y="4652963"/>
          <p14:tracePt t="36241" x="6783388" y="4678363"/>
          <p14:tracePt t="36243" x="6783388" y="4686300"/>
          <p14:tracePt t="36245" x="6783388" y="4694238"/>
          <p14:tracePt t="36247" x="6791325" y="4710113"/>
          <p14:tracePt t="36250" x="6799263" y="4718050"/>
          <p14:tracePt t="36251" x="6799263" y="4725988"/>
          <p14:tracePt t="36253" x="6799263" y="4743450"/>
          <p14:tracePt t="36255" x="6799263" y="4751388"/>
          <p14:tracePt t="36257" x="6799263" y="4759325"/>
          <p14:tracePt t="36259" x="6799263" y="4775200"/>
          <p14:tracePt t="36261" x="6799263" y="4783138"/>
          <p14:tracePt t="36263" x="6807200" y="4791075"/>
          <p14:tracePt t="36265" x="6815138" y="4808538"/>
          <p14:tracePt t="36268" x="6815138" y="4816475"/>
          <p14:tracePt t="36271" x="6815138" y="4832350"/>
          <p14:tracePt t="36273" x="6824663" y="4840288"/>
          <p14:tracePt t="36275" x="6824663" y="4848225"/>
          <p14:tracePt t="36277" x="6824663" y="4864100"/>
          <p14:tracePt t="36280" x="6824663" y="4873625"/>
          <p14:tracePt t="36281" x="6832600" y="4873625"/>
          <p14:tracePt t="36284" x="6832600" y="4889500"/>
          <p14:tracePt t="36287" x="6832600" y="4897438"/>
          <p14:tracePt t="36289" x="6832600" y="4913313"/>
          <p14:tracePt t="36291" x="6840538" y="4913313"/>
          <p14:tracePt t="36293" x="6840538" y="4921250"/>
          <p14:tracePt t="36295" x="6840538" y="4938713"/>
          <p14:tracePt t="36298" x="6840538" y="4946650"/>
          <p14:tracePt t="36300" x="6840538" y="4954588"/>
          <p14:tracePt t="36302" x="6840538" y="4962525"/>
          <p14:tracePt t="36303" x="6840538" y="4970463"/>
          <p14:tracePt t="36305" x="6840538" y="4978400"/>
          <p14:tracePt t="36307" x="6840538" y="4986338"/>
          <p14:tracePt t="36310" x="6840538" y="4994275"/>
          <p14:tracePt t="36311" x="6848475" y="5003800"/>
          <p14:tracePt t="36314" x="6848475" y="5011738"/>
          <p14:tracePt t="36317" x="6848475" y="5027613"/>
          <p14:tracePt t="36319" x="6856413" y="5035550"/>
          <p14:tracePt t="36321" x="6856413" y="5043488"/>
          <p14:tracePt t="36323" x="6856413" y="5051425"/>
          <p14:tracePt t="36327" x="6856413" y="5068888"/>
          <p14:tracePt t="36329" x="6856413" y="5076825"/>
          <p14:tracePt t="36331" x="6856413" y="5084763"/>
          <p14:tracePt t="36333" x="6856413" y="5092700"/>
          <p14:tracePt t="36337" x="6856413" y="5108575"/>
          <p14:tracePt t="36339" x="6856413" y="5116513"/>
          <p14:tracePt t="36341" x="6856413" y="5124450"/>
          <p14:tracePt t="36343" x="6856413" y="5133975"/>
          <p14:tracePt t="36346" x="6864350" y="5141913"/>
          <p14:tracePt t="36348" x="6864350" y="5149850"/>
          <p14:tracePt t="36350" x="6864350" y="5157788"/>
          <p14:tracePt t="36351" x="6864350" y="5165725"/>
          <p14:tracePt t="36353" x="6864350" y="5173663"/>
          <p14:tracePt t="36355" x="6864350" y="5181600"/>
          <p14:tracePt t="36357" x="6864350" y="5189538"/>
          <p14:tracePt t="36359" x="6864350" y="5199063"/>
          <p14:tracePt t="36361" x="6864350" y="5207000"/>
          <p14:tracePt t="36363" x="6864350" y="5214938"/>
          <p14:tracePt t="36365" x="6864350" y="5222875"/>
          <p14:tracePt t="36367" x="6864350" y="5230813"/>
          <p14:tracePt t="36370" x="6864350" y="5238750"/>
          <p14:tracePt t="36371" x="6864350" y="5246688"/>
          <p14:tracePt t="36373" x="6864350" y="5254625"/>
          <p14:tracePt t="36375" x="6864350" y="5264150"/>
          <p14:tracePt t="36377" x="6864350" y="5272088"/>
          <p14:tracePt t="36379" x="6864350" y="5280025"/>
          <p14:tracePt t="36381" x="6864350" y="5287963"/>
          <p14:tracePt t="36383" x="6864350" y="5295900"/>
          <p14:tracePt t="36386" x="6864350" y="5303838"/>
          <p14:tracePt t="36387" x="6872288" y="5311775"/>
          <p14:tracePt t="36391" x="6872288" y="5319713"/>
          <p14:tracePt t="36393" x="6872288" y="5329238"/>
          <p14:tracePt t="36395" x="6872288" y="5337175"/>
          <p14:tracePt t="36397" x="6872288" y="5345113"/>
          <p14:tracePt t="36401" x="6872288" y="5353050"/>
          <p14:tracePt t="36403" x="6872288" y="5360988"/>
          <p14:tracePt t="36406" x="6872288" y="5368925"/>
          <p14:tracePt t="36407" x="6872288" y="5376863"/>
          <p14:tracePt t="36409" x="6872288" y="5384800"/>
          <p14:tracePt t="36415" x="6872288" y="5394325"/>
          <p14:tracePt t="36418" x="6872288" y="5402263"/>
          <p14:tracePt t="36421" x="6872288" y="5418138"/>
          <p14:tracePt t="36427" x="6872288" y="5426075"/>
          <p14:tracePt t="36430" x="6872288" y="5434013"/>
          <p14:tracePt t="36432" x="6872288" y="5441950"/>
          <p14:tracePt t="36433" x="6872288" y="5449888"/>
          <p14:tracePt t="36437" x="6872288" y="5459413"/>
          <p14:tracePt t="36441" x="6872288" y="5467350"/>
          <p14:tracePt t="36444" x="6872288" y="5475288"/>
          <p14:tracePt t="36447" x="6872288" y="5483225"/>
          <p14:tracePt t="36450" x="6872288" y="5491163"/>
          <p14:tracePt t="36453" x="6872288" y="5499100"/>
          <p14:tracePt t="36456" x="6872288" y="5507038"/>
          <p14:tracePt t="36459" x="6872288" y="5514975"/>
          <p14:tracePt t="36461" x="6872288" y="5524500"/>
          <p14:tracePt t="36464" x="6872288" y="5532438"/>
          <p14:tracePt t="36467" x="6872288" y="5540375"/>
          <p14:tracePt t="36471" x="6872288" y="5548313"/>
          <p14:tracePt t="36473" x="6872288" y="5556250"/>
          <p14:tracePt t="36475" x="6872288" y="5564188"/>
          <p14:tracePt t="36479" x="6872288" y="5572125"/>
          <p14:tracePt t="36481" x="6872288" y="5580063"/>
          <p14:tracePt t="36485" x="6872288" y="5589588"/>
          <p14:tracePt t="36487" x="6872288" y="5597525"/>
          <p14:tracePt t="36491" x="6872288" y="5605463"/>
          <p14:tracePt t="36493" x="6872288" y="5613400"/>
          <p14:tracePt t="36497" x="6872288" y="5621338"/>
          <p14:tracePt t="36500" x="6872288" y="5637213"/>
          <p14:tracePt t="36503" x="6872288" y="5645150"/>
          <p14:tracePt t="36505" x="6872288" y="5654675"/>
          <p14:tracePt t="36508" x="6872288" y="5662613"/>
          <p14:tracePt t="36509" x="6880225" y="5678488"/>
          <p14:tracePt t="36513" x="6880225" y="5686425"/>
          <p14:tracePt t="36516" x="6880225" y="5702300"/>
          <p14:tracePt t="36518" x="6880225" y="5710238"/>
          <p14:tracePt t="36519" x="6880225" y="5719763"/>
          <p14:tracePt t="36521" x="6880225" y="5727700"/>
          <p14:tracePt t="36523" x="6880225" y="5735638"/>
          <p14:tracePt t="36525" x="6880225" y="5743575"/>
          <p14:tracePt t="36527" x="6880225" y="5751513"/>
          <p14:tracePt t="36529" x="6880225" y="5759450"/>
          <p14:tracePt t="36531" x="6880225" y="5767388"/>
          <p14:tracePt t="36533" x="6880225" y="5784850"/>
          <p14:tracePt t="36535" x="6880225" y="5792788"/>
          <p14:tracePt t="36537" x="6880225" y="5800725"/>
          <p14:tracePt t="36539" x="6880225" y="5808663"/>
          <p14:tracePt t="36542" x="6880225" y="5824538"/>
          <p14:tracePt t="36543" x="6880225" y="5832475"/>
          <p14:tracePt t="36545" x="6880225" y="5840413"/>
          <p14:tracePt t="36547" x="6880225" y="5849938"/>
          <p14:tracePt t="36550" x="6880225" y="5857875"/>
          <p14:tracePt t="36551" x="6880225" y="5865813"/>
          <p14:tracePt t="36553" x="6880225" y="5881688"/>
          <p14:tracePt t="36557" x="6880225" y="5897563"/>
          <p14:tracePt t="36559" x="6880225" y="5905500"/>
          <p14:tracePt t="36563" x="6880225" y="5922963"/>
          <p14:tracePt t="36565" x="6872288" y="5930900"/>
          <p14:tracePt t="36569" x="6872288" y="5938838"/>
          <p14:tracePt t="36571" x="6872288" y="5946775"/>
          <p14:tracePt t="36573" x="6872288" y="5962650"/>
          <p14:tracePt t="36577" x="6872288" y="5970588"/>
          <p14:tracePt t="36581" x="6872288" y="5980113"/>
          <p14:tracePt t="36584" x="6872288" y="5988050"/>
          <p14:tracePt t="36585" x="6872288" y="5995988"/>
          <p14:tracePt t="36587" x="6872288" y="6003925"/>
          <p14:tracePt t="36591" x="6872288" y="6011863"/>
          <p14:tracePt t="36593" x="6872288" y="6019800"/>
          <p14:tracePt t="36595" x="6872288" y="6027738"/>
          <p14:tracePt t="36599" x="6872288" y="6035675"/>
          <p14:tracePt t="36603" x="6872288" y="6045200"/>
          <p14:tracePt t="36605" x="6872288" y="6053138"/>
          <p14:tracePt t="36609" x="6872288" y="6061075"/>
          <p14:tracePt t="36611" x="6872288" y="6069013"/>
          <p14:tracePt t="36620" x="6872288" y="6076950"/>
          <p14:tracePt t="36621" x="6872288" y="6084888"/>
          <p14:tracePt t="36625" x="6872288" y="6092825"/>
          <p14:tracePt t="36630" x="6872288" y="6100763"/>
          <p14:tracePt t="36633" x="6872288" y="6110288"/>
          <p14:tracePt t="36638" x="6872288" y="6118225"/>
          <p14:tracePt t="36641" x="6872288" y="6126163"/>
          <p14:tracePt t="36645" x="6872288" y="6134100"/>
          <p14:tracePt t="36649" x="6872288" y="6142038"/>
          <p14:tracePt t="36651" x="6872288" y="6149975"/>
          <p14:tracePt t="36657" x="6872288" y="6157913"/>
          <p14:tracePt t="36661" x="6872288" y="6165850"/>
          <p14:tracePt t="36665" x="6872288" y="6175375"/>
          <p14:tracePt t="36669" x="6872288" y="6183313"/>
          <p14:tracePt t="36674" x="6872288" y="6191250"/>
          <p14:tracePt t="36677" x="6872288" y="6199188"/>
          <p14:tracePt t="36683" x="6864350" y="6207125"/>
          <p14:tracePt t="36685" x="6864350" y="6215063"/>
          <p14:tracePt t="36689" x="6864350" y="6223000"/>
          <p14:tracePt t="36693" x="6864350" y="6230938"/>
          <p14:tracePt t="36697" x="6864350" y="6240463"/>
          <p14:tracePt t="36700" x="6864350" y="6248400"/>
          <p14:tracePt t="36703" x="6864350" y="6256338"/>
          <p14:tracePt t="36707" x="6864350" y="6264275"/>
          <p14:tracePt t="36711" x="6864350" y="6272213"/>
          <p14:tracePt t="36714" x="6864350" y="6280150"/>
          <p14:tracePt t="36717" x="6864350" y="6288088"/>
          <p14:tracePt t="36722" x="6864350" y="6296025"/>
          <p14:tracePt t="36725" x="6864350" y="6305550"/>
          <p14:tracePt t="36727" x="6864350" y="6313488"/>
          <p14:tracePt t="36731" x="6864350" y="6321425"/>
          <p14:tracePt t="36735" x="6856413" y="6329363"/>
          <p14:tracePt t="36740" x="6856413" y="6337300"/>
          <p14:tracePt t="36743" x="6856413" y="6345238"/>
          <p14:tracePt t="36747" x="6856413" y="6353175"/>
          <p14:tracePt t="36751" x="6856413" y="6361113"/>
          <p14:tracePt t="36755" x="6856413" y="6370638"/>
          <p14:tracePt t="36762" x="6856413" y="6378575"/>
          <p14:tracePt t="36765" x="6856413" y="6386513"/>
          <p14:tracePt t="36768" x="6856413" y="6394450"/>
          <p14:tracePt t="36773" x="6848475" y="6402388"/>
          <p14:tracePt t="36779" x="6848475" y="6410325"/>
          <p14:tracePt t="36782" x="6848475" y="6418263"/>
          <p14:tracePt t="36787" x="6848475" y="6426200"/>
          <p14:tracePt t="36795" x="6848475" y="6435725"/>
          <p14:tracePt t="36804" x="6848475" y="6443663"/>
          <p14:tracePt t="36807" x="6848475" y="6451600"/>
          <p14:tracePt t="36811" x="6840538" y="6451600"/>
          <p14:tracePt t="36814" x="6840538" y="6459538"/>
          <p14:tracePt t="36827" x="6840538" y="6467475"/>
          <p14:tracePt t="36898" x="6832600" y="6467475"/>
          <p14:tracePt t="36908" x="6824663" y="6467475"/>
          <p14:tracePt t="36911" x="6824663" y="6459538"/>
          <p14:tracePt t="36914" x="6824663" y="6451600"/>
          <p14:tracePt t="36919" x="6824663" y="6443663"/>
          <p14:tracePt t="36922" x="6815138" y="6435725"/>
          <p14:tracePt t="36925" x="6815138" y="6426200"/>
          <p14:tracePt t="36928" x="6815138" y="6418263"/>
          <p14:tracePt t="36929" x="6815138" y="6410325"/>
          <p14:tracePt t="36931" x="6815138" y="6394450"/>
          <p14:tracePt t="36933" x="6807200" y="6378575"/>
          <p14:tracePt t="36936" x="6807200" y="6370638"/>
          <p14:tracePt t="36937" x="6799263" y="6353175"/>
          <p14:tracePt t="36939" x="6791325" y="6337300"/>
          <p14:tracePt t="36942" x="6791325" y="6313488"/>
          <p14:tracePt t="36943" x="6791325" y="6296025"/>
          <p14:tracePt t="36946" x="6783388" y="6280150"/>
          <p14:tracePt t="36948" x="6783388" y="6256338"/>
          <p14:tracePt t="36950" x="6775450" y="6240463"/>
          <p14:tracePt t="36952" x="6775450" y="6215063"/>
          <p14:tracePt t="36953" x="6767513" y="6191250"/>
          <p14:tracePt t="36955" x="6767513" y="6175375"/>
          <p14:tracePt t="36957" x="6767513" y="6149975"/>
          <p14:tracePt t="36959" x="6767513" y="6126163"/>
          <p14:tracePt t="36961" x="6759575" y="6100763"/>
          <p14:tracePt t="36963" x="6759575" y="6076950"/>
          <p14:tracePt t="36966" x="6759575" y="6053138"/>
          <p14:tracePt t="36968" x="6750050" y="6011863"/>
          <p14:tracePt t="36970" x="6750050" y="5980113"/>
          <p14:tracePt t="36973" x="6750050" y="5946775"/>
          <p14:tracePt t="36973" x="6750050" y="5915025"/>
          <p14:tracePt t="36975" x="6742113" y="5889625"/>
          <p14:tracePt t="36978" x="6742113" y="5857875"/>
          <p14:tracePt t="36980" x="6734175" y="5824538"/>
          <p14:tracePt t="36981" x="6734175" y="5784850"/>
          <p14:tracePt t="36983" x="6734175" y="5751513"/>
          <p14:tracePt t="36986" x="6734175" y="5719763"/>
          <p14:tracePt t="36987" x="6726238" y="5686425"/>
          <p14:tracePt t="36989" x="6726238" y="5645150"/>
          <p14:tracePt t="36992" x="6726238" y="5605463"/>
          <p14:tracePt t="36993" x="6718300" y="5572125"/>
          <p14:tracePt t="36995" x="6718300" y="5524500"/>
          <p14:tracePt t="36997" x="6710363" y="5483225"/>
          <p14:tracePt t="36999" x="6702425" y="5434013"/>
          <p14:tracePt t="37001" x="6702425" y="5402263"/>
          <p14:tracePt t="37004" x="6702425" y="5360988"/>
          <p14:tracePt t="37005" x="6694488" y="5311775"/>
          <p14:tracePt t="37007" x="6694488" y="5280025"/>
          <p14:tracePt t="37009" x="6684963" y="5238750"/>
          <p14:tracePt t="37012" x="6677025" y="5199063"/>
          <p14:tracePt t="37013" x="6677025" y="5165725"/>
          <p14:tracePt t="37015" x="6669088" y="5124450"/>
          <p14:tracePt t="37017" x="6669088" y="5092700"/>
          <p14:tracePt t="37020" x="6669088" y="5059363"/>
          <p14:tracePt t="37021" x="6661150" y="5027613"/>
          <p14:tracePt t="37024" x="6661150" y="5003800"/>
          <p14:tracePt t="37025" x="6661150" y="4970463"/>
          <p14:tracePt t="37028" x="6661150" y="4946650"/>
          <p14:tracePt t="37030" x="6653213" y="4921250"/>
          <p14:tracePt t="37031" x="6653213" y="4889500"/>
          <p14:tracePt t="37033" x="6653213" y="4864100"/>
          <p14:tracePt t="37035" x="6653213" y="4840288"/>
          <p14:tracePt t="37037" x="6645275" y="4808538"/>
          <p14:tracePt t="37040" x="6645275" y="4783138"/>
          <p14:tracePt t="37041" x="6645275" y="4751388"/>
          <p14:tracePt t="37043" x="6637338" y="4725988"/>
          <p14:tracePt t="37045" x="6637338" y="4702175"/>
          <p14:tracePt t="37047" x="6637338" y="4686300"/>
          <p14:tracePt t="37049" x="6637338" y="4660900"/>
          <p14:tracePt t="37051" x="6629400" y="4637088"/>
          <p14:tracePt t="37054" x="6619875" y="4613275"/>
          <p14:tracePt t="37056" x="6619875" y="4595813"/>
          <p14:tracePt t="37057" x="6611938" y="4572000"/>
          <p14:tracePt t="37060" x="6611938" y="4556125"/>
          <p14:tracePt t="37061" x="6611938" y="4540250"/>
          <p14:tracePt t="37063" x="6604000" y="4506913"/>
          <p14:tracePt t="37065" x="6604000" y="4491038"/>
          <p14:tracePt t="37067" x="6596063" y="4465638"/>
          <p14:tracePt t="37069" x="6588125" y="4449763"/>
          <p14:tracePt t="37071" x="6588125" y="4433888"/>
          <p14:tracePt t="37074" x="6580188" y="4410075"/>
          <p14:tracePt t="37075" x="6572250" y="4392613"/>
          <p14:tracePt t="37077" x="6564313" y="4368800"/>
          <p14:tracePt t="37079" x="6564313" y="4344988"/>
          <p14:tracePt t="37082" x="6554788" y="4327525"/>
          <p14:tracePt t="37083" x="6546850" y="4311650"/>
          <p14:tracePt t="37085" x="6538913" y="4287838"/>
          <p14:tracePt t="37088" x="6538913" y="4270375"/>
          <p14:tracePt t="37090" x="6530975" y="4246563"/>
          <p14:tracePt t="37091" x="6523038" y="4222750"/>
          <p14:tracePt t="37093" x="6515100" y="4205288"/>
          <p14:tracePt t="37096" x="6515100" y="4181475"/>
          <p14:tracePt t="37097" x="6507163" y="4165600"/>
          <p14:tracePt t="37100" x="6499225" y="4140200"/>
          <p14:tracePt t="37101" x="6489700" y="4124325"/>
          <p14:tracePt t="37104" x="6473825" y="4092575"/>
          <p14:tracePt t="37107" x="6465888" y="4067175"/>
          <p14:tracePt t="37107" x="6457950" y="4043363"/>
          <p14:tracePt t="37109" x="6442075" y="4027488"/>
          <p14:tracePt t="37111" x="6434138" y="4002088"/>
          <p14:tracePt t="37113" x="6424613" y="3970338"/>
          <p14:tracePt t="37115" x="6416675" y="3954463"/>
          <p14:tracePt t="37117" x="6400800" y="3929063"/>
          <p14:tracePt t="37120" x="6392863" y="3913188"/>
          <p14:tracePt t="37121" x="6376988" y="3889375"/>
          <p14:tracePt t="37123" x="6369050" y="3863975"/>
          <p14:tracePt t="37125" x="6361113" y="3832225"/>
          <p14:tracePt t="37128" x="6343650" y="3806825"/>
          <p14:tracePt t="37130" x="6335713" y="3783013"/>
          <p14:tracePt t="37131" x="6319838" y="3749675"/>
          <p14:tracePt t="37133" x="6303963" y="3725863"/>
          <p14:tracePt t="37135" x="6296025" y="3702050"/>
          <p14:tracePt t="37137" x="6278563" y="3668713"/>
          <p14:tracePt t="37139" x="6262688" y="3644900"/>
          <p14:tracePt t="37141" x="6254750" y="3619500"/>
          <p14:tracePt t="37143" x="6238875" y="3595688"/>
          <p14:tracePt t="37145" x="6221413" y="3563938"/>
          <p14:tracePt t="37147" x="6213475" y="3538538"/>
          <p14:tracePt t="37149" x="6189663" y="3506788"/>
          <p14:tracePt t="37152" x="6173788" y="3481388"/>
          <p14:tracePt t="37154" x="6165850" y="3457575"/>
          <p14:tracePt t="37155" x="6140450" y="3424238"/>
          <p14:tracePt t="37157" x="6132513" y="3400425"/>
          <p14:tracePt t="37159" x="6116638" y="3376613"/>
          <p14:tracePt t="37161" x="6100763" y="3351213"/>
          <p14:tracePt t="37164" x="6091238" y="3319463"/>
          <p14:tracePt t="37165" x="6067425" y="3294063"/>
          <p14:tracePt t="37167" x="6043613" y="3254375"/>
          <p14:tracePt t="37169" x="6035675" y="3228975"/>
          <p14:tracePt t="37171" x="6010275" y="3197225"/>
          <p14:tracePt t="37173" x="5994400" y="3163888"/>
          <p14:tracePt t="37176" x="5978525" y="3132138"/>
          <p14:tracePt t="37177" x="5970588" y="3108325"/>
          <p14:tracePt t="37179" x="5945188" y="3082925"/>
          <p14:tracePt t="37181" x="5937250" y="3051175"/>
          <p14:tracePt t="37184" x="5921375" y="3025775"/>
          <p14:tracePt t="37186" x="5895975" y="3001963"/>
          <p14:tracePt t="37187" x="5888038" y="2968625"/>
          <p14:tracePt t="37190" x="5864225" y="2944813"/>
          <p14:tracePt t="37192" x="5848350" y="2921000"/>
          <p14:tracePt t="37193" x="5840413" y="2887663"/>
          <p14:tracePt t="37195" x="5822950" y="2863850"/>
          <p14:tracePt t="37197" x="5807075" y="2830513"/>
          <p14:tracePt t="37199" x="5791200" y="2806700"/>
          <p14:tracePt t="37201" x="5775325" y="2782888"/>
          <p14:tracePt t="37203" x="5757863" y="2749550"/>
          <p14:tracePt t="37205" x="5741988" y="2725738"/>
          <p14:tracePt t="37208" x="5726113" y="2700338"/>
          <p14:tracePt t="37209" x="5718175" y="2676525"/>
          <p14:tracePt t="37211" x="5702300" y="2652713"/>
          <p14:tracePt t="37214" x="5692775" y="2627313"/>
          <p14:tracePt t="37215" x="5676900" y="2603500"/>
          <p14:tracePt t="37218" x="5661025" y="2587625"/>
          <p14:tracePt t="37219" x="5653088" y="2562225"/>
          <p14:tracePt t="37221" x="5645150" y="2538413"/>
          <p14:tracePt t="37224" x="5637213" y="2522538"/>
          <p14:tracePt t="37225" x="5627688" y="2497138"/>
          <p14:tracePt t="37227" x="5619750" y="2481263"/>
          <p14:tracePt t="37230" x="5611813" y="2457450"/>
          <p14:tracePt t="37231" x="5603875" y="2439988"/>
          <p14:tracePt t="37233" x="5595938" y="2416175"/>
          <p14:tracePt t="37235" x="5588000" y="2392363"/>
          <p14:tracePt t="37237" x="5580063" y="2366963"/>
          <p14:tracePt t="37239" x="5572125" y="2351088"/>
          <p14:tracePt t="37242" x="5562600" y="2327275"/>
          <p14:tracePt t="37243" x="5562600" y="2309813"/>
          <p14:tracePt t="37246" x="5554663" y="2293938"/>
          <p14:tracePt t="37248" x="5546725" y="2278063"/>
          <p14:tracePt t="37250" x="5538788" y="2262188"/>
          <p14:tracePt t="37251" x="5538788" y="2236788"/>
          <p14:tracePt t="37253" x="5530850" y="2220913"/>
          <p14:tracePt t="37256" x="5522913" y="2205038"/>
          <p14:tracePt t="37257" x="5514975" y="2189163"/>
          <p14:tracePt t="37259" x="5514975" y="2171700"/>
          <p14:tracePt t="37261" x="5507038" y="2155825"/>
          <p14:tracePt t="37263" x="5497513" y="2147888"/>
          <p14:tracePt t="37265" x="5497513" y="2132013"/>
          <p14:tracePt t="37267" x="5489575" y="2114550"/>
          <p14:tracePt t="37270" x="5481638" y="2090738"/>
          <p14:tracePt t="37271" x="5473700" y="2082800"/>
          <p14:tracePt t="37274" x="5473700" y="2066925"/>
          <p14:tracePt t="37276" x="5473700" y="2049463"/>
          <p14:tracePt t="37277" x="5465763" y="2033588"/>
          <p14:tracePt t="37280" x="5457825" y="2017713"/>
          <p14:tracePt t="37281" x="5457825" y="2009775"/>
          <p14:tracePt t="37283" x="5449888" y="1993900"/>
          <p14:tracePt t="37285" x="5441950" y="1976438"/>
          <p14:tracePt t="37287" x="5441950" y="1968500"/>
          <p14:tracePt t="37290" x="5432425" y="1952625"/>
          <p14:tracePt t="37291" x="5424488" y="1936750"/>
          <p14:tracePt t="37293" x="5424488" y="1919288"/>
          <p14:tracePt t="37296" x="5416550" y="1911350"/>
          <p14:tracePt t="37298" x="5416550" y="1895475"/>
          <p14:tracePt t="37300" x="5408613" y="1887538"/>
          <p14:tracePt t="37301" x="5400675" y="1871663"/>
          <p14:tracePt t="37304" x="5400675" y="1854200"/>
          <p14:tracePt t="37305" x="5392738" y="1846263"/>
          <p14:tracePt t="37308" x="5384800" y="1830388"/>
          <p14:tracePt t="37309" x="5384800" y="1814513"/>
          <p14:tracePt t="37311" x="5376863" y="1798638"/>
          <p14:tracePt t="37314" x="5367338" y="1789113"/>
          <p14:tracePt t="37315" x="5359400" y="1781175"/>
          <p14:tracePt t="37318" x="5359400" y="1757363"/>
          <p14:tracePt t="37319" x="5359400" y="1749425"/>
          <p14:tracePt t="37321" x="5359400" y="1741488"/>
          <p14:tracePt t="37323" x="5351463" y="1724025"/>
          <p14:tracePt t="37325" x="5343525" y="1708150"/>
          <p14:tracePt t="37327" x="5343525" y="1692275"/>
          <p14:tracePt t="37329" x="5343525" y="1684338"/>
          <p14:tracePt t="37331" x="5335588" y="1668463"/>
          <p14:tracePt t="37333" x="5335588" y="1651000"/>
          <p14:tracePt t="37335" x="5327650" y="1643063"/>
          <p14:tracePt t="37338" x="5327650" y="1635125"/>
          <p14:tracePt t="37341" x="5327650" y="1619250"/>
          <p14:tracePt t="37341" x="5319713" y="1611313"/>
          <p14:tracePt t="37344" x="5319713" y="1593850"/>
          <p14:tracePt t="37345" x="5319713" y="1577975"/>
          <p14:tracePt t="37348" x="5311775" y="1570038"/>
          <p14:tracePt t="37349" x="5311775" y="1562100"/>
          <p14:tracePt t="37351" x="5311775" y="1546225"/>
          <p14:tracePt t="37353" x="5311775" y="1538288"/>
          <p14:tracePt t="37355" x="5311775" y="1528763"/>
          <p14:tracePt t="37357" x="5311775" y="1520825"/>
          <p14:tracePt t="37360" x="5311775" y="1504950"/>
          <p14:tracePt t="37361" x="5311775" y="1497013"/>
          <p14:tracePt t="37363" x="5311775" y="1489075"/>
          <p14:tracePt t="37365" x="5302250" y="1473200"/>
          <p14:tracePt t="37368" x="5302250" y="1463675"/>
          <p14:tracePt t="37369" x="5302250" y="1455738"/>
          <p14:tracePt t="37371" x="5302250" y="1447800"/>
          <p14:tracePt t="37373" x="5302250" y="1439863"/>
          <p14:tracePt t="37375" x="5302250" y="1431925"/>
          <p14:tracePt t="37377" x="5302250" y="1423988"/>
          <p14:tracePt t="37380" x="5302250" y="1416050"/>
          <p14:tracePt t="37382" x="5302250" y="1408113"/>
          <p14:tracePt t="37383" x="5302250" y="1398588"/>
          <p14:tracePt t="37387" x="5294313" y="1382713"/>
          <p14:tracePt t="37391" x="5294313" y="1374775"/>
          <p14:tracePt t="37394" x="5294313" y="1366838"/>
          <p14:tracePt t="37395" x="5294313" y="1358900"/>
          <p14:tracePt t="37397" x="5294313" y="1350963"/>
          <p14:tracePt t="37399" x="5294313" y="1343025"/>
          <p14:tracePt t="37401" x="5294313" y="1333500"/>
          <p14:tracePt t="37405" x="5294313" y="1325563"/>
          <p14:tracePt t="37407" x="5294313" y="1317625"/>
          <p14:tracePt t="37410" x="5294313" y="1309688"/>
          <p14:tracePt t="37411" x="5294313" y="1301750"/>
          <p14:tracePt t="37415" x="5294313" y="1285875"/>
          <p14:tracePt t="37419" x="5294313" y="1277938"/>
          <p14:tracePt t="37421" x="5286375" y="1268413"/>
          <p14:tracePt t="37425" x="5286375" y="1260475"/>
          <p14:tracePt t="37427" x="5286375" y="1252538"/>
          <p14:tracePt t="37429" x="5286375" y="1244600"/>
          <p14:tracePt t="37432" x="5278438" y="1236663"/>
          <p14:tracePt t="37433" x="5278438" y="1228725"/>
          <p14:tracePt t="37435" x="5278438" y="1220788"/>
          <p14:tracePt t="37439" x="5278438" y="1212850"/>
          <p14:tracePt t="37441" x="5278438" y="1203325"/>
          <p14:tracePt t="37443" x="5278438" y="1195388"/>
          <p14:tracePt t="37445" x="5278438" y="1187450"/>
          <p14:tracePt t="37447" x="5278438" y="1179513"/>
          <p14:tracePt t="37451" x="5278438" y="1171575"/>
          <p14:tracePt t="37453" x="5270500" y="1163638"/>
          <p14:tracePt t="37459" x="5270500" y="1155700"/>
          <p14:tracePt t="37461" x="5270500" y="1147763"/>
          <p14:tracePt t="37463" x="5270500" y="1138238"/>
          <p14:tracePt t="37467" x="5270500" y="1130300"/>
          <p14:tracePt t="37469" x="5270500" y="1122363"/>
          <p14:tracePt t="37477" x="5270500" y="1114425"/>
          <p14:tracePt t="37481" x="5270500" y="1106488"/>
          <p14:tracePt t="37485" x="5270500" y="1098550"/>
          <p14:tracePt t="37489" x="5270500" y="1090613"/>
          <p14:tracePt t="37499" x="5270500" y="1082675"/>
          <p14:tracePt t="37503" x="5270500" y="1073150"/>
          <p14:tracePt t="37511" x="5270500" y="1065213"/>
          <p14:tracePt t="37514" x="5270500" y="1057275"/>
          <p14:tracePt t="37521" x="5270500" y="1049338"/>
          <p14:tracePt t="37528" x="5270500" y="1041400"/>
          <p14:tracePt t="37538" x="5262563" y="1033463"/>
          <p14:tracePt t="37543" x="5262563" y="1025525"/>
          <p14:tracePt t="37547" x="5262563" y="1017588"/>
          <p14:tracePt t="37632" x="5262563" y="1025525"/>
          <p14:tracePt t="37636" x="5262563" y="1033463"/>
          <p14:tracePt t="37641" x="5262563" y="1041400"/>
          <p14:tracePt t="37647" x="5262563" y="1049338"/>
          <p14:tracePt t="37649" x="5262563" y="1057275"/>
          <p14:tracePt t="37650" x="5254625" y="1065213"/>
          <p14:tracePt t="37651" x="5254625" y="1082675"/>
          <p14:tracePt t="37654" x="5246688" y="1090613"/>
          <p14:tracePt t="37656" x="5246688" y="1098550"/>
          <p14:tracePt t="37658" x="5237163" y="1114425"/>
          <p14:tracePt t="37660" x="5237163" y="1122363"/>
          <p14:tracePt t="37662" x="5237163" y="1130300"/>
          <p14:tracePt t="37664" x="5229225" y="1155700"/>
          <p14:tracePt t="37666" x="5229225" y="1163638"/>
          <p14:tracePt t="37667" x="5221288" y="1179513"/>
          <p14:tracePt t="37669" x="5221288" y="1187450"/>
          <p14:tracePt t="37671" x="5221288" y="1212850"/>
          <p14:tracePt t="37673" x="5213350" y="1220788"/>
          <p14:tracePt t="37675" x="5205413" y="1236663"/>
          <p14:tracePt t="37677" x="5205413" y="1244600"/>
          <p14:tracePt t="37679" x="5197475" y="1268413"/>
          <p14:tracePt t="37682" x="5197475" y="1285875"/>
          <p14:tracePt t="37683" x="5189538" y="1301750"/>
          <p14:tracePt t="37686" x="5181600" y="1317625"/>
          <p14:tracePt t="37687" x="5181600" y="1333500"/>
          <p14:tracePt t="37689" x="5181600" y="1358900"/>
          <p14:tracePt t="37691" x="5172075" y="1374775"/>
          <p14:tracePt t="37694" x="5164138" y="1390650"/>
          <p14:tracePt t="37695" x="5156200" y="1408113"/>
          <p14:tracePt t="37697" x="5156200" y="1423988"/>
          <p14:tracePt t="37699" x="5148263" y="1447800"/>
          <p14:tracePt t="37701" x="5140325" y="1463675"/>
          <p14:tracePt t="37703" x="5140325" y="1481138"/>
          <p14:tracePt t="37705" x="5132388" y="1504950"/>
          <p14:tracePt t="37707" x="5132388" y="1528763"/>
          <p14:tracePt t="37709" x="5132388" y="1554163"/>
          <p14:tracePt t="37711" x="5124450" y="1570038"/>
          <p14:tracePt t="37713" x="5116513" y="1585913"/>
          <p14:tracePt t="37715" x="5108575" y="1611313"/>
          <p14:tracePt t="37718" x="5108575" y="1635125"/>
          <p14:tracePt t="37719" x="5099050" y="1651000"/>
          <p14:tracePt t="37721" x="5091113" y="1676400"/>
          <p14:tracePt t="37723" x="5083175" y="1700213"/>
          <p14:tracePt t="37725" x="5083175" y="1716088"/>
          <p14:tracePt t="37727" x="5083175" y="1741488"/>
          <p14:tracePt t="37730" x="5075238" y="1765300"/>
          <p14:tracePt t="37731" x="5075238" y="1789113"/>
          <p14:tracePt t="37733" x="5067300" y="1814513"/>
          <p14:tracePt t="37736" x="5059363" y="1838325"/>
          <p14:tracePt t="37737" x="5051425" y="1871663"/>
          <p14:tracePt t="37739" x="5051425" y="1895475"/>
          <p14:tracePt t="37741" x="5051425" y="1919288"/>
          <p14:tracePt t="37743" x="5043488" y="1944688"/>
          <p14:tracePt t="37745" x="5043488" y="1968500"/>
          <p14:tracePt t="37747" x="5033963" y="1993900"/>
          <p14:tracePt t="37749" x="5033963" y="2017713"/>
          <p14:tracePt t="37751" x="5033963" y="2041525"/>
          <p14:tracePt t="37753" x="5026025" y="2074863"/>
          <p14:tracePt t="37755" x="5026025" y="2106613"/>
          <p14:tracePt t="37758" x="5026025" y="2132013"/>
          <p14:tracePt t="37760" x="5026025" y="2155825"/>
          <p14:tracePt t="37762" x="5026025" y="2189163"/>
          <p14:tracePt t="37765" x="5026025" y="2220913"/>
          <p14:tracePt t="37765" x="5026025" y="2270125"/>
          <p14:tracePt t="37768" x="5018088" y="2301875"/>
          <p14:tracePt t="37770" x="5018088" y="2335213"/>
          <p14:tracePt t="37772" x="5018088" y="2366963"/>
          <p14:tracePt t="37774" x="5018088" y="2400300"/>
          <p14:tracePt t="37775" x="5018088" y="2439988"/>
          <p14:tracePt t="37777" x="5018088" y="2481263"/>
          <p14:tracePt t="37780" x="5018088" y="2513013"/>
          <p14:tracePt t="37781" x="5018088" y="2546350"/>
          <p14:tracePt t="37784" x="5018088" y="2578100"/>
          <p14:tracePt t="37786" x="5018088" y="2627313"/>
          <p14:tracePt t="37787" x="5018088" y="2660650"/>
          <p14:tracePt t="37789" x="5018088" y="2692400"/>
          <p14:tracePt t="37791" x="5018088" y="2733675"/>
          <p14:tracePt t="37794" x="5018088" y="2773363"/>
          <p14:tracePt t="37796" x="5018088" y="2806700"/>
          <p14:tracePt t="37797" x="5018088" y="2847975"/>
          <p14:tracePt t="37799" x="5018088" y="2895600"/>
          <p14:tracePt t="37802" x="5018088" y="2928938"/>
          <p14:tracePt t="37803" x="5018088" y="2960688"/>
          <p14:tracePt t="37806" x="5026025" y="3009900"/>
          <p14:tracePt t="37807" x="5026025" y="3043238"/>
          <p14:tracePt t="37809" x="5026025" y="3074988"/>
          <p14:tracePt t="37811" x="5026025" y="3108325"/>
          <p14:tracePt t="37813" x="5033963" y="3148013"/>
          <p14:tracePt t="37815" x="5033963" y="3181350"/>
          <p14:tracePt t="37817" x="5033963" y="3221038"/>
          <p14:tracePt t="37820" x="5043488" y="3254375"/>
          <p14:tracePt t="37822" x="5043488" y="3294063"/>
          <p14:tracePt t="37823" x="5051425" y="3327400"/>
          <p14:tracePt t="37825" x="5051425" y="3368675"/>
          <p14:tracePt t="37827" x="5051425" y="3400425"/>
          <p14:tracePt t="37829" x="5059363" y="3441700"/>
          <p14:tracePt t="37831" x="5059363" y="3473450"/>
          <p14:tracePt t="37834" x="5059363" y="3506788"/>
          <p14:tracePt t="37835" x="5059363" y="3538538"/>
          <p14:tracePt t="37837" x="5067300" y="3579813"/>
          <p14:tracePt t="37839" x="5067300" y="3611563"/>
          <p14:tracePt t="37841" x="5067300" y="3636963"/>
          <p14:tracePt t="37843" x="5067300" y="3668713"/>
          <p14:tracePt t="37845" x="5075238" y="3702050"/>
          <p14:tracePt t="37847" x="5075238" y="3733800"/>
          <p14:tracePt t="37849" x="5075238" y="3767138"/>
          <p14:tracePt t="37851" x="5075238" y="3806825"/>
          <p14:tracePt t="37853" x="5075238" y="3840163"/>
          <p14:tracePt t="37856" x="5083175" y="3871913"/>
          <p14:tracePt t="37857" x="5083175" y="3905250"/>
          <p14:tracePt t="37860" x="5083175" y="3937000"/>
          <p14:tracePt t="37862" x="5083175" y="3970338"/>
          <p14:tracePt t="37863" x="5083175" y="4010025"/>
          <p14:tracePt t="37865" x="5083175" y="4043363"/>
          <p14:tracePt t="37867" x="5083175" y="4075113"/>
          <p14:tracePt t="37869" x="5083175" y="4108450"/>
          <p14:tracePt t="37872" x="5083175" y="4140200"/>
          <p14:tracePt t="37873" x="5091113" y="4173538"/>
          <p14:tracePt t="37875" x="5091113" y="4205288"/>
          <p14:tracePt t="37877" x="5091113" y="4254500"/>
          <p14:tracePt t="37879" x="5091113" y="4287838"/>
          <p14:tracePt t="37881" x="5099050" y="4319588"/>
          <p14:tracePt t="37884" x="5099050" y="4368800"/>
          <p14:tracePt t="37886" x="5099050" y="4400550"/>
          <p14:tracePt t="37887" x="5099050" y="4433888"/>
          <p14:tracePt t="37889" x="5108575" y="4483100"/>
          <p14:tracePt t="37891" x="5108575" y="4514850"/>
          <p14:tracePt t="37893" x="5108575" y="4548188"/>
          <p14:tracePt t="37895" x="5116513" y="4595813"/>
          <p14:tracePt t="37897" x="5116513" y="4629150"/>
          <p14:tracePt t="37900" x="5116513" y="4668838"/>
          <p14:tracePt t="37901" x="5116513" y="4702175"/>
          <p14:tracePt t="37903" x="5116513" y="4733925"/>
          <p14:tracePt t="37905" x="5124450" y="4775200"/>
          <p14:tracePt t="37907" x="5124450" y="4808538"/>
          <p14:tracePt t="37909" x="5124450" y="4840288"/>
          <p14:tracePt t="37911" x="5132388" y="4873625"/>
          <p14:tracePt t="37914" x="5132388" y="4905375"/>
          <p14:tracePt t="37915" x="5132388" y="4938713"/>
          <p14:tracePt t="37917" x="5132388" y="4962525"/>
          <p14:tracePt t="37919" x="5140325" y="5003800"/>
          <p14:tracePt t="37921" x="5140325" y="5027613"/>
          <p14:tracePt t="37923" x="5140325" y="5051425"/>
          <p14:tracePt t="37925" x="5140325" y="5076825"/>
          <p14:tracePt t="37927" x="5140325" y="5100638"/>
          <p14:tracePt t="37929" x="5140325" y="5133975"/>
          <p14:tracePt t="37931" x="5140325" y="5157788"/>
          <p14:tracePt t="37934" x="5140325" y="5181600"/>
          <p14:tracePt t="37935" x="5140325" y="5207000"/>
          <p14:tracePt t="37937" x="5140325" y="5230813"/>
          <p14:tracePt t="37939" x="5140325" y="5246688"/>
          <p14:tracePt t="37941" x="5140325" y="5264150"/>
          <p14:tracePt t="37943" x="5140325" y="5280025"/>
          <p14:tracePt t="37945" x="5140325" y="5295900"/>
          <p14:tracePt t="37947" x="5140325" y="5311775"/>
          <p14:tracePt t="37950" x="5140325" y="5329238"/>
          <p14:tracePt t="37951" x="5140325" y="5345113"/>
          <p14:tracePt t="37954" x="5140325" y="5368925"/>
          <p14:tracePt t="37956" x="5140325" y="5376863"/>
          <p14:tracePt t="37957" x="5140325" y="5384800"/>
          <p14:tracePt t="37959" x="5140325" y="5402263"/>
          <p14:tracePt t="37962" x="5140325" y="5418138"/>
          <p14:tracePt t="37964" x="5140325" y="5434013"/>
          <p14:tracePt t="37966" x="5140325" y="5441950"/>
          <p14:tracePt t="37968" x="5140325" y="5449888"/>
          <p14:tracePt t="37969" x="5140325" y="5467350"/>
          <p14:tracePt t="37972" x="5140325" y="5475288"/>
          <p14:tracePt t="37974" x="5140325" y="5483225"/>
          <p14:tracePt t="37975" x="5140325" y="5499100"/>
          <p14:tracePt t="37977" x="5140325" y="5514975"/>
          <p14:tracePt t="37979" x="5140325" y="5524500"/>
          <p14:tracePt t="37981" x="5140325" y="5540375"/>
          <p14:tracePt t="37983" x="5140325" y="5548313"/>
          <p14:tracePt t="37985" x="5140325" y="5556250"/>
          <p14:tracePt t="37987" x="5140325" y="5580063"/>
          <p14:tracePt t="37990" x="5140325" y="5589588"/>
          <p14:tracePt t="37991" x="5140325" y="5605463"/>
          <p14:tracePt t="37994" x="5140325" y="5613400"/>
          <p14:tracePt t="37996" x="5140325" y="5629275"/>
          <p14:tracePt t="37997" x="5140325" y="5654675"/>
          <p14:tracePt t="37999" x="5140325" y="5670550"/>
          <p14:tracePt t="38001" x="5140325" y="5678488"/>
          <p14:tracePt t="38003" x="5140325" y="5694363"/>
          <p14:tracePt t="38005" x="5140325" y="5710238"/>
          <p14:tracePt t="38007" x="5140325" y="5727700"/>
          <p14:tracePt t="38009" x="5140325" y="5743575"/>
          <p14:tracePt t="38012" x="5140325" y="5759450"/>
          <p14:tracePt t="38013" x="5140325" y="5767388"/>
          <p14:tracePt t="38015" x="5140325" y="5784850"/>
          <p14:tracePt t="38017" x="5140325" y="5800725"/>
          <p14:tracePt t="38020" x="5140325" y="5816600"/>
          <p14:tracePt t="38022" x="5140325" y="5832475"/>
          <p14:tracePt t="38023" x="5140325" y="5840413"/>
          <p14:tracePt t="38025" x="5140325" y="5857875"/>
          <p14:tracePt t="38027" x="5140325" y="5873750"/>
          <p14:tracePt t="38030" x="5140325" y="5889625"/>
          <p14:tracePt t="38031" x="5140325" y="5897563"/>
          <p14:tracePt t="38034" x="5140325" y="5915025"/>
          <p14:tracePt t="38036" x="5140325" y="5922963"/>
          <p14:tracePt t="38038" x="5140325" y="5938838"/>
          <p14:tracePt t="38039" x="5148263" y="5946775"/>
          <p14:tracePt t="38041" x="5148263" y="5962650"/>
          <p14:tracePt t="38043" x="5148263" y="5970588"/>
          <p14:tracePt t="38045" x="5148263" y="5988050"/>
          <p14:tracePt t="38047" x="5148263" y="5995988"/>
          <p14:tracePt t="38049" x="5148263" y="6011863"/>
          <p14:tracePt t="38051" x="5156200" y="6027738"/>
          <p14:tracePt t="38053" x="5156200" y="6035675"/>
          <p14:tracePt t="38055" x="5156200" y="6045200"/>
          <p14:tracePt t="38058" x="5156200" y="6053138"/>
          <p14:tracePt t="38059" x="5156200" y="6061075"/>
          <p14:tracePt t="38061" x="5164138" y="6069013"/>
          <p14:tracePt t="38063" x="5164138" y="6076950"/>
          <p14:tracePt t="38066" x="5164138" y="6092825"/>
          <p14:tracePt t="38069" x="5164138" y="6100763"/>
          <p14:tracePt t="38073" x="5164138" y="6110288"/>
          <p14:tracePt t="38075" x="5164138" y="6118225"/>
          <p14:tracePt t="38079" x="5172075" y="6126163"/>
          <p14:tracePt t="38085" x="5172075" y="6134100"/>
          <p14:tracePt t="38089" x="5181600" y="6134100"/>
          <p14:tracePt t="38149" x="5181600" y="6126163"/>
          <p14:tracePt t="38153" x="5181600" y="6118225"/>
          <p14:tracePt t="38156" x="5181600" y="6110288"/>
          <p14:tracePt t="38158" x="5181600" y="6100763"/>
          <p14:tracePt t="38161" x="5181600" y="6084888"/>
          <p14:tracePt t="38163" x="5181600" y="6076950"/>
          <p14:tracePt t="38165" x="5181600" y="6069013"/>
          <p14:tracePt t="38168" x="5181600" y="6061075"/>
          <p14:tracePt t="38170" x="5181600" y="6045200"/>
          <p14:tracePt t="38172" x="5189538" y="6035675"/>
          <p14:tracePt t="38173" x="5189538" y="6027738"/>
          <p14:tracePt t="38175" x="5189538" y="6019800"/>
          <p14:tracePt t="38177" x="5197475" y="6011863"/>
          <p14:tracePt t="38180" x="5197475" y="6003925"/>
          <p14:tracePt t="38181" x="5197475" y="5988050"/>
          <p14:tracePt t="38183" x="5197475" y="5980113"/>
          <p14:tracePt t="38185" x="5197475" y="5970588"/>
          <p14:tracePt t="38187" x="5205413" y="5962650"/>
          <p14:tracePt t="38190" x="5205413" y="5954713"/>
          <p14:tracePt t="38192" x="5205413" y="5946775"/>
          <p14:tracePt t="38193" x="5205413" y="5938838"/>
          <p14:tracePt t="38195" x="5205413" y="5930900"/>
          <p14:tracePt t="38198" x="5205413" y="5915025"/>
          <p14:tracePt t="38201" x="5205413" y="5905500"/>
          <p14:tracePt t="38203" x="5205413" y="5897563"/>
          <p14:tracePt t="38205" x="5213350" y="5889625"/>
          <p14:tracePt t="38208" x="5213350" y="5881688"/>
          <p14:tracePt t="38211" x="5221288" y="5873750"/>
          <p14:tracePt t="38215" x="5221288" y="5865813"/>
          <p14:tracePt t="38217" x="5221288" y="5857875"/>
          <p14:tracePt t="38221" x="5221288" y="5849938"/>
          <p14:tracePt t="38223" x="5221288" y="5840413"/>
          <p14:tracePt t="38233" x="5221288" y="5832475"/>
          <p14:tracePt t="38244" x="5221288" y="5824538"/>
          <p14:tracePt t="38251" x="5221288" y="5816600"/>
          <p14:tracePt t="38262" x="5221288" y="5808663"/>
          <p14:tracePt t="38270" x="5221288" y="5800725"/>
          <p14:tracePt t="38275" x="5221288" y="5792788"/>
          <p14:tracePt t="38279" x="5221288" y="5784850"/>
          <p14:tracePt t="38290" x="5213350" y="5775325"/>
          <p14:tracePt t="38293" x="5213350" y="5767388"/>
          <p14:tracePt t="38296" x="5213350" y="5759450"/>
          <p14:tracePt t="38297" x="5213350" y="5751513"/>
          <p14:tracePt t="38298" x="5213350" y="5743575"/>
          <p14:tracePt t="38303" x="5213350" y="5735638"/>
          <p14:tracePt t="38305" x="5213350" y="5719763"/>
          <p14:tracePt t="38310" x="5213350" y="5710238"/>
          <p14:tracePt t="38311" x="5213350" y="5702300"/>
          <p14:tracePt t="38313" x="5213350" y="5694363"/>
          <p14:tracePt t="38315" x="5205413" y="5686425"/>
          <p14:tracePt t="38317" x="5205413" y="5678488"/>
          <p14:tracePt t="38319" x="5205413" y="5670550"/>
          <p14:tracePt t="38323" x="5205413" y="5662613"/>
          <p14:tracePt t="38325" x="5205413" y="5645150"/>
          <p14:tracePt t="38329" x="5205413" y="5637213"/>
          <p14:tracePt t="38331" x="5205413" y="5629275"/>
          <p14:tracePt t="38334" x="5205413" y="5621338"/>
          <p14:tracePt t="38336" x="5205413" y="5613400"/>
          <p14:tracePt t="38339" x="5205413" y="5605463"/>
          <p14:tracePt t="38341" x="5205413" y="5597525"/>
          <p14:tracePt t="38345" x="5205413" y="5589588"/>
          <p14:tracePt t="38349" x="5205413" y="5580063"/>
          <p14:tracePt t="38353" x="5205413" y="5572125"/>
          <p14:tracePt t="38356" x="5205413" y="5564188"/>
          <p14:tracePt t="38361" x="5205413" y="5556250"/>
          <p14:tracePt t="38365" x="5205413" y="5548313"/>
          <p14:tracePt t="38369" x="5205413" y="5540375"/>
          <p14:tracePt t="38375" x="5205413" y="5532438"/>
          <p14:tracePt t="38474" x="5205413" y="5524500"/>
          <p14:tracePt t="38477" x="5205413" y="5514975"/>
          <p14:tracePt t="38480" x="5205413" y="5507038"/>
          <p14:tracePt t="38482" x="5205413" y="5499100"/>
          <p14:tracePt t="38484" x="5205413" y="5491163"/>
          <p14:tracePt t="38485" x="5205413" y="5483225"/>
          <p14:tracePt t="38488" x="5205413" y="5467350"/>
          <p14:tracePt t="38489" x="5205413" y="5459413"/>
          <p14:tracePt t="38491" x="5205413" y="5441950"/>
          <p14:tracePt t="38494" x="5213350" y="5426075"/>
          <p14:tracePt t="38496" x="5213350" y="5410200"/>
          <p14:tracePt t="38497" x="5213350" y="5384800"/>
          <p14:tracePt t="38499" x="5213350" y="5368925"/>
          <p14:tracePt t="38502" x="5221288" y="5353050"/>
          <p14:tracePt t="38504" x="5221288" y="5337175"/>
          <p14:tracePt t="38505" x="5229225" y="5311775"/>
          <p14:tracePt t="38507" x="5229225" y="5295900"/>
          <p14:tracePt t="38510" x="5229225" y="5272088"/>
          <p14:tracePt t="38512" x="5237163" y="5246688"/>
          <p14:tracePt t="38513" x="5237163" y="5222875"/>
          <p14:tracePt t="38515" x="5246688" y="5189538"/>
          <p14:tracePt t="38517" x="5246688" y="5149850"/>
          <p14:tracePt t="38519" x="5246688" y="5116513"/>
          <p14:tracePt t="38522" x="5254625" y="5084763"/>
          <p14:tracePt t="38523" x="5262563" y="5043488"/>
          <p14:tracePt t="38525" x="5270500" y="5003800"/>
          <p14:tracePt t="38527" x="5278438" y="4954588"/>
          <p14:tracePt t="38529" x="5278438" y="4913313"/>
          <p14:tracePt t="38531" x="5286375" y="4864100"/>
          <p14:tracePt t="38533" x="5286375" y="4824413"/>
          <p14:tracePt t="38535" x="5294313" y="4775200"/>
          <p14:tracePt t="38537" x="5294313" y="4718050"/>
          <p14:tracePt t="38539" x="5302250" y="4668838"/>
          <p14:tracePt t="38542" x="5302250" y="4613275"/>
          <p14:tracePt t="38544" x="5311775" y="4556125"/>
          <p14:tracePt t="38545" x="5311775" y="4498975"/>
          <p14:tracePt t="38547" x="5319713" y="4441825"/>
          <p14:tracePt t="38549" x="5319713" y="4392613"/>
          <p14:tracePt t="38552" x="5327650" y="4319588"/>
          <p14:tracePt t="38553" x="5335588" y="4254500"/>
          <p14:tracePt t="38555" x="5335588" y="4189413"/>
          <p14:tracePt t="38557" x="5335588" y="4124325"/>
          <p14:tracePt t="38559" x="5343525" y="4051300"/>
          <p14:tracePt t="38561" x="5343525" y="3970338"/>
          <p14:tracePt t="38563" x="5343525" y="3897313"/>
          <p14:tracePt t="38565" x="5351463" y="3824288"/>
          <p14:tracePt t="38567" x="5351463" y="3741738"/>
          <p14:tracePt t="38569" x="5359400" y="3668713"/>
          <p14:tracePt t="38571" x="5359400" y="3595688"/>
          <p14:tracePt t="38573" x="5367338" y="3514725"/>
          <p14:tracePt t="38575" x="5367338" y="3441700"/>
          <p14:tracePt t="38577" x="5376863" y="3359150"/>
          <p14:tracePt t="38580" x="5376863" y="3286125"/>
          <p14:tracePt t="38582" x="5384800" y="3213100"/>
          <p14:tracePt t="38584" x="5392738" y="3132138"/>
          <p14:tracePt t="38585" x="5400675" y="3059113"/>
          <p14:tracePt t="38587" x="5408613" y="2978150"/>
          <p14:tracePt t="38590" x="5408613" y="2913063"/>
          <p14:tracePt t="38591" x="5416550" y="2838450"/>
          <p14:tracePt t="38594" x="5424488" y="2773363"/>
          <p14:tracePt t="38595" x="5432425" y="2692400"/>
          <p14:tracePt t="38598" x="5441950" y="2627313"/>
          <p14:tracePt t="38599" x="5449888" y="2562225"/>
          <p14:tracePt t="38601" x="5465763" y="2497138"/>
          <p14:tracePt t="38603" x="5465763" y="2439988"/>
          <p14:tracePt t="38606" x="5473700" y="2382838"/>
          <p14:tracePt t="38607" x="5481638" y="2327275"/>
          <p14:tracePt t="38610" x="5489575" y="2270125"/>
          <p14:tracePt t="38612" x="5497513" y="2212975"/>
          <p14:tracePt t="38613" x="5507038" y="2171700"/>
          <p14:tracePt t="38615" x="5514975" y="2124075"/>
          <p14:tracePt t="38617" x="5522913" y="2074863"/>
          <p14:tracePt t="38620" x="5530850" y="2033588"/>
          <p14:tracePt t="38622" x="5538788" y="1984375"/>
          <p14:tracePt t="38624" x="5546725" y="1944688"/>
          <p14:tracePt t="38626" x="5562600" y="1903413"/>
          <p14:tracePt t="38628" x="5580063" y="1871663"/>
          <p14:tracePt t="38630" x="5588000" y="1830388"/>
          <p14:tracePt t="38631" x="5588000" y="1798638"/>
          <p14:tracePt t="38634" x="5603875" y="1757363"/>
          <p14:tracePt t="38636" x="5611813" y="1733550"/>
          <p14:tracePt t="38638" x="5619750" y="1708150"/>
          <p14:tracePt t="38639" x="5627688" y="1684338"/>
          <p14:tracePt t="38641" x="5637213" y="1668463"/>
          <p14:tracePt t="38644" x="5645150" y="1651000"/>
          <p14:tracePt t="38645" x="5645150" y="1627188"/>
          <p14:tracePt t="38647" x="5661025" y="1603375"/>
          <p14:tracePt t="38649" x="5668963" y="1585913"/>
          <p14:tracePt t="38651" x="5668963" y="1570038"/>
          <p14:tracePt t="38654" x="5676900" y="1562100"/>
          <p14:tracePt t="38655" x="5684838" y="1546225"/>
          <p14:tracePt t="38657" x="5692775" y="1538288"/>
          <p14:tracePt t="38660" x="5702300" y="1520825"/>
          <p14:tracePt t="38661" x="5710238" y="1512888"/>
          <p14:tracePt t="38663" x="5710238" y="1504950"/>
          <p14:tracePt t="38666" x="5718175" y="1504950"/>
          <p14:tracePt t="38667" x="5718175" y="1497013"/>
          <p14:tracePt t="38671" x="5726113" y="1489075"/>
          <p14:tracePt t="38674" x="5726113" y="1481138"/>
          <p14:tracePt t="38677" x="5734050" y="1481138"/>
          <p14:tracePt t="38685" x="5741988" y="1481138"/>
          <p14:tracePt t="38698" x="5749925" y="1481138"/>
          <p14:tracePt t="38705" x="5757863" y="1489075"/>
          <p14:tracePt t="38708" x="5767388" y="1489075"/>
          <p14:tracePt t="38709" x="5767388" y="1497013"/>
          <p14:tracePt t="38711" x="5775325" y="1504950"/>
          <p14:tracePt t="38713" x="5775325" y="1512888"/>
          <p14:tracePt t="38715" x="5791200" y="1528763"/>
          <p14:tracePt t="38717" x="5791200" y="1538288"/>
          <p14:tracePt t="38719" x="5807075" y="1554163"/>
          <p14:tracePt t="38721" x="5815013" y="1577975"/>
          <p14:tracePt t="38723" x="5830888" y="1593850"/>
          <p14:tracePt t="38725" x="5848350" y="1611313"/>
          <p14:tracePt t="38727" x="5872163" y="1643063"/>
          <p14:tracePt t="38729" x="5888038" y="1668463"/>
          <p14:tracePt t="38731" x="5905500" y="1692275"/>
          <p14:tracePt t="38733" x="5921375" y="1716088"/>
          <p14:tracePt t="38735" x="5937250" y="1733550"/>
          <p14:tracePt t="38737" x="5961063" y="1757363"/>
          <p14:tracePt t="38740" x="5978525" y="1781175"/>
          <p14:tracePt t="38741" x="5994400" y="1806575"/>
          <p14:tracePt t="38743" x="6018213" y="1830388"/>
          <p14:tracePt t="38745" x="6035675" y="1854200"/>
          <p14:tracePt t="38747" x="6059488" y="1887538"/>
          <p14:tracePt t="38749" x="6075363" y="1903413"/>
          <p14:tracePt t="38752" x="6100763" y="1928813"/>
          <p14:tracePt t="38753" x="6124575" y="1960563"/>
          <p14:tracePt t="38756" x="6140450" y="1976438"/>
          <p14:tracePt t="38757" x="6165850" y="2009775"/>
          <p14:tracePt t="38759" x="6197600" y="2025650"/>
          <p14:tracePt t="38761" x="6213475" y="2049463"/>
          <p14:tracePt t="38763" x="6238875" y="2066925"/>
          <p14:tracePt t="38765" x="6254750" y="2090738"/>
          <p14:tracePt t="38768" x="6270625" y="2114550"/>
          <p14:tracePt t="38769" x="6296025" y="2132013"/>
          <p14:tracePt t="38771" x="6311900" y="2147888"/>
          <p14:tracePt t="38773" x="6327775" y="2171700"/>
          <p14:tracePt t="38775" x="6343650" y="2189163"/>
          <p14:tracePt t="38777" x="6351588" y="2205038"/>
          <p14:tracePt t="38780" x="6369050" y="2220913"/>
          <p14:tracePt t="38781" x="6376988" y="2236788"/>
          <p14:tracePt t="38783" x="6400800" y="2244725"/>
          <p14:tracePt t="38785" x="6408738" y="2270125"/>
          <p14:tracePt t="38787" x="6416675" y="2278063"/>
          <p14:tracePt t="38789" x="6424613" y="2286000"/>
          <p14:tracePt t="38792" x="6442075" y="2309813"/>
          <p14:tracePt t="38793" x="6450013" y="2327275"/>
          <p14:tracePt t="38795" x="6465888" y="2335213"/>
          <p14:tracePt t="38798" x="6465888" y="2351088"/>
          <p14:tracePt t="38799" x="6481763" y="2359025"/>
          <p14:tracePt t="38801" x="6481763" y="2374900"/>
          <p14:tracePt t="38803" x="6489700" y="2392363"/>
          <p14:tracePt t="38805" x="6499225" y="2400300"/>
          <p14:tracePt t="38808" x="6499225" y="2408238"/>
          <p14:tracePt t="38810" x="6507163" y="2424113"/>
          <p14:tracePt t="38812" x="6515100" y="2432050"/>
          <p14:tracePt t="38813" x="6523038" y="2439988"/>
          <p14:tracePt t="38815" x="6523038" y="2457450"/>
          <p14:tracePt t="38817" x="6530975" y="2465388"/>
          <p14:tracePt t="38820" x="6538913" y="2481263"/>
          <p14:tracePt t="38821" x="6538913" y="2489200"/>
          <p14:tracePt t="38824" x="6546850" y="2497138"/>
          <p14:tracePt t="38826" x="6554788" y="2513013"/>
          <p14:tracePt t="38827" x="6554788" y="2522538"/>
          <p14:tracePt t="38829" x="6554788" y="2538413"/>
          <p14:tracePt t="38831" x="6564313" y="2546350"/>
          <p14:tracePt t="38834" x="6572250" y="2562225"/>
          <p14:tracePt t="38835" x="6572250" y="2570163"/>
          <p14:tracePt t="38838" x="6572250" y="2587625"/>
          <p14:tracePt t="38839" x="6572250" y="2603500"/>
          <p14:tracePt t="38842" x="6580188" y="2611438"/>
          <p14:tracePt t="38843" x="6580188" y="2619375"/>
          <p14:tracePt t="38845" x="6580188" y="2635250"/>
          <p14:tracePt t="38848" x="6580188" y="2652713"/>
          <p14:tracePt t="38849" x="6588125" y="2668588"/>
          <p14:tracePt t="38851" x="6588125" y="2676525"/>
          <p14:tracePt t="38854" x="6588125" y="2684463"/>
          <p14:tracePt t="38856" x="6588125" y="2708275"/>
          <p14:tracePt t="38858" x="6596063" y="2725738"/>
          <p14:tracePt t="38862" x="6596063" y="2749550"/>
          <p14:tracePt t="38864" x="6596063" y="2757488"/>
          <p14:tracePt t="38866" x="6596063" y="2782888"/>
          <p14:tracePt t="38867" x="6596063" y="2790825"/>
          <p14:tracePt t="38869" x="6596063" y="2806700"/>
          <p14:tracePt t="38871" x="6596063" y="2814638"/>
          <p14:tracePt t="38874" x="6596063" y="2830513"/>
          <p14:tracePt t="38875" x="6596063" y="2838450"/>
          <p14:tracePt t="38878" x="6596063" y="2855913"/>
          <p14:tracePt t="38879" x="6596063" y="2863850"/>
          <p14:tracePt t="38881" x="6596063" y="2879725"/>
          <p14:tracePt t="38884" x="6596063" y="2887663"/>
          <p14:tracePt t="38885" x="6596063" y="2895600"/>
          <p14:tracePt t="38887" x="6596063" y="2903538"/>
          <p14:tracePt t="38889" x="6604000" y="2921000"/>
          <p14:tracePt t="38892" x="6604000" y="2928938"/>
          <p14:tracePt t="38895" x="6604000" y="2936875"/>
          <p14:tracePt t="38896" x="6604000" y="2944813"/>
          <p14:tracePt t="38897" x="6604000" y="2952750"/>
          <p14:tracePt t="38899" x="6611938" y="2952750"/>
          <p14:tracePt t="38902" x="6611938" y="2960688"/>
          <p14:tracePt t="38905" x="6611938" y="2968625"/>
          <p14:tracePt t="38908" x="6611938" y="2978150"/>
          <p14:tracePt t="38911" x="6611938" y="2986088"/>
          <p14:tracePt t="38913" x="6611938" y="2994025"/>
          <p14:tracePt t="38917" x="6611938" y="3001963"/>
          <p14:tracePt t="38927" x="6619875" y="3001963"/>
          <p14:tracePt t="38930" x="6619875" y="3009900"/>
          <p14:tracePt t="38945" x="6619875" y="3017838"/>
          <p14:tracePt t="39032" x="6619875" y="3025775"/>
          <p14:tracePt t="39039" x="6619875" y="3033713"/>
          <p14:tracePt t="39045" x="6619875" y="3043238"/>
          <p14:tracePt t="39048" x="6619875" y="3051175"/>
          <p14:tracePt t="39052" x="6619875" y="3059113"/>
          <p14:tracePt t="39055" x="6619875" y="3067050"/>
          <p14:tracePt t="39060" x="6619875" y="3074988"/>
          <p14:tracePt t="39061" x="6619875" y="3082925"/>
          <p14:tracePt t="39065" x="6619875" y="3090863"/>
          <p14:tracePt t="39069" x="6619875" y="3098800"/>
          <p14:tracePt t="39073" x="6619875" y="3108325"/>
          <p14:tracePt t="39076" x="6619875" y="3116263"/>
          <p14:tracePt t="39078" x="6619875" y="3124200"/>
          <p14:tracePt t="39081" x="6619875" y="3132138"/>
          <p14:tracePt t="39085" x="6619875" y="3148013"/>
          <p14:tracePt t="39089" x="6619875" y="3155950"/>
          <p14:tracePt t="39092" x="6619875" y="3163888"/>
          <p14:tracePt t="39094" x="6619875" y="3173413"/>
          <p14:tracePt t="39097" x="6619875" y="3181350"/>
          <p14:tracePt t="39103" x="6619875" y="3189288"/>
          <p14:tracePt t="39107" x="6619875" y="3197225"/>
          <p14:tracePt t="39110" x="6619875" y="3205163"/>
          <p14:tracePt t="39115" x="6619875" y="3213100"/>
          <p14:tracePt t="39127" x="6619875" y="3221038"/>
          <p14:tracePt t="39179" x="6611938" y="3228975"/>
          <p14:tracePt t="39287" x="6604000" y="3228975"/>
          <p14:tracePt t="39291" x="6604000" y="3221038"/>
          <p14:tracePt t="39301" x="6596063" y="3213100"/>
          <p14:tracePt t="39305" x="6596063" y="3205163"/>
          <p14:tracePt t="39307" x="6588125" y="3205163"/>
          <p14:tracePt t="39309" x="6588125" y="3197225"/>
          <p14:tracePt t="39315" x="6580188" y="3189288"/>
          <p14:tracePt t="39319" x="6572250" y="3181350"/>
          <p14:tracePt t="39323" x="6572250" y="3163888"/>
          <p14:tracePt t="39326" x="6564313" y="3163888"/>
          <p14:tracePt t="39328" x="6564313" y="3148013"/>
          <p14:tracePt t="39329" x="6554788" y="3140075"/>
          <p14:tracePt t="39331" x="6546850" y="3140075"/>
          <p14:tracePt t="39333" x="6546850" y="3124200"/>
          <p14:tracePt t="39335" x="6546850" y="3116263"/>
          <p14:tracePt t="39337" x="6546850" y="3108325"/>
          <p14:tracePt t="39340" x="6538913" y="3090863"/>
          <p14:tracePt t="39341" x="6530975" y="3082925"/>
          <p14:tracePt t="39343" x="6530975" y="3067050"/>
          <p14:tracePt t="39345" x="6530975" y="3051175"/>
          <p14:tracePt t="39348" x="6523038" y="3033713"/>
          <p14:tracePt t="39349" x="6515100" y="3017838"/>
          <p14:tracePt t="39351" x="6507163" y="3001963"/>
          <p14:tracePt t="39353" x="6507163" y="2986088"/>
          <p14:tracePt t="39356" x="6499225" y="2960688"/>
          <p14:tracePt t="39358" x="6499225" y="2936875"/>
          <p14:tracePt t="39360" x="6489700" y="2921000"/>
          <p14:tracePt t="39362" x="6489700" y="2895600"/>
          <p14:tracePt t="39363" x="6481763" y="2871788"/>
          <p14:tracePt t="39365" x="6481763" y="2847975"/>
          <p14:tracePt t="39367" x="6473825" y="2822575"/>
          <p14:tracePt t="39369" x="6465888" y="2798763"/>
          <p14:tracePt t="39371" x="6465888" y="2773363"/>
          <p14:tracePt t="39373" x="6457950" y="2749550"/>
          <p14:tracePt t="39376" x="6457950" y="2717800"/>
          <p14:tracePt t="39377" x="6457950" y="2676525"/>
          <p14:tracePt t="39380" x="6450013" y="2643188"/>
          <p14:tracePt t="39381" x="6450013" y="2611438"/>
          <p14:tracePt t="39383" x="6442075" y="2578100"/>
          <p14:tracePt t="39385" x="6434138" y="2538413"/>
          <p14:tracePt t="39387" x="6424613" y="2497138"/>
          <p14:tracePt t="39389" x="6416675" y="2447925"/>
          <p14:tracePt t="39392" x="6408738" y="2400300"/>
          <p14:tracePt t="39394" x="6408738" y="2359025"/>
          <p14:tracePt t="39395" x="6400800" y="2309813"/>
          <p14:tracePt t="39397" x="6392863" y="2278063"/>
          <p14:tracePt t="39399" x="6384925" y="2228850"/>
          <p14:tracePt t="39401" x="6384925" y="2197100"/>
          <p14:tracePt t="39403" x="6376988" y="2163763"/>
          <p14:tracePt t="39405" x="6369050" y="2124075"/>
          <p14:tracePt t="39407" x="6369050" y="2082800"/>
          <p14:tracePt t="39409" x="6361113" y="2033588"/>
          <p14:tracePt t="39412" x="6351588" y="2001838"/>
          <p14:tracePt t="39413" x="6351588" y="1968500"/>
          <p14:tracePt t="39415" x="6343650" y="1919288"/>
          <p14:tracePt t="39417" x="6335713" y="1887538"/>
          <p14:tracePt t="39420" x="6327775" y="1854200"/>
          <p14:tracePt t="39422" x="6319838" y="1814513"/>
          <p14:tracePt t="39423" x="6319838" y="1781175"/>
          <p14:tracePt t="39425" x="6319838" y="1749425"/>
          <p14:tracePt t="39427" x="6319838" y="1724025"/>
          <p14:tracePt t="39429" x="6311900" y="1692275"/>
          <p14:tracePt t="39431" x="6303963" y="1668463"/>
          <p14:tracePt t="39434" x="6296025" y="1643063"/>
          <p14:tracePt t="39435" x="6286500" y="1611313"/>
          <p14:tracePt t="39438" x="6278563" y="1585913"/>
          <p14:tracePt t="39439" x="6270625" y="1562100"/>
          <p14:tracePt t="39441" x="6262688" y="1546225"/>
          <p14:tracePt t="39443" x="6254750" y="1520825"/>
          <p14:tracePt t="39445" x="6238875" y="1497013"/>
          <p14:tracePt t="39448" x="6230938" y="1481138"/>
          <p14:tracePt t="39450" x="6221413" y="1455738"/>
          <p14:tracePt t="39452" x="6205538" y="1439863"/>
          <p14:tracePt t="39453" x="6205538" y="1423988"/>
          <p14:tracePt t="39455" x="6197600" y="1408113"/>
          <p14:tracePt t="39458" x="6189663" y="1398588"/>
          <p14:tracePt t="39460" x="6173788" y="1382713"/>
          <p14:tracePt t="39461" x="6165850" y="1358900"/>
          <p14:tracePt t="39463" x="6165850" y="1350963"/>
          <p14:tracePt t="39465" x="6148388" y="1333500"/>
          <p14:tracePt t="39467" x="6140450" y="1317625"/>
          <p14:tracePt t="39469" x="6132513" y="1309688"/>
          <p14:tracePt t="39471" x="6124575" y="1301750"/>
          <p14:tracePt t="39473" x="6116638" y="1285875"/>
          <p14:tracePt t="39475" x="6108700" y="1268413"/>
          <p14:tracePt t="39478" x="6108700" y="1260475"/>
          <p14:tracePt t="39479" x="6100763" y="1244600"/>
          <p14:tracePt t="39482" x="6083300" y="1236663"/>
          <p14:tracePt t="39484" x="6083300" y="1220788"/>
          <p14:tracePt t="39485" x="6075363" y="1212850"/>
          <p14:tracePt t="39487" x="6067425" y="1203325"/>
          <p14:tracePt t="39490" x="6067425" y="1187450"/>
          <p14:tracePt t="39491" x="6059488" y="1179513"/>
          <p14:tracePt t="39493" x="6051550" y="1171575"/>
          <p14:tracePt t="39495" x="6051550" y="1163638"/>
          <p14:tracePt t="39497" x="6043613" y="1155700"/>
          <p14:tracePt t="39499" x="6035675" y="1138238"/>
          <p14:tracePt t="39503" x="6026150" y="1130300"/>
          <p14:tracePt t="39507" x="6026150" y="1122363"/>
          <p14:tracePt t="39509" x="6026150" y="1114425"/>
          <p14:tracePt t="39512" x="6026150" y="1106488"/>
          <p14:tracePt t="39513" x="6026150" y="1090613"/>
          <p14:tracePt t="39517" x="6026150" y="1082675"/>
          <p14:tracePt t="39519" x="6018213" y="1082675"/>
          <p14:tracePt t="39522" x="6018213" y="1073150"/>
          <p14:tracePt t="39525" x="6018213" y="1065213"/>
          <p14:tracePt t="39527" x="6018213" y="1057275"/>
          <p14:tracePt t="39531" x="6010275" y="1049338"/>
          <p14:tracePt t="39535" x="6010275" y="1041400"/>
          <p14:tracePt t="39539" x="6010275" y="1033463"/>
          <p14:tracePt t="39543" x="6010275" y="1025525"/>
          <p14:tracePt t="39547" x="6002338" y="1025525"/>
          <p14:tracePt t="39553" x="6002338" y="1017588"/>
          <p14:tracePt t="39855" x="5994400" y="1017588"/>
          <p14:tracePt t="39858" x="5994400" y="1025525"/>
          <p14:tracePt t="39861" x="5994400" y="1033463"/>
          <p14:tracePt t="39864" x="5986463" y="1033463"/>
          <p14:tracePt t="39870" x="5978525" y="1041400"/>
          <p14:tracePt t="39873" x="5978525" y="1049338"/>
          <p14:tracePt t="39877" x="5970588" y="1057275"/>
          <p14:tracePt t="39879" x="5970588" y="1065213"/>
          <p14:tracePt t="39883" x="5970588" y="1073150"/>
          <p14:tracePt t="39888" x="5961063" y="1082675"/>
          <p14:tracePt t="39889" x="5961063" y="1090613"/>
          <p14:tracePt t="39892" x="5961063" y="1098550"/>
          <p14:tracePt t="39895" x="5961063" y="1106488"/>
          <p14:tracePt t="39899" x="5953125" y="1114425"/>
          <p14:tracePt t="39904" x="5945188" y="1122363"/>
          <p14:tracePt t="39906" x="5945188" y="1130300"/>
          <p14:tracePt t="39909" x="5945188" y="1138238"/>
          <p14:tracePt t="39913" x="5945188" y="1147763"/>
          <p14:tracePt t="39921" x="5945188" y="1155700"/>
          <p14:tracePt t="39924" x="5937250" y="1155700"/>
          <p14:tracePt t="39925" x="5937250" y="1163638"/>
          <p14:tracePt t="39932" x="5937250" y="1171575"/>
          <p14:tracePt t="39942" x="5937250" y="1179513"/>
          <p14:tracePt t="39952" x="5937250" y="1187450"/>
          <p14:tracePt t="39958" x="5929313" y="1187450"/>
          <p14:tracePt t="39960" x="5929313" y="1195388"/>
          <p14:tracePt t="39966" x="5921375" y="1203325"/>
          <p14:tracePt t="39968" x="5921375" y="1212850"/>
          <p14:tracePt t="39977" x="5913438" y="1220788"/>
          <p14:tracePt t="39983" x="5905500" y="1228725"/>
          <p14:tracePt t="39987" x="5905500" y="1236663"/>
          <p14:tracePt t="39992" x="5895975" y="1236663"/>
          <p14:tracePt t="39993" x="5895975" y="1244600"/>
          <p14:tracePt t="39996" x="5895975" y="1252538"/>
          <p14:tracePt t="40000" x="5888038" y="1260475"/>
          <p14:tracePt t="40002" x="5880100" y="1260475"/>
          <p14:tracePt t="40003" x="5880100" y="1268413"/>
          <p14:tracePt t="40007" x="5880100" y="1277938"/>
          <p14:tracePt t="40010" x="5872163" y="1285875"/>
          <p14:tracePt t="40013" x="5872163" y="1293813"/>
          <p14:tracePt t="40015" x="5864225" y="1293813"/>
          <p14:tracePt t="40017" x="5864225" y="1301750"/>
          <p14:tracePt t="40019" x="5856288" y="1301750"/>
          <p14:tracePt t="40021" x="5856288" y="1309688"/>
          <p14:tracePt t="40023" x="5856288" y="1317625"/>
          <p14:tracePt t="40025" x="5848350" y="1317625"/>
          <p14:tracePt t="40027" x="5848350" y="1325563"/>
          <p14:tracePt t="40031" x="5840413" y="1333500"/>
          <p14:tracePt t="40035" x="5840413" y="1343025"/>
          <p14:tracePt t="40037" x="5830888" y="1350963"/>
          <p14:tracePt t="40041" x="5830888" y="1358900"/>
          <p14:tracePt t="40045" x="5822950" y="1358900"/>
          <p14:tracePt t="40049" x="5815013" y="1358900"/>
          <p14:tracePt t="40055" x="5815013" y="1366838"/>
          <p14:tracePt t="40058" x="5807075" y="1366838"/>
          <p14:tracePt t="40065" x="5799138" y="1366838"/>
          <p14:tracePt t="40067" x="5799138" y="1374775"/>
          <p14:tracePt t="40074" x="5791200" y="1374775"/>
          <p14:tracePt t="40081" x="5791200" y="1382713"/>
          <p14:tracePt t="40087" x="5783263" y="1382713"/>
          <p14:tracePt t="40093" x="5775325" y="1382713"/>
          <p14:tracePt t="40097" x="5767388" y="1382713"/>
          <p14:tracePt t="40105" x="5757863" y="1382713"/>
          <p14:tracePt t="40108" x="5749925" y="1382713"/>
          <p14:tracePt t="40111" x="5741988" y="1382713"/>
          <p14:tracePt t="40115" x="5734050" y="1382713"/>
          <p14:tracePt t="40119" x="5726113" y="1382713"/>
          <p14:tracePt t="40123" x="5710238" y="1390650"/>
          <p14:tracePt t="40128" x="5692775" y="1390650"/>
          <p14:tracePt t="40130" x="5684838" y="1390650"/>
          <p14:tracePt t="40133" x="5676900" y="1390650"/>
          <p14:tracePt t="40136" x="5668963" y="1398588"/>
          <p14:tracePt t="40139" x="5661025" y="1408113"/>
          <p14:tracePt t="40141" x="5653088" y="1408113"/>
          <p14:tracePt t="40143" x="5653088" y="1416050"/>
          <p14:tracePt t="40145" x="5637213" y="1416050"/>
          <p14:tracePt t="40149" x="5627688" y="1423988"/>
          <p14:tracePt t="40153" x="5619750" y="1423988"/>
          <p14:tracePt t="40156" x="5611813" y="1423988"/>
          <p14:tracePt t="40158" x="5603875" y="1431925"/>
          <p14:tracePt t="40160" x="5603875" y="1439863"/>
          <p14:tracePt t="40161" x="5595938" y="1439863"/>
          <p14:tracePt t="40165" x="5588000" y="1439863"/>
          <p14:tracePt t="40167" x="5580063" y="1447800"/>
          <p14:tracePt t="40176" x="5580063" y="1455738"/>
          <p14:tracePt t="40180" x="5572125" y="1455738"/>
          <p14:tracePt t="40183" x="5572125" y="1463675"/>
          <p14:tracePt t="40187" x="5562600" y="1463675"/>
          <p14:tracePt t="40189" x="5562600" y="1473200"/>
          <p14:tracePt t="40197" x="5554663" y="1473200"/>
          <p14:tracePt t="40201" x="5554663" y="1481138"/>
          <p14:tracePt t="40203" x="5546725" y="1481138"/>
          <p14:tracePt t="40225" x="5538788" y="1481138"/>
          <p14:tracePt t="40231" x="5530850" y="1481138"/>
          <p14:tracePt t="40233" x="5530850" y="1489075"/>
          <p14:tracePt t="40242" x="5522913" y="1489075"/>
          <p14:tracePt t="40245" x="5514975" y="1489075"/>
          <p14:tracePt t="40251" x="5507038" y="1489075"/>
          <p14:tracePt t="40253" x="5507038" y="1497013"/>
          <p14:tracePt t="40261" x="5507038" y="1504950"/>
          <p14:tracePt t="40263" x="5497513" y="1504950"/>
          <p14:tracePt t="40268" x="5489575" y="1512888"/>
          <p14:tracePt t="40272" x="5481638" y="1520825"/>
          <p14:tracePt t="40278" x="5481638" y="1528763"/>
          <p14:tracePt t="40282" x="5481638" y="1538288"/>
          <p14:tracePt t="40284" x="5473700" y="1538288"/>
          <p14:tracePt t="40287" x="5473700" y="1546225"/>
          <p14:tracePt t="40293" x="5473700" y="1554163"/>
          <p14:tracePt t="40295" x="5465763" y="1554163"/>
          <p14:tracePt t="40297" x="5465763" y="1562100"/>
          <p14:tracePt t="40301" x="5465763" y="1570038"/>
          <p14:tracePt t="40303" x="5457825" y="1577975"/>
          <p14:tracePt t="40307" x="5457825" y="1585913"/>
          <p14:tracePt t="40311" x="5449888" y="1603375"/>
          <p14:tracePt t="40315" x="5449888" y="1611313"/>
          <p14:tracePt t="40319" x="5449888" y="1619250"/>
          <p14:tracePt t="40324" x="5449888" y="1627188"/>
          <p14:tracePt t="40325" x="5449888" y="1635125"/>
          <p14:tracePt t="40327" x="5441950" y="1643063"/>
          <p14:tracePt t="40331" x="5441950" y="1658938"/>
          <p14:tracePt t="40335" x="5441950" y="1668463"/>
          <p14:tracePt t="40338" x="5432425" y="1676400"/>
          <p14:tracePt t="40340" x="5432425" y="1684338"/>
          <p14:tracePt t="40342" x="5424488" y="1684338"/>
          <p14:tracePt t="40343" x="5424488" y="1692275"/>
          <p14:tracePt t="40347" x="5424488" y="1708150"/>
          <p14:tracePt t="40351" x="5416550" y="1716088"/>
          <p14:tracePt t="40355" x="5416550" y="1724025"/>
          <p14:tracePt t="40357" x="5416550" y="1733550"/>
          <p14:tracePt t="40359" x="5416550" y="1741488"/>
          <p14:tracePt t="40361" x="5408613" y="1749425"/>
          <p14:tracePt t="40365" x="5400675" y="1757363"/>
          <p14:tracePt t="40367" x="5400675" y="1765300"/>
          <p14:tracePt t="40370" x="5400675" y="1773238"/>
          <p14:tracePt t="40373" x="5392738" y="1781175"/>
          <p14:tracePt t="40377" x="5392738" y="1789113"/>
          <p14:tracePt t="40379" x="5384800" y="1798638"/>
          <p14:tracePt t="40383" x="5384800" y="1806575"/>
          <p14:tracePt t="40389" x="5384800" y="1814513"/>
          <p14:tracePt t="40406" x="5376863" y="1814513"/>
          <p14:tracePt t="40715" x="5376863" y="1822450"/>
          <p14:tracePt t="40720" x="5376863" y="1830388"/>
          <p14:tracePt t="40729" x="5376863" y="1838325"/>
          <p14:tracePt t="40742" x="5376863" y="1846263"/>
          <p14:tracePt t="40746" x="5384800" y="1846263"/>
          <p14:tracePt t="40754" x="5384800" y="1854200"/>
          <p14:tracePt t="40758" x="5392738" y="1863725"/>
          <p14:tracePt t="40808" x="5392738" y="1871663"/>
          <p14:tracePt t="40838" x="5392738" y="1879600"/>
          <p14:tracePt t="40841" x="5400675" y="1879600"/>
          <p14:tracePt t="40852" x="5408613" y="1879600"/>
          <p14:tracePt t="40856" x="5408613" y="1887538"/>
          <p14:tracePt t="40868" x="5408613" y="1895475"/>
          <p14:tracePt t="40884" x="5408613" y="1903413"/>
          <p14:tracePt t="40898" x="5408613" y="1911350"/>
          <p14:tracePt t="40906" x="5408613" y="1919288"/>
          <p14:tracePt t="40910" x="5416550" y="1928813"/>
          <p14:tracePt t="40914" x="5416550" y="1936750"/>
          <p14:tracePt t="40922" x="5416550" y="1944688"/>
          <p14:tracePt t="40926" x="5416550" y="1952625"/>
          <p14:tracePt t="40930" x="5424488" y="1960563"/>
          <p14:tracePt t="40933" x="5424488" y="1968500"/>
          <p14:tracePt t="40939" x="5424488" y="1976438"/>
          <p14:tracePt t="40945" x="5424488" y="1984375"/>
          <p14:tracePt t="40948" x="5424488" y="1993900"/>
          <p14:tracePt t="40951" x="5424488" y="2001838"/>
          <p14:tracePt t="40955" x="5432425" y="2001838"/>
          <p14:tracePt t="40957" x="5432425" y="2009775"/>
          <p14:tracePt t="40964" x="5432425" y="2017713"/>
          <p14:tracePt t="40965" x="5441950" y="2017713"/>
          <p14:tracePt t="40967" x="5441950" y="2025650"/>
          <p14:tracePt t="40969" x="5441950" y="2033588"/>
          <p14:tracePt t="40973" x="5441950" y="2041525"/>
          <p14:tracePt t="40979" x="5441950" y="2049463"/>
          <p14:tracePt t="40985" x="5441950" y="2058988"/>
          <p14:tracePt t="40989" x="5441950" y="2066925"/>
          <p14:tracePt t="40994" x="5441950" y="2074863"/>
          <p14:tracePt t="40997" x="5441950" y="2082800"/>
          <p14:tracePt t="41001" x="5441950" y="2098675"/>
          <p14:tracePt t="41005" x="5441950" y="2106613"/>
          <p14:tracePt t="41007" x="5449888" y="2114550"/>
          <p14:tracePt t="41009" x="5449888" y="2124075"/>
          <p14:tracePt t="41011" x="5449888" y="2132013"/>
          <p14:tracePt t="41015" x="5457825" y="2147888"/>
          <p14:tracePt t="41017" x="5457825" y="2155825"/>
          <p14:tracePt t="41019" x="5457825" y="2163763"/>
          <p14:tracePt t="41021" x="5465763" y="2163763"/>
          <p14:tracePt t="41024" x="5465763" y="2171700"/>
          <p14:tracePt t="41025" x="5465763" y="2179638"/>
          <p14:tracePt t="41029" x="5465763" y="2189163"/>
          <p14:tracePt t="41031" x="5473700" y="2197100"/>
          <p14:tracePt t="41033" x="5473700" y="2205038"/>
          <p14:tracePt t="41036" x="5473700" y="2212975"/>
          <p14:tracePt t="41037" x="5473700" y="2220913"/>
          <p14:tracePt t="41040" x="5481638" y="2220913"/>
          <p14:tracePt t="41042" x="5481638" y="2228850"/>
          <p14:tracePt t="41044" x="5481638" y="2236788"/>
          <p14:tracePt t="41045" x="5489575" y="2244725"/>
          <p14:tracePt t="41047" x="5489575" y="2262188"/>
          <p14:tracePt t="41051" x="5489575" y="2270125"/>
          <p14:tracePt t="41053" x="5489575" y="2278063"/>
          <p14:tracePt t="41055" x="5489575" y="2286000"/>
          <p14:tracePt t="41057" x="5489575" y="2301875"/>
          <p14:tracePt t="41061" x="5497513" y="2309813"/>
          <p14:tracePt t="41063" x="5497513" y="2317750"/>
          <p14:tracePt t="41065" x="5497513" y="2327275"/>
          <p14:tracePt t="41067" x="5497513" y="2335213"/>
          <p14:tracePt t="41069" x="5497513" y="2343150"/>
          <p14:tracePt t="41072" x="5507038" y="2351088"/>
          <p14:tracePt t="41074" x="5507038" y="2359025"/>
          <p14:tracePt t="41075" x="5507038" y="2366963"/>
          <p14:tracePt t="41077" x="5514975" y="2374900"/>
          <p14:tracePt t="41081" x="5514975" y="2382838"/>
          <p14:tracePt t="41083" x="5514975" y="2392363"/>
          <p14:tracePt t="41085" x="5514975" y="2400300"/>
          <p14:tracePt t="41089" x="5514975" y="2408238"/>
          <p14:tracePt t="41092" x="5514975" y="2416175"/>
          <p14:tracePt t="41095" x="5514975" y="2424113"/>
          <p14:tracePt t="41097" x="5514975" y="2432050"/>
          <p14:tracePt t="41103" x="5514975" y="2439988"/>
          <p14:tracePt t="41109" x="5514975" y="2447925"/>
          <p14:tracePt t="41117" x="5514975" y="2457450"/>
          <p14:tracePt t="41134" x="5514975" y="2465388"/>
          <p14:tracePt t="41363" x="5514975" y="2457450"/>
          <p14:tracePt t="41374" x="5514975" y="2447925"/>
          <p14:tracePt t="41382" x="5514975" y="2439988"/>
          <p14:tracePt t="41388" x="5514975" y="2432050"/>
          <p14:tracePt t="41391" x="5514975" y="2424113"/>
          <p14:tracePt t="41395" x="5514975" y="2416175"/>
          <p14:tracePt t="41398" x="5514975" y="2408238"/>
          <p14:tracePt t="41401" x="5514975" y="2392363"/>
          <p14:tracePt t="41405" x="5514975" y="2382838"/>
          <p14:tracePt t="41408" x="5514975" y="2366963"/>
          <p14:tracePt t="41411" x="5514975" y="2359025"/>
          <p14:tracePt t="41411" x="5514975" y="2351088"/>
          <p14:tracePt t="41414" x="5514975" y="2343150"/>
          <p14:tracePt t="41415" x="5514975" y="2335213"/>
          <p14:tracePt t="41417" x="5507038" y="2327275"/>
          <p14:tracePt t="41419" x="5507038" y="2309813"/>
          <p14:tracePt t="41422" x="5507038" y="2301875"/>
          <p14:tracePt t="41424" x="5507038" y="2293938"/>
          <p14:tracePt t="41426" x="5507038" y="2278063"/>
          <p14:tracePt t="41428" x="5507038" y="2262188"/>
          <p14:tracePt t="41429" x="5497513" y="2254250"/>
          <p14:tracePt t="41431" x="5497513" y="2244725"/>
          <p14:tracePt t="41433" x="5497513" y="2228850"/>
          <p14:tracePt t="41435" x="5497513" y="2212975"/>
          <p14:tracePt t="41437" x="5489575" y="2205038"/>
          <p14:tracePt t="41439" x="5489575" y="2189163"/>
          <p14:tracePt t="41442" x="5489575" y="2171700"/>
          <p14:tracePt t="41444" x="5489575" y="2163763"/>
          <p14:tracePt t="41445" x="5481638" y="2147888"/>
          <p14:tracePt t="41448" x="5481638" y="2139950"/>
          <p14:tracePt t="41450" x="5473700" y="2124075"/>
          <p14:tracePt t="41451" x="5465763" y="2114550"/>
          <p14:tracePt t="41453" x="5465763" y="2106613"/>
          <p14:tracePt t="41455" x="5465763" y="2090738"/>
          <p14:tracePt t="41457" x="5457825" y="2082800"/>
          <p14:tracePt t="41460" x="5457825" y="2074863"/>
          <p14:tracePt t="41462" x="5449888" y="2058988"/>
          <p14:tracePt t="41463" x="5449888" y="2049463"/>
          <p14:tracePt t="41465" x="5441950" y="2033588"/>
          <p14:tracePt t="41467" x="5432425" y="2025650"/>
          <p14:tracePt t="41470" x="5432425" y="2017713"/>
          <p14:tracePt t="41471" x="5432425" y="2009775"/>
          <p14:tracePt t="41473" x="5432425" y="2001838"/>
          <p14:tracePt t="41475" x="5424488" y="1993900"/>
          <p14:tracePt t="41479" x="5424488" y="1984375"/>
          <p14:tracePt t="41481" x="5416550" y="1984375"/>
          <p14:tracePt t="41483" x="5408613" y="1976438"/>
          <p14:tracePt t="41489" x="5408613" y="1968500"/>
          <p14:tracePt t="41491" x="5408613" y="1960563"/>
          <p14:tracePt t="41495" x="5400675" y="1960563"/>
          <p14:tracePt t="41501" x="5400675" y="1952625"/>
          <p14:tracePt t="41595" x="5400675" y="1944688"/>
          <p14:tracePt t="41816" x="5400675" y="1936750"/>
          <p14:tracePt t="41828" x="5400675" y="1928813"/>
          <p14:tracePt t="41832" x="5400675" y="1919288"/>
          <p14:tracePt t="41834" x="5400675" y="1911350"/>
          <p14:tracePt t="41837" x="5400675" y="1903413"/>
          <p14:tracePt t="41841" x="5400675" y="1895475"/>
          <p14:tracePt t="41845" x="5400675" y="1887538"/>
          <p14:tracePt t="41853" x="5400675" y="1879600"/>
          <p14:tracePt t="41902" x="5392738" y="1871663"/>
          <p14:tracePt t="42005" x="5400675" y="1871663"/>
          <p14:tracePt t="42022" x="5400675" y="1879600"/>
          <p14:tracePt t="42100" x="5400675" y="1871663"/>
          <p14:tracePt t="42106" x="5400675" y="1863725"/>
          <p14:tracePt t="42112" x="5400675" y="1854200"/>
          <p14:tracePt t="42124" x="5392738" y="1846263"/>
          <p14:tracePt t="42134" x="5384800" y="1846263"/>
          <p14:tracePt t="42136" x="5384800" y="1838325"/>
          <p14:tracePt t="42141" x="5376863" y="1838325"/>
          <p14:tracePt t="42141" x="5376863" y="1830388"/>
          <p14:tracePt t="42143" x="5376863" y="1822450"/>
          <p14:tracePt t="42151" x="5367338" y="1814513"/>
          <p14:tracePt t="42162" x="5359400" y="1814513"/>
          <p14:tracePt t="42163" x="5359400" y="1806575"/>
          <p14:tracePt t="42167" x="5351463" y="1806575"/>
          <p14:tracePt t="42171" x="5351463" y="1798638"/>
          <p14:tracePt t="42174" x="5343525" y="1789113"/>
          <p14:tracePt t="42182" x="5335588" y="1781175"/>
          <p14:tracePt t="42186" x="5327650" y="1781175"/>
          <p14:tracePt t="42191" x="5319713" y="1773238"/>
          <p14:tracePt t="42196" x="5311775" y="1773238"/>
          <p14:tracePt t="42197" x="5311775" y="1765300"/>
          <p14:tracePt t="42199" x="5302250" y="1757363"/>
          <p14:tracePt t="42205" x="5294313" y="1757363"/>
          <p14:tracePt t="42211" x="5286375" y="1757363"/>
          <p14:tracePt t="42927" x="5286375" y="1765300"/>
          <p14:tracePt t="42929" x="5294313" y="1765300"/>
          <p14:tracePt t="42934" x="5294313" y="1773238"/>
          <p14:tracePt t="42935" x="5302250" y="1773238"/>
          <p14:tracePt t="42938" x="5311775" y="1773238"/>
          <p14:tracePt t="42941" x="5319713" y="1781175"/>
          <p14:tracePt t="42945" x="5327650" y="1781175"/>
          <p14:tracePt t="42948" x="5327650" y="1789113"/>
          <p14:tracePt t="42949" x="5327650" y="1798638"/>
          <p14:tracePt t="42952" x="5335588" y="1798638"/>
          <p14:tracePt t="42955" x="5343525" y="1806575"/>
          <p14:tracePt t="42957" x="5351463" y="1806575"/>
          <p14:tracePt t="42962" x="5351463" y="1814513"/>
          <p14:tracePt t="42965" x="5359400" y="1814513"/>
          <p14:tracePt t="42965" x="5359400" y="1822450"/>
          <p14:tracePt t="42969" x="5367338" y="1830388"/>
          <p14:tracePt t="42975" x="5376863" y="1838325"/>
          <p14:tracePt t="42980" x="5384800" y="1838325"/>
          <p14:tracePt t="42981" x="5384800" y="1846263"/>
          <p14:tracePt t="42983" x="5392738" y="1846263"/>
          <p14:tracePt t="42987" x="5400675" y="1854200"/>
          <p14:tracePt t="42990" x="5400675" y="1863725"/>
          <p14:tracePt t="42995" x="5408613" y="1863725"/>
          <p14:tracePt t="42999" x="5416550" y="1871663"/>
          <p14:tracePt t="43007" x="5424488" y="1879600"/>
          <p14:tracePt t="43014" x="5432425" y="1887538"/>
          <p14:tracePt t="43015" x="5432425" y="1895475"/>
          <p14:tracePt t="43017" x="5449888" y="1895475"/>
          <p14:tracePt t="43019" x="5457825" y="1903413"/>
          <p14:tracePt t="43021" x="5465763" y="1911350"/>
          <p14:tracePt t="43023" x="5481638" y="1911350"/>
          <p14:tracePt t="43025" x="5489575" y="1911350"/>
          <p14:tracePt t="43027" x="5507038" y="1911350"/>
          <p14:tracePt t="43030" x="5522913" y="1919288"/>
          <p14:tracePt t="43031" x="5546725" y="1928813"/>
          <p14:tracePt t="43034" x="5562600" y="1928813"/>
          <p14:tracePt t="43036" x="5580063" y="1936750"/>
          <p14:tracePt t="43037" x="5595938" y="1944688"/>
          <p14:tracePt t="43039" x="5611813" y="1944688"/>
          <p14:tracePt t="43042" x="5637213" y="1952625"/>
          <p14:tracePt t="43043" x="5661025" y="1952625"/>
          <p14:tracePt t="43045" x="5676900" y="1960563"/>
          <p14:tracePt t="43047" x="5692775" y="1960563"/>
          <p14:tracePt t="43049" x="5718175" y="1968500"/>
          <p14:tracePt t="43051" x="5741988" y="1968500"/>
          <p14:tracePt t="43054" x="5767388" y="1976438"/>
          <p14:tracePt t="43056" x="5791200" y="1976438"/>
          <p14:tracePt t="43058" x="5807075" y="1976438"/>
          <p14:tracePt t="43059" x="5830888" y="1984375"/>
          <p14:tracePt t="43061" x="5856288" y="1984375"/>
          <p14:tracePt t="43064" x="5880100" y="1984375"/>
          <p14:tracePt t="43065" x="5905500" y="1984375"/>
          <p14:tracePt t="43067" x="5929313" y="1984375"/>
          <p14:tracePt t="43070" x="5953125" y="1984375"/>
          <p14:tracePt t="43071" x="5978525" y="1993900"/>
          <p14:tracePt t="43074" x="6002338" y="1993900"/>
          <p14:tracePt t="43075" x="6026150" y="1993900"/>
          <p14:tracePt t="43077" x="6051550" y="1993900"/>
          <p14:tracePt t="43080" x="6075363" y="1993900"/>
          <p14:tracePt t="43081" x="6100763" y="1993900"/>
          <p14:tracePt t="43083" x="6124575" y="1993900"/>
          <p14:tracePt t="43086" x="6156325" y="1993900"/>
          <p14:tracePt t="43087" x="6181725" y="1993900"/>
          <p14:tracePt t="43090" x="6205538" y="1993900"/>
          <p14:tracePt t="43092" x="6221413" y="1993900"/>
          <p14:tracePt t="43093" x="6246813" y="1993900"/>
          <p14:tracePt t="43095" x="6262688" y="2001838"/>
          <p14:tracePt t="43097" x="6278563" y="2001838"/>
          <p14:tracePt t="43100" x="6286500" y="2001838"/>
          <p14:tracePt t="43101" x="6303963" y="2001838"/>
          <p14:tracePt t="43104" x="6319838" y="2001838"/>
          <p14:tracePt t="43105" x="6327775" y="2001838"/>
          <p14:tracePt t="43107" x="6335713" y="2001838"/>
          <p14:tracePt t="43110" x="6343650" y="2001838"/>
          <p14:tracePt t="43113" x="6351588" y="2001838"/>
          <p14:tracePt t="43117" x="6361113" y="2009775"/>
          <p14:tracePt t="43139" x="6369050" y="2009775"/>
          <p14:tracePt t="43269" x="6361113" y="2017713"/>
          <p14:tracePt t="43276" x="6361113" y="2025650"/>
          <p14:tracePt t="43284" x="6361113" y="2033588"/>
          <p14:tracePt t="43289" x="6351588" y="2041525"/>
          <p14:tracePt t="43293" x="6351588" y="2049463"/>
          <p14:tracePt t="43295" x="6351588" y="2058988"/>
          <p14:tracePt t="43298" x="6351588" y="2066925"/>
          <p14:tracePt t="43301" x="6343650" y="2066925"/>
          <p14:tracePt t="43302" x="6343650" y="2074863"/>
          <p14:tracePt t="43304" x="6343650" y="2082800"/>
          <p14:tracePt t="43305" x="6343650" y="2090738"/>
          <p14:tracePt t="43307" x="6343650" y="2098675"/>
          <p14:tracePt t="43309" x="6335713" y="2106613"/>
          <p14:tracePt t="43311" x="6335713" y="2124075"/>
          <p14:tracePt t="43315" x="6335713" y="2132013"/>
          <p14:tracePt t="43317" x="6327775" y="2147888"/>
          <p14:tracePt t="43319" x="6319838" y="2155825"/>
          <p14:tracePt t="43321" x="6319838" y="2163763"/>
          <p14:tracePt t="43324" x="6319838" y="2171700"/>
          <p14:tracePt t="43325" x="6319838" y="2179638"/>
          <p14:tracePt t="43327" x="6319838" y="2189163"/>
          <p14:tracePt t="43330" x="6311900" y="2205038"/>
          <p14:tracePt t="43332" x="6311900" y="2212975"/>
          <p14:tracePt t="43333" x="6303963" y="2220913"/>
          <p14:tracePt t="43335" x="6303963" y="2228850"/>
          <p14:tracePt t="43338" x="6303963" y="2236788"/>
          <p14:tracePt t="43339" x="6303963" y="2254250"/>
          <p14:tracePt t="43341" x="6296025" y="2262188"/>
          <p14:tracePt t="43343" x="6286500" y="2270125"/>
          <p14:tracePt t="43345" x="6286500" y="2286000"/>
          <p14:tracePt t="43348" x="6278563" y="2293938"/>
          <p14:tracePt t="43349" x="6270625" y="2301875"/>
          <p14:tracePt t="43351" x="6270625" y="2317750"/>
          <p14:tracePt t="43353" x="6262688" y="2335213"/>
          <p14:tracePt t="43355" x="6254750" y="2343150"/>
          <p14:tracePt t="43358" x="6246813" y="2359025"/>
          <p14:tracePt t="43360" x="6238875" y="2366963"/>
          <p14:tracePt t="43362" x="6230938" y="2382838"/>
          <p14:tracePt t="43364" x="6213475" y="2400300"/>
          <p14:tracePt t="43365" x="6205538" y="2408238"/>
          <p14:tracePt t="43367" x="6189663" y="2424113"/>
          <p14:tracePt t="43369" x="6181725" y="2439988"/>
          <p14:tracePt t="43371" x="6165850" y="2457450"/>
          <p14:tracePt t="43373" x="6156325" y="2473325"/>
          <p14:tracePt t="43376" x="6140450" y="2481263"/>
          <p14:tracePt t="43378" x="6124575" y="2497138"/>
          <p14:tracePt t="43380" x="6108700" y="2513013"/>
          <p14:tracePt t="43381" x="6091238" y="2522538"/>
          <p14:tracePt t="43383" x="6067425" y="2546350"/>
          <p14:tracePt t="43385" x="6051550" y="2562225"/>
          <p14:tracePt t="43388" x="6035675" y="2578100"/>
          <p14:tracePt t="43389" x="6018213" y="2595563"/>
          <p14:tracePt t="43391" x="5994400" y="2611438"/>
          <p14:tracePt t="43393" x="5978525" y="2619375"/>
          <p14:tracePt t="43395" x="5953125" y="2635250"/>
          <p14:tracePt t="43398" x="5937250" y="2652713"/>
          <p14:tracePt t="43399" x="5913438" y="2660650"/>
          <p14:tracePt t="43401" x="5895975" y="2676525"/>
          <p14:tracePt t="43403" x="5880100" y="2684463"/>
          <p14:tracePt t="43405" x="5864225" y="2700338"/>
          <p14:tracePt t="43408" x="5840413" y="2708275"/>
          <p14:tracePt t="43410" x="5822950" y="2717800"/>
          <p14:tracePt t="43412" x="5807075" y="2725738"/>
          <p14:tracePt t="43414" x="5791200" y="2733675"/>
          <p14:tracePt t="43415" x="5775325" y="2749550"/>
          <p14:tracePt t="43418" x="5749925" y="2749550"/>
          <p14:tracePt t="43419" x="5741988" y="2757488"/>
          <p14:tracePt t="43421" x="5726113" y="2765425"/>
          <p14:tracePt t="43423" x="5710238" y="2773363"/>
          <p14:tracePt t="43425" x="5702300" y="2782888"/>
          <p14:tracePt t="43428" x="5692775" y="2782888"/>
          <p14:tracePt t="43430" x="5676900" y="2790825"/>
          <p14:tracePt t="43431" x="5668963" y="2798763"/>
          <p14:tracePt t="43433" x="5653088" y="2806700"/>
          <p14:tracePt t="43436" x="5653088" y="2814638"/>
          <p14:tracePt t="43437" x="5645150" y="2814638"/>
          <p14:tracePt t="43439" x="5645150" y="2822575"/>
          <p14:tracePt t="43441" x="5637213" y="2830513"/>
          <p14:tracePt t="43443" x="5627688" y="2830513"/>
          <p14:tracePt t="43445" x="5619750" y="2830513"/>
          <p14:tracePt t="43451" x="5611813" y="2838450"/>
          <p14:tracePt t="43457" x="5603875" y="2838450"/>
          <p14:tracePt t="43460" x="5603875" y="2847975"/>
          <p14:tracePt t="43463" x="5595938" y="2847975"/>
          <p14:tracePt t="43468" x="5588000" y="2847975"/>
          <p14:tracePt t="43526" x="5588000" y="2838450"/>
          <p14:tracePt t="43531" x="5588000" y="2830513"/>
          <p14:tracePt t="43533" x="5588000" y="2822575"/>
          <p14:tracePt t="43537" x="5588000" y="2814638"/>
          <p14:tracePt t="43540" x="5588000" y="2806700"/>
          <p14:tracePt t="43541" x="5588000" y="2798763"/>
          <p14:tracePt t="43543" x="5588000" y="2790825"/>
          <p14:tracePt t="43545" x="5588000" y="2773363"/>
          <p14:tracePt t="43547" x="5588000" y="2765425"/>
          <p14:tracePt t="43549" x="5595938" y="2749550"/>
          <p14:tracePt t="43551" x="5595938" y="2733675"/>
          <p14:tracePt t="43554" x="5603875" y="2708275"/>
          <p14:tracePt t="43555" x="5603875" y="2692400"/>
          <p14:tracePt t="43557" x="5611813" y="2676525"/>
          <p14:tracePt t="43560" x="5619750" y="2660650"/>
          <p14:tracePt t="43562" x="5619750" y="2643188"/>
          <p14:tracePt t="43563" x="5619750" y="2627313"/>
          <p14:tracePt t="43566" x="5627688" y="2603500"/>
          <p14:tracePt t="43567" x="5637213" y="2587625"/>
          <p14:tracePt t="43570" x="5645150" y="2562225"/>
          <p14:tracePt t="43572" x="5645150" y="2538413"/>
          <p14:tracePt t="43574" x="5653088" y="2513013"/>
          <p14:tracePt t="43575" x="5661025" y="2489200"/>
          <p14:tracePt t="43578" x="5668963" y="2465388"/>
          <p14:tracePt t="43580" x="5676900" y="2439988"/>
          <p14:tracePt t="43581" x="5676900" y="2400300"/>
          <p14:tracePt t="43583" x="5692775" y="2366963"/>
          <p14:tracePt t="43585" x="5702300" y="2327275"/>
          <p14:tracePt t="43587" x="5710238" y="2293938"/>
          <p14:tracePt t="43589" x="5718175" y="2262188"/>
          <p14:tracePt t="43591" x="5734050" y="2220913"/>
          <p14:tracePt t="43593" x="5741988" y="2179638"/>
          <p14:tracePt t="43595" x="5741988" y="2139950"/>
          <p14:tracePt t="43597" x="5757863" y="2098675"/>
          <p14:tracePt t="43600" x="5767388" y="2049463"/>
          <p14:tracePt t="43601" x="5775325" y="2017713"/>
          <p14:tracePt t="43604" x="5783263" y="1968500"/>
          <p14:tracePt t="43605" x="5791200" y="1919288"/>
          <p14:tracePt t="43607" x="5807075" y="1879600"/>
          <p14:tracePt t="43609" x="5815013" y="1830388"/>
          <p14:tracePt t="43611" x="5822950" y="1781175"/>
          <p14:tracePt t="43614" x="5840413" y="1741488"/>
          <p14:tracePt t="43615" x="5848350" y="1692275"/>
          <p14:tracePt t="43617" x="5864225" y="1643063"/>
          <p14:tracePt t="43619" x="5872163" y="1603375"/>
          <p14:tracePt t="43621" x="5880100" y="1554163"/>
          <p14:tracePt t="43623" x="5888038" y="1504950"/>
          <p14:tracePt t="43625" x="5895975" y="1463675"/>
          <p14:tracePt t="43628" x="5913438" y="1416050"/>
          <p14:tracePt t="43629" x="5921375" y="1382713"/>
          <p14:tracePt t="43631" x="5929313" y="1333500"/>
          <p14:tracePt t="43633" x="5937250" y="1301750"/>
          <p14:tracePt t="43636" x="5945188" y="1260475"/>
          <p14:tracePt t="43637" x="5953125" y="1228725"/>
          <p14:tracePt t="43639" x="5961063" y="1195388"/>
          <p14:tracePt t="43641" x="5961063" y="1155700"/>
          <p14:tracePt t="43643" x="5970588" y="1122363"/>
          <p14:tracePt t="43645" x="5978525" y="1098550"/>
          <p14:tracePt t="43647" x="5986463" y="1057275"/>
          <p14:tracePt t="43649" x="5994400" y="1033463"/>
          <p14:tracePt t="43651" x="5994400" y="1008063"/>
          <p14:tracePt t="43653" x="5994400" y="984250"/>
          <p14:tracePt t="43655" x="5994400" y="960438"/>
          <p14:tracePt t="43657" x="5994400" y="935038"/>
          <p14:tracePt t="43660" x="5994400" y="919163"/>
          <p14:tracePt t="43662" x="5994400" y="903288"/>
          <p14:tracePt t="43664" x="5994400" y="887413"/>
          <p14:tracePt t="43665" x="5994400" y="869950"/>
          <p14:tracePt t="43667" x="5994400" y="862013"/>
          <p14:tracePt t="43669" x="5994400" y="838200"/>
          <p14:tracePt t="43672" x="5994400" y="830263"/>
          <p14:tracePt t="43673" x="5994400" y="822325"/>
          <p14:tracePt t="43676" x="5994400" y="812800"/>
          <p14:tracePt t="43678" x="5994400" y="788988"/>
          <p14:tracePt t="43679" x="5994400" y="781050"/>
          <p14:tracePt t="43681" x="5994400" y="773113"/>
          <p14:tracePt t="43683" x="5994400" y="765175"/>
          <p14:tracePt t="43685" x="5994400" y="747713"/>
          <p14:tracePt t="43687" x="5994400" y="739775"/>
          <p14:tracePt t="43690" x="6002338" y="731838"/>
          <p14:tracePt t="43691" x="6002338" y="715963"/>
          <p14:tracePt t="43695" x="6002338" y="708025"/>
          <p14:tracePt t="43697" x="6002338" y="700088"/>
          <p14:tracePt t="43700" x="6002338" y="692150"/>
          <p14:tracePt t="43701" x="6002338" y="682625"/>
          <p14:tracePt t="43708" x="6002338" y="674688"/>
          <p14:tracePt t="43710" x="6010275" y="674688"/>
          <p14:tracePt t="43711" x="6010275" y="666750"/>
          <p14:tracePt t="43714" x="6010275" y="658813"/>
          <p14:tracePt t="43715" x="6010275" y="650875"/>
          <p14:tracePt t="43721" x="6010275" y="642938"/>
          <p14:tracePt t="43725" x="6010275" y="635000"/>
          <p14:tracePt t="43729" x="6010275" y="627063"/>
          <p14:tracePt t="43733" x="6010275" y="617538"/>
          <p14:tracePt t="43737" x="6010275" y="609600"/>
          <p14:tracePt t="43740" x="6018213" y="601663"/>
          <p14:tracePt t="43743" x="6018213" y="593725"/>
          <p14:tracePt t="43747" x="6018213" y="585788"/>
          <p14:tracePt t="43751" x="6018213" y="577850"/>
          <p14:tracePt t="43754" x="6018213" y="569913"/>
          <p14:tracePt t="43755" x="6026150" y="561975"/>
          <p14:tracePt t="43757" x="6026150" y="552450"/>
          <p14:tracePt t="43761" x="6026150" y="536575"/>
          <p14:tracePt t="43763" x="6035675" y="528638"/>
          <p14:tracePt t="43765" x="6035675" y="520700"/>
          <p14:tracePt t="43767" x="6035675" y="504825"/>
          <p14:tracePt t="43769" x="6035675" y="496888"/>
          <p14:tracePt t="43772" x="6035675" y="487363"/>
          <p14:tracePt t="43773" x="6035675" y="471488"/>
          <p14:tracePt t="43775" x="6035675" y="463550"/>
          <p14:tracePt t="43777" x="6035675" y="455613"/>
          <p14:tracePt t="43779" x="6043613" y="447675"/>
          <p14:tracePt t="43782" x="6043613" y="431800"/>
          <p14:tracePt t="43785" x="6043613" y="414338"/>
          <p14:tracePt t="43788" x="6043613" y="406400"/>
          <p14:tracePt t="43789" x="6043613" y="398463"/>
          <p14:tracePt t="43791" x="6043613" y="390525"/>
          <p14:tracePt t="43793" x="6043613" y="382588"/>
          <p14:tracePt t="43795" x="6043613" y="374650"/>
          <p14:tracePt t="43797" x="6051550" y="366713"/>
          <p14:tracePt t="43800" x="6051550" y="357188"/>
          <p14:tracePt t="43802" x="6051550" y="349250"/>
          <p14:tracePt t="43803" x="6051550" y="341313"/>
          <p14:tracePt t="43805" x="6051550" y="333375"/>
          <p14:tracePt t="43807" x="6051550" y="325438"/>
          <p14:tracePt t="43809" x="6051550" y="317500"/>
          <p14:tracePt t="43811" x="6051550" y="309563"/>
          <p14:tracePt t="43813" x="6051550" y="301625"/>
          <p14:tracePt t="43815" x="6051550" y="292100"/>
          <p14:tracePt t="43818" x="6051550" y="284163"/>
          <p14:tracePt t="43820" x="6051550" y="276225"/>
          <p14:tracePt t="43823" x="6051550" y="268288"/>
          <p14:tracePt t="43825" x="6051550" y="260350"/>
          <p14:tracePt t="43827" x="6051550" y="252413"/>
          <p14:tracePt t="43829" x="6051550" y="244475"/>
          <p14:tracePt t="43833" x="6051550" y="236538"/>
          <p14:tracePt t="43837" x="6051550" y="227013"/>
          <p14:tracePt t="43839" x="6051550" y="219075"/>
          <p14:tracePt t="43843" x="6051550" y="211138"/>
          <p14:tracePt t="43847" x="6051550" y="203200"/>
          <p14:tracePt t="43853" x="6051550" y="195263"/>
          <p14:tracePt t="43855" x="6051550" y="187325"/>
          <p14:tracePt t="43859" x="6051550" y="179388"/>
          <p14:tracePt t="43869" x="6051550" y="171450"/>
          <p14:tracePt t="43878" x="6051550" y="161925"/>
          <p14:tracePt t="43884" x="6051550" y="153988"/>
          <p14:tracePt t="43889" x="6051550" y="146050"/>
          <p14:tracePt t="43898" x="6051550" y="138113"/>
          <p14:tracePt t="43903" x="6051550" y="130175"/>
          <p14:tracePt t="43904" x="6051550" y="122238"/>
          <p14:tracePt t="43908" x="6051550" y="114300"/>
          <p14:tracePt t="43912" x="6051550" y="106363"/>
          <p14:tracePt t="43915" x="6051550" y="96838"/>
          <p14:tracePt t="43917" x="6051550" y="88900"/>
          <p14:tracePt t="43919" x="6059488" y="88900"/>
          <p14:tracePt t="43921" x="6059488" y="80963"/>
          <p14:tracePt t="43924" x="6059488" y="73025"/>
          <p14:tracePt t="43925" x="6059488" y="65088"/>
          <p14:tracePt t="43927" x="6059488" y="57150"/>
          <p14:tracePt t="43931" x="6059488" y="49213"/>
          <p14:tracePt t="43933" x="6059488" y="41275"/>
          <p14:tracePt t="43935" x="6059488" y="31750"/>
          <p14:tracePt t="43937" x="6059488" y="23813"/>
          <p14:tracePt t="43940" x="6059488" y="15875"/>
          <p14:tracePt t="43941" x="6067425" y="15875"/>
          <p14:tracePt t="43944" x="6067425" y="7938"/>
          <p14:tracePt t="43946" x="6067425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D87EEE-0B3A-2922-409C-0B8363BD3307}"/>
              </a:ext>
            </a:extLst>
          </p:cNvPr>
          <p:cNvSpPr/>
          <p:nvPr/>
        </p:nvSpPr>
        <p:spPr>
          <a:xfrm>
            <a:off x="932688" y="877824"/>
            <a:ext cx="10415016" cy="5120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08907B-8F44-0B8D-AAA1-399C93E05517}"/>
              </a:ext>
            </a:extLst>
          </p:cNvPr>
          <p:cNvSpPr/>
          <p:nvPr/>
        </p:nvSpPr>
        <p:spPr>
          <a:xfrm>
            <a:off x="1667256" y="186309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E513AE-4AE9-1C5E-3264-D00CA2117E77}"/>
              </a:ext>
            </a:extLst>
          </p:cNvPr>
          <p:cNvSpPr/>
          <p:nvPr/>
        </p:nvSpPr>
        <p:spPr>
          <a:xfrm>
            <a:off x="2322576" y="14264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DBA5C1-CD5E-F088-08D5-1D802CA136D8}"/>
              </a:ext>
            </a:extLst>
          </p:cNvPr>
          <p:cNvSpPr/>
          <p:nvPr/>
        </p:nvSpPr>
        <p:spPr>
          <a:xfrm>
            <a:off x="1923288" y="35280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16C67-F2BB-586D-EF1D-5E5703F9A8EF}"/>
              </a:ext>
            </a:extLst>
          </p:cNvPr>
          <p:cNvSpPr/>
          <p:nvPr/>
        </p:nvSpPr>
        <p:spPr>
          <a:xfrm>
            <a:off x="2935225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AF1B08-9A85-012A-428B-CFCD4262CEB1}"/>
              </a:ext>
            </a:extLst>
          </p:cNvPr>
          <p:cNvSpPr/>
          <p:nvPr/>
        </p:nvSpPr>
        <p:spPr>
          <a:xfrm>
            <a:off x="7833362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B5BCB4-79B1-016D-626B-BE5FD4FA5107}"/>
              </a:ext>
            </a:extLst>
          </p:cNvPr>
          <p:cNvSpPr/>
          <p:nvPr/>
        </p:nvSpPr>
        <p:spPr>
          <a:xfrm>
            <a:off x="1447800" y="4542283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8F126B-34FB-7552-0EAE-D426CC6FDB2E}"/>
              </a:ext>
            </a:extLst>
          </p:cNvPr>
          <p:cNvSpPr/>
          <p:nvPr/>
        </p:nvSpPr>
        <p:spPr>
          <a:xfrm>
            <a:off x="3474720" y="396697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7AFE39-2F10-F37A-2D99-FAEA2D6D0065}"/>
              </a:ext>
            </a:extLst>
          </p:cNvPr>
          <p:cNvSpPr/>
          <p:nvPr/>
        </p:nvSpPr>
        <p:spPr>
          <a:xfrm>
            <a:off x="2322576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4C299A-F58A-E42A-5679-B92007FC20A1}"/>
              </a:ext>
            </a:extLst>
          </p:cNvPr>
          <p:cNvSpPr/>
          <p:nvPr/>
        </p:nvSpPr>
        <p:spPr>
          <a:xfrm>
            <a:off x="8240268" y="44455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FFED5-BE6E-6176-029B-F4A42785C70D}"/>
              </a:ext>
            </a:extLst>
          </p:cNvPr>
          <p:cNvSpPr/>
          <p:nvPr/>
        </p:nvSpPr>
        <p:spPr>
          <a:xfrm>
            <a:off x="7406641" y="429463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5CBD5-C23A-CF5E-5A78-6B6C834B0B2C}"/>
              </a:ext>
            </a:extLst>
          </p:cNvPr>
          <p:cNvSpPr/>
          <p:nvPr/>
        </p:nvSpPr>
        <p:spPr>
          <a:xfrm>
            <a:off x="9552432" y="29687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DDB9AD-DA5D-9E7D-FD5A-DA83879CA27D}"/>
              </a:ext>
            </a:extLst>
          </p:cNvPr>
          <p:cNvSpPr/>
          <p:nvPr/>
        </p:nvSpPr>
        <p:spPr>
          <a:xfrm>
            <a:off x="5294375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499E85-F227-C22A-A4A9-BF291E53207D}"/>
              </a:ext>
            </a:extLst>
          </p:cNvPr>
          <p:cNvSpPr/>
          <p:nvPr/>
        </p:nvSpPr>
        <p:spPr>
          <a:xfrm>
            <a:off x="6464808" y="205206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9EDC6-E8C9-043D-9A0F-3D16CC0B3A93}"/>
              </a:ext>
            </a:extLst>
          </p:cNvPr>
          <p:cNvSpPr/>
          <p:nvPr/>
        </p:nvSpPr>
        <p:spPr>
          <a:xfrm>
            <a:off x="7879080" y="343814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0B625-78DC-B546-B6E4-9CED781CFC0D}"/>
              </a:ext>
            </a:extLst>
          </p:cNvPr>
          <p:cNvSpPr/>
          <p:nvPr/>
        </p:nvSpPr>
        <p:spPr>
          <a:xfrm>
            <a:off x="8353045" y="33665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BCCDB-3443-BE73-8006-1F7F10CAE917}"/>
              </a:ext>
            </a:extLst>
          </p:cNvPr>
          <p:cNvSpPr/>
          <p:nvPr/>
        </p:nvSpPr>
        <p:spPr>
          <a:xfrm>
            <a:off x="5391912" y="376961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1881BE-EDCE-8F82-58D1-14414F1C0ADC}"/>
              </a:ext>
            </a:extLst>
          </p:cNvPr>
          <p:cNvSpPr/>
          <p:nvPr/>
        </p:nvSpPr>
        <p:spPr>
          <a:xfrm>
            <a:off x="7659624" y="176479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FC7CF4-5703-A67C-FB3A-205907DB6460}"/>
              </a:ext>
            </a:extLst>
          </p:cNvPr>
          <p:cNvSpPr/>
          <p:nvPr/>
        </p:nvSpPr>
        <p:spPr>
          <a:xfrm>
            <a:off x="5580125" y="30251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627989-2474-96F1-F45B-8720F7683715}"/>
              </a:ext>
            </a:extLst>
          </p:cNvPr>
          <p:cNvSpPr/>
          <p:nvPr/>
        </p:nvSpPr>
        <p:spPr>
          <a:xfrm>
            <a:off x="9442704" y="13944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74D76A-E1A1-210E-A8A7-87EEB7EEE277}"/>
              </a:ext>
            </a:extLst>
          </p:cNvPr>
          <p:cNvSpPr/>
          <p:nvPr/>
        </p:nvSpPr>
        <p:spPr>
          <a:xfrm>
            <a:off x="6559296" y="337718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B7DC97-0CE2-C68B-8A1C-9D3259592E79}"/>
              </a:ext>
            </a:extLst>
          </p:cNvPr>
          <p:cNvSpPr/>
          <p:nvPr/>
        </p:nvSpPr>
        <p:spPr>
          <a:xfrm>
            <a:off x="4154424" y="4960621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A4DF56-BF72-CAA9-01CA-B52DF8F14D8E}"/>
              </a:ext>
            </a:extLst>
          </p:cNvPr>
          <p:cNvSpPr/>
          <p:nvPr/>
        </p:nvSpPr>
        <p:spPr>
          <a:xfrm>
            <a:off x="4358640" y="32263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D9C017-5475-69AC-2A95-1428211974CF}"/>
              </a:ext>
            </a:extLst>
          </p:cNvPr>
          <p:cNvSpPr/>
          <p:nvPr/>
        </p:nvSpPr>
        <p:spPr>
          <a:xfrm>
            <a:off x="5244084" y="16139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0D5B63-C0B3-AE11-87B2-F1BEEDC92884}"/>
              </a:ext>
            </a:extLst>
          </p:cNvPr>
          <p:cNvSpPr/>
          <p:nvPr/>
        </p:nvSpPr>
        <p:spPr>
          <a:xfrm>
            <a:off x="4154424" y="265785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3B142A-E7D3-B830-1876-8DDFADE94FDE}"/>
              </a:ext>
            </a:extLst>
          </p:cNvPr>
          <p:cNvSpPr/>
          <p:nvPr/>
        </p:nvSpPr>
        <p:spPr>
          <a:xfrm>
            <a:off x="1231392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3CB977-46CC-2A78-601E-26D80DEF0DCA}"/>
              </a:ext>
            </a:extLst>
          </p:cNvPr>
          <p:cNvSpPr/>
          <p:nvPr/>
        </p:nvSpPr>
        <p:spPr>
          <a:xfrm>
            <a:off x="2708909" y="439140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CF6586-E483-97C6-2250-C9B242F52860}"/>
              </a:ext>
            </a:extLst>
          </p:cNvPr>
          <p:cNvSpPr/>
          <p:nvPr/>
        </p:nvSpPr>
        <p:spPr>
          <a:xfrm>
            <a:off x="3297936" y="16169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DBAFD-0100-12E7-5C1A-A51BE55E8701}"/>
              </a:ext>
            </a:extLst>
          </p:cNvPr>
          <p:cNvCxnSpPr/>
          <p:nvPr/>
        </p:nvCxnSpPr>
        <p:spPr>
          <a:xfrm>
            <a:off x="6016752" y="877824"/>
            <a:ext cx="0" cy="5120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8D311-3F4E-D504-115D-64A2C4DA5539}"/>
              </a:ext>
            </a:extLst>
          </p:cNvPr>
          <p:cNvCxnSpPr>
            <a:stCxn id="32" idx="4"/>
            <a:endCxn id="30" idx="1"/>
          </p:cNvCxnSpPr>
          <p:nvPr/>
        </p:nvCxnSpPr>
        <p:spPr>
          <a:xfrm>
            <a:off x="4264152" y="2959608"/>
            <a:ext cx="126627" cy="3108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805924-EDDE-CBAB-FDDB-1247A0B041BC}"/>
              </a:ext>
            </a:extLst>
          </p:cNvPr>
          <p:cNvCxnSpPr>
            <a:stCxn id="23" idx="2"/>
            <a:endCxn id="22" idx="6"/>
          </p:cNvCxnSpPr>
          <p:nvPr/>
        </p:nvCxnSpPr>
        <p:spPr>
          <a:xfrm flipH="1">
            <a:off x="8098536" y="3517392"/>
            <a:ext cx="254509" cy="716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CBED82-10F4-908B-C39B-76022987CAB6}"/>
              </a:ext>
            </a:extLst>
          </p:cNvPr>
          <p:cNvSpPr txBox="1"/>
          <p:nvPr/>
        </p:nvSpPr>
        <p:spPr>
          <a:xfrm>
            <a:off x="3786377" y="2850875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18DCF-D515-02F3-C8BB-AC17B64AEAE1}"/>
              </a:ext>
            </a:extLst>
          </p:cNvPr>
          <p:cNvSpPr txBox="1"/>
          <p:nvPr/>
        </p:nvSpPr>
        <p:spPr>
          <a:xfrm>
            <a:off x="7885937" y="3009638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dR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029A1F-A5C1-22CC-8713-BBB82F5306EC}"/>
              </a:ext>
            </a:extLst>
          </p:cNvPr>
          <p:cNvCxnSpPr/>
          <p:nvPr/>
        </p:nvCxnSpPr>
        <p:spPr>
          <a:xfrm>
            <a:off x="5108448" y="868680"/>
            <a:ext cx="0" cy="512064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E0AD1A-CDB4-19C2-BE45-EBB654BB16D0}"/>
              </a:ext>
            </a:extLst>
          </p:cNvPr>
          <p:cNvCxnSpPr/>
          <p:nvPr/>
        </p:nvCxnSpPr>
        <p:spPr>
          <a:xfrm>
            <a:off x="6979920" y="868680"/>
            <a:ext cx="0" cy="512064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6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1">
        <p159:morph option="byObject"/>
      </p:transition>
    </mc:Choice>
    <mc:Fallback>
      <p:transition spd="slow" advTm="12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D87EEE-0B3A-2922-409C-0B8363BD3307}"/>
              </a:ext>
            </a:extLst>
          </p:cNvPr>
          <p:cNvSpPr/>
          <p:nvPr/>
        </p:nvSpPr>
        <p:spPr>
          <a:xfrm>
            <a:off x="932688" y="877824"/>
            <a:ext cx="10415016" cy="5120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08907B-8F44-0B8D-AAA1-399C93E05517}"/>
              </a:ext>
            </a:extLst>
          </p:cNvPr>
          <p:cNvSpPr/>
          <p:nvPr/>
        </p:nvSpPr>
        <p:spPr>
          <a:xfrm>
            <a:off x="1667256" y="186309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E513AE-4AE9-1C5E-3264-D00CA2117E77}"/>
              </a:ext>
            </a:extLst>
          </p:cNvPr>
          <p:cNvSpPr/>
          <p:nvPr/>
        </p:nvSpPr>
        <p:spPr>
          <a:xfrm>
            <a:off x="2322576" y="14264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DBA5C1-CD5E-F088-08D5-1D802CA136D8}"/>
              </a:ext>
            </a:extLst>
          </p:cNvPr>
          <p:cNvSpPr/>
          <p:nvPr/>
        </p:nvSpPr>
        <p:spPr>
          <a:xfrm>
            <a:off x="1923288" y="35280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16C67-F2BB-586D-EF1D-5E5703F9A8EF}"/>
              </a:ext>
            </a:extLst>
          </p:cNvPr>
          <p:cNvSpPr/>
          <p:nvPr/>
        </p:nvSpPr>
        <p:spPr>
          <a:xfrm>
            <a:off x="2935225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AF1B08-9A85-012A-428B-CFCD4262CEB1}"/>
              </a:ext>
            </a:extLst>
          </p:cNvPr>
          <p:cNvSpPr/>
          <p:nvPr/>
        </p:nvSpPr>
        <p:spPr>
          <a:xfrm>
            <a:off x="7833362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B5BCB4-79B1-016D-626B-BE5FD4FA5107}"/>
              </a:ext>
            </a:extLst>
          </p:cNvPr>
          <p:cNvSpPr/>
          <p:nvPr/>
        </p:nvSpPr>
        <p:spPr>
          <a:xfrm>
            <a:off x="1447800" y="4542283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8F126B-34FB-7552-0EAE-D426CC6FDB2E}"/>
              </a:ext>
            </a:extLst>
          </p:cNvPr>
          <p:cNvSpPr/>
          <p:nvPr/>
        </p:nvSpPr>
        <p:spPr>
          <a:xfrm>
            <a:off x="3474720" y="396697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7AFE39-2F10-F37A-2D99-FAEA2D6D0065}"/>
              </a:ext>
            </a:extLst>
          </p:cNvPr>
          <p:cNvSpPr/>
          <p:nvPr/>
        </p:nvSpPr>
        <p:spPr>
          <a:xfrm>
            <a:off x="2322576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4C299A-F58A-E42A-5679-B92007FC20A1}"/>
              </a:ext>
            </a:extLst>
          </p:cNvPr>
          <p:cNvSpPr/>
          <p:nvPr/>
        </p:nvSpPr>
        <p:spPr>
          <a:xfrm>
            <a:off x="8240268" y="44455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FFED5-BE6E-6176-029B-F4A42785C70D}"/>
              </a:ext>
            </a:extLst>
          </p:cNvPr>
          <p:cNvSpPr/>
          <p:nvPr/>
        </p:nvSpPr>
        <p:spPr>
          <a:xfrm>
            <a:off x="7406641" y="429463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5CBD5-C23A-CF5E-5A78-6B6C834B0B2C}"/>
              </a:ext>
            </a:extLst>
          </p:cNvPr>
          <p:cNvSpPr/>
          <p:nvPr/>
        </p:nvSpPr>
        <p:spPr>
          <a:xfrm>
            <a:off x="9552432" y="29687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DDB9AD-DA5D-9E7D-FD5A-DA83879CA27D}"/>
              </a:ext>
            </a:extLst>
          </p:cNvPr>
          <p:cNvSpPr/>
          <p:nvPr/>
        </p:nvSpPr>
        <p:spPr>
          <a:xfrm>
            <a:off x="5294375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499E85-F227-C22A-A4A9-BF291E53207D}"/>
              </a:ext>
            </a:extLst>
          </p:cNvPr>
          <p:cNvSpPr/>
          <p:nvPr/>
        </p:nvSpPr>
        <p:spPr>
          <a:xfrm>
            <a:off x="6464808" y="205206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9EDC6-E8C9-043D-9A0F-3D16CC0B3A93}"/>
              </a:ext>
            </a:extLst>
          </p:cNvPr>
          <p:cNvSpPr/>
          <p:nvPr/>
        </p:nvSpPr>
        <p:spPr>
          <a:xfrm>
            <a:off x="7879080" y="343814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0B625-78DC-B546-B6E4-9CED781CFC0D}"/>
              </a:ext>
            </a:extLst>
          </p:cNvPr>
          <p:cNvSpPr/>
          <p:nvPr/>
        </p:nvSpPr>
        <p:spPr>
          <a:xfrm>
            <a:off x="8353045" y="33665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BCCDB-3443-BE73-8006-1F7F10CAE917}"/>
              </a:ext>
            </a:extLst>
          </p:cNvPr>
          <p:cNvSpPr/>
          <p:nvPr/>
        </p:nvSpPr>
        <p:spPr>
          <a:xfrm>
            <a:off x="5391912" y="376961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1881BE-EDCE-8F82-58D1-14414F1C0ADC}"/>
              </a:ext>
            </a:extLst>
          </p:cNvPr>
          <p:cNvSpPr/>
          <p:nvPr/>
        </p:nvSpPr>
        <p:spPr>
          <a:xfrm>
            <a:off x="7659624" y="176479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FC7CF4-5703-A67C-FB3A-205907DB6460}"/>
              </a:ext>
            </a:extLst>
          </p:cNvPr>
          <p:cNvSpPr/>
          <p:nvPr/>
        </p:nvSpPr>
        <p:spPr>
          <a:xfrm>
            <a:off x="5580125" y="30251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627989-2474-96F1-F45B-8720F7683715}"/>
              </a:ext>
            </a:extLst>
          </p:cNvPr>
          <p:cNvSpPr/>
          <p:nvPr/>
        </p:nvSpPr>
        <p:spPr>
          <a:xfrm>
            <a:off x="9442704" y="13944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74D76A-E1A1-210E-A8A7-87EEB7EEE277}"/>
              </a:ext>
            </a:extLst>
          </p:cNvPr>
          <p:cNvSpPr/>
          <p:nvPr/>
        </p:nvSpPr>
        <p:spPr>
          <a:xfrm>
            <a:off x="6559296" y="337718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B7DC97-0CE2-C68B-8A1C-9D3259592E79}"/>
              </a:ext>
            </a:extLst>
          </p:cNvPr>
          <p:cNvSpPr/>
          <p:nvPr/>
        </p:nvSpPr>
        <p:spPr>
          <a:xfrm>
            <a:off x="4154424" y="4960621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A4DF56-BF72-CAA9-01CA-B52DF8F14D8E}"/>
              </a:ext>
            </a:extLst>
          </p:cNvPr>
          <p:cNvSpPr/>
          <p:nvPr/>
        </p:nvSpPr>
        <p:spPr>
          <a:xfrm>
            <a:off x="4358640" y="32263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D9C017-5475-69AC-2A95-1428211974CF}"/>
              </a:ext>
            </a:extLst>
          </p:cNvPr>
          <p:cNvSpPr/>
          <p:nvPr/>
        </p:nvSpPr>
        <p:spPr>
          <a:xfrm>
            <a:off x="5244084" y="16139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0D5B63-C0B3-AE11-87B2-F1BEEDC92884}"/>
              </a:ext>
            </a:extLst>
          </p:cNvPr>
          <p:cNvSpPr/>
          <p:nvPr/>
        </p:nvSpPr>
        <p:spPr>
          <a:xfrm>
            <a:off x="4154424" y="265785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3B142A-E7D3-B830-1876-8DDFADE94FDE}"/>
              </a:ext>
            </a:extLst>
          </p:cNvPr>
          <p:cNvSpPr/>
          <p:nvPr/>
        </p:nvSpPr>
        <p:spPr>
          <a:xfrm>
            <a:off x="1231392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3CB977-46CC-2A78-601E-26D80DEF0DCA}"/>
              </a:ext>
            </a:extLst>
          </p:cNvPr>
          <p:cNvSpPr/>
          <p:nvPr/>
        </p:nvSpPr>
        <p:spPr>
          <a:xfrm>
            <a:off x="2708909" y="439140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CF6586-E483-97C6-2250-C9B242F52860}"/>
              </a:ext>
            </a:extLst>
          </p:cNvPr>
          <p:cNvSpPr/>
          <p:nvPr/>
        </p:nvSpPr>
        <p:spPr>
          <a:xfrm>
            <a:off x="3297936" y="16169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DBAFD-0100-12E7-5C1A-A51BE55E8701}"/>
              </a:ext>
            </a:extLst>
          </p:cNvPr>
          <p:cNvCxnSpPr/>
          <p:nvPr/>
        </p:nvCxnSpPr>
        <p:spPr>
          <a:xfrm>
            <a:off x="6016752" y="877824"/>
            <a:ext cx="0" cy="5120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8D311-3F4E-D504-115D-64A2C4DA5539}"/>
              </a:ext>
            </a:extLst>
          </p:cNvPr>
          <p:cNvCxnSpPr>
            <a:stCxn id="32" idx="4"/>
            <a:endCxn id="30" idx="1"/>
          </p:cNvCxnSpPr>
          <p:nvPr/>
        </p:nvCxnSpPr>
        <p:spPr>
          <a:xfrm>
            <a:off x="4264152" y="2959608"/>
            <a:ext cx="126627" cy="3108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805924-EDDE-CBAB-FDDB-1247A0B041BC}"/>
              </a:ext>
            </a:extLst>
          </p:cNvPr>
          <p:cNvCxnSpPr>
            <a:stCxn id="23" idx="2"/>
            <a:endCxn id="22" idx="6"/>
          </p:cNvCxnSpPr>
          <p:nvPr/>
        </p:nvCxnSpPr>
        <p:spPr>
          <a:xfrm flipH="1">
            <a:off x="8098536" y="3517392"/>
            <a:ext cx="254509" cy="716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CBED82-10F4-908B-C39B-76022987CAB6}"/>
              </a:ext>
            </a:extLst>
          </p:cNvPr>
          <p:cNvSpPr txBox="1"/>
          <p:nvPr/>
        </p:nvSpPr>
        <p:spPr>
          <a:xfrm>
            <a:off x="3786377" y="2850875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18DCF-D515-02F3-C8BB-AC17B64AEAE1}"/>
              </a:ext>
            </a:extLst>
          </p:cNvPr>
          <p:cNvSpPr txBox="1"/>
          <p:nvPr/>
        </p:nvSpPr>
        <p:spPr>
          <a:xfrm>
            <a:off x="7885937" y="3009638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dR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029A1F-A5C1-22CC-8713-BBB82F5306EC}"/>
              </a:ext>
            </a:extLst>
          </p:cNvPr>
          <p:cNvCxnSpPr/>
          <p:nvPr/>
        </p:nvCxnSpPr>
        <p:spPr>
          <a:xfrm>
            <a:off x="5108448" y="868680"/>
            <a:ext cx="0" cy="512064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E0AD1A-CDB4-19C2-BE45-EBB654BB16D0}"/>
              </a:ext>
            </a:extLst>
          </p:cNvPr>
          <p:cNvCxnSpPr/>
          <p:nvPr/>
        </p:nvCxnSpPr>
        <p:spPr>
          <a:xfrm>
            <a:off x="6979920" y="868680"/>
            <a:ext cx="0" cy="512064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F916D-6C31-2CBA-8817-6792443A0FAE}"/>
              </a:ext>
            </a:extLst>
          </p:cNvPr>
          <p:cNvCxnSpPr>
            <a:cxnSpLocks/>
          </p:cNvCxnSpPr>
          <p:nvPr/>
        </p:nvCxnSpPr>
        <p:spPr>
          <a:xfrm>
            <a:off x="5108448" y="1143000"/>
            <a:ext cx="908304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6E3C96-AEDA-15C3-AA94-9612781A00A8}"/>
              </a:ext>
            </a:extLst>
          </p:cNvPr>
          <p:cNvCxnSpPr/>
          <p:nvPr/>
        </p:nvCxnSpPr>
        <p:spPr>
          <a:xfrm flipH="1">
            <a:off x="6016752" y="1143000"/>
            <a:ext cx="96316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301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16">
        <p159:morph option="byObject"/>
      </p:transition>
    </mc:Choice>
    <mc:Fallback>
      <p:transition spd="slow" advTm="516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D87EEE-0B3A-2922-409C-0B8363BD3307}"/>
              </a:ext>
            </a:extLst>
          </p:cNvPr>
          <p:cNvSpPr/>
          <p:nvPr/>
        </p:nvSpPr>
        <p:spPr>
          <a:xfrm>
            <a:off x="932688" y="877824"/>
            <a:ext cx="10415016" cy="5120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08907B-8F44-0B8D-AAA1-399C93E05517}"/>
              </a:ext>
            </a:extLst>
          </p:cNvPr>
          <p:cNvSpPr/>
          <p:nvPr/>
        </p:nvSpPr>
        <p:spPr>
          <a:xfrm>
            <a:off x="1667256" y="186309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E513AE-4AE9-1C5E-3264-D00CA2117E77}"/>
              </a:ext>
            </a:extLst>
          </p:cNvPr>
          <p:cNvSpPr/>
          <p:nvPr/>
        </p:nvSpPr>
        <p:spPr>
          <a:xfrm>
            <a:off x="2322576" y="14264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DBA5C1-CD5E-F088-08D5-1D802CA136D8}"/>
              </a:ext>
            </a:extLst>
          </p:cNvPr>
          <p:cNvSpPr/>
          <p:nvPr/>
        </p:nvSpPr>
        <p:spPr>
          <a:xfrm>
            <a:off x="1923288" y="35280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16C67-F2BB-586D-EF1D-5E5703F9A8EF}"/>
              </a:ext>
            </a:extLst>
          </p:cNvPr>
          <p:cNvSpPr/>
          <p:nvPr/>
        </p:nvSpPr>
        <p:spPr>
          <a:xfrm>
            <a:off x="2935225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AF1B08-9A85-012A-428B-CFCD4262CEB1}"/>
              </a:ext>
            </a:extLst>
          </p:cNvPr>
          <p:cNvSpPr/>
          <p:nvPr/>
        </p:nvSpPr>
        <p:spPr>
          <a:xfrm>
            <a:off x="7833362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B5BCB4-79B1-016D-626B-BE5FD4FA5107}"/>
              </a:ext>
            </a:extLst>
          </p:cNvPr>
          <p:cNvSpPr/>
          <p:nvPr/>
        </p:nvSpPr>
        <p:spPr>
          <a:xfrm>
            <a:off x="1447800" y="4542283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8F126B-34FB-7552-0EAE-D426CC6FDB2E}"/>
              </a:ext>
            </a:extLst>
          </p:cNvPr>
          <p:cNvSpPr/>
          <p:nvPr/>
        </p:nvSpPr>
        <p:spPr>
          <a:xfrm>
            <a:off x="3474720" y="396697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7AFE39-2F10-F37A-2D99-FAEA2D6D0065}"/>
              </a:ext>
            </a:extLst>
          </p:cNvPr>
          <p:cNvSpPr/>
          <p:nvPr/>
        </p:nvSpPr>
        <p:spPr>
          <a:xfrm>
            <a:off x="2322576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4C299A-F58A-E42A-5679-B92007FC20A1}"/>
              </a:ext>
            </a:extLst>
          </p:cNvPr>
          <p:cNvSpPr/>
          <p:nvPr/>
        </p:nvSpPr>
        <p:spPr>
          <a:xfrm>
            <a:off x="8240268" y="44455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FFED5-BE6E-6176-029B-F4A42785C70D}"/>
              </a:ext>
            </a:extLst>
          </p:cNvPr>
          <p:cNvSpPr/>
          <p:nvPr/>
        </p:nvSpPr>
        <p:spPr>
          <a:xfrm>
            <a:off x="7406641" y="429463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5CBD5-C23A-CF5E-5A78-6B6C834B0B2C}"/>
              </a:ext>
            </a:extLst>
          </p:cNvPr>
          <p:cNvSpPr/>
          <p:nvPr/>
        </p:nvSpPr>
        <p:spPr>
          <a:xfrm>
            <a:off x="9552432" y="29687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DDB9AD-DA5D-9E7D-FD5A-DA83879CA27D}"/>
              </a:ext>
            </a:extLst>
          </p:cNvPr>
          <p:cNvSpPr/>
          <p:nvPr/>
        </p:nvSpPr>
        <p:spPr>
          <a:xfrm>
            <a:off x="5294375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499E85-F227-C22A-A4A9-BF291E53207D}"/>
              </a:ext>
            </a:extLst>
          </p:cNvPr>
          <p:cNvSpPr/>
          <p:nvPr/>
        </p:nvSpPr>
        <p:spPr>
          <a:xfrm>
            <a:off x="6464808" y="205206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9EDC6-E8C9-043D-9A0F-3D16CC0B3A93}"/>
              </a:ext>
            </a:extLst>
          </p:cNvPr>
          <p:cNvSpPr/>
          <p:nvPr/>
        </p:nvSpPr>
        <p:spPr>
          <a:xfrm>
            <a:off x="7879080" y="343814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0B625-78DC-B546-B6E4-9CED781CFC0D}"/>
              </a:ext>
            </a:extLst>
          </p:cNvPr>
          <p:cNvSpPr/>
          <p:nvPr/>
        </p:nvSpPr>
        <p:spPr>
          <a:xfrm>
            <a:off x="8353045" y="33665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BCCDB-3443-BE73-8006-1F7F10CAE917}"/>
              </a:ext>
            </a:extLst>
          </p:cNvPr>
          <p:cNvSpPr/>
          <p:nvPr/>
        </p:nvSpPr>
        <p:spPr>
          <a:xfrm>
            <a:off x="5391912" y="376961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1881BE-EDCE-8F82-58D1-14414F1C0ADC}"/>
              </a:ext>
            </a:extLst>
          </p:cNvPr>
          <p:cNvSpPr/>
          <p:nvPr/>
        </p:nvSpPr>
        <p:spPr>
          <a:xfrm>
            <a:off x="7659624" y="176479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FC7CF4-5703-A67C-FB3A-205907DB6460}"/>
              </a:ext>
            </a:extLst>
          </p:cNvPr>
          <p:cNvSpPr/>
          <p:nvPr/>
        </p:nvSpPr>
        <p:spPr>
          <a:xfrm>
            <a:off x="5580125" y="30251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627989-2474-96F1-F45B-8720F7683715}"/>
              </a:ext>
            </a:extLst>
          </p:cNvPr>
          <p:cNvSpPr/>
          <p:nvPr/>
        </p:nvSpPr>
        <p:spPr>
          <a:xfrm>
            <a:off x="9442704" y="13944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74D76A-E1A1-210E-A8A7-87EEB7EEE277}"/>
              </a:ext>
            </a:extLst>
          </p:cNvPr>
          <p:cNvSpPr/>
          <p:nvPr/>
        </p:nvSpPr>
        <p:spPr>
          <a:xfrm>
            <a:off x="6559296" y="337718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B7DC97-0CE2-C68B-8A1C-9D3259592E79}"/>
              </a:ext>
            </a:extLst>
          </p:cNvPr>
          <p:cNvSpPr/>
          <p:nvPr/>
        </p:nvSpPr>
        <p:spPr>
          <a:xfrm>
            <a:off x="4154424" y="4960621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A4DF56-BF72-CAA9-01CA-B52DF8F14D8E}"/>
              </a:ext>
            </a:extLst>
          </p:cNvPr>
          <p:cNvSpPr/>
          <p:nvPr/>
        </p:nvSpPr>
        <p:spPr>
          <a:xfrm>
            <a:off x="4358640" y="32263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D9C017-5475-69AC-2A95-1428211974CF}"/>
              </a:ext>
            </a:extLst>
          </p:cNvPr>
          <p:cNvSpPr/>
          <p:nvPr/>
        </p:nvSpPr>
        <p:spPr>
          <a:xfrm>
            <a:off x="5244084" y="16139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0D5B63-C0B3-AE11-87B2-F1BEEDC92884}"/>
              </a:ext>
            </a:extLst>
          </p:cNvPr>
          <p:cNvSpPr/>
          <p:nvPr/>
        </p:nvSpPr>
        <p:spPr>
          <a:xfrm>
            <a:off x="4154424" y="265785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3B142A-E7D3-B830-1876-8DDFADE94FDE}"/>
              </a:ext>
            </a:extLst>
          </p:cNvPr>
          <p:cNvSpPr/>
          <p:nvPr/>
        </p:nvSpPr>
        <p:spPr>
          <a:xfrm>
            <a:off x="1231392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3CB977-46CC-2A78-601E-26D80DEF0DCA}"/>
              </a:ext>
            </a:extLst>
          </p:cNvPr>
          <p:cNvSpPr/>
          <p:nvPr/>
        </p:nvSpPr>
        <p:spPr>
          <a:xfrm>
            <a:off x="2708909" y="439140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CF6586-E483-97C6-2250-C9B242F52860}"/>
              </a:ext>
            </a:extLst>
          </p:cNvPr>
          <p:cNvSpPr/>
          <p:nvPr/>
        </p:nvSpPr>
        <p:spPr>
          <a:xfrm>
            <a:off x="3297936" y="16169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6DBAFD-0100-12E7-5C1A-A51BE55E8701}"/>
              </a:ext>
            </a:extLst>
          </p:cNvPr>
          <p:cNvCxnSpPr/>
          <p:nvPr/>
        </p:nvCxnSpPr>
        <p:spPr>
          <a:xfrm>
            <a:off x="6016752" y="877824"/>
            <a:ext cx="0" cy="51206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58D311-3F4E-D504-115D-64A2C4DA5539}"/>
              </a:ext>
            </a:extLst>
          </p:cNvPr>
          <p:cNvCxnSpPr>
            <a:stCxn id="32" idx="4"/>
            <a:endCxn id="30" idx="1"/>
          </p:cNvCxnSpPr>
          <p:nvPr/>
        </p:nvCxnSpPr>
        <p:spPr>
          <a:xfrm>
            <a:off x="4264152" y="2959608"/>
            <a:ext cx="126627" cy="3108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805924-EDDE-CBAB-FDDB-1247A0B041BC}"/>
              </a:ext>
            </a:extLst>
          </p:cNvPr>
          <p:cNvCxnSpPr>
            <a:stCxn id="23" idx="2"/>
            <a:endCxn id="22" idx="6"/>
          </p:cNvCxnSpPr>
          <p:nvPr/>
        </p:nvCxnSpPr>
        <p:spPr>
          <a:xfrm flipH="1">
            <a:off x="8098536" y="3517392"/>
            <a:ext cx="254509" cy="716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CBED82-10F4-908B-C39B-76022987CAB6}"/>
              </a:ext>
            </a:extLst>
          </p:cNvPr>
          <p:cNvSpPr txBox="1"/>
          <p:nvPr/>
        </p:nvSpPr>
        <p:spPr>
          <a:xfrm>
            <a:off x="3786377" y="2850875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D18DCF-D515-02F3-C8BB-AC17B64AEAE1}"/>
              </a:ext>
            </a:extLst>
          </p:cNvPr>
          <p:cNvSpPr txBox="1"/>
          <p:nvPr/>
        </p:nvSpPr>
        <p:spPr>
          <a:xfrm>
            <a:off x="7885937" y="3009638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dR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029A1F-A5C1-22CC-8713-BBB82F5306EC}"/>
              </a:ext>
            </a:extLst>
          </p:cNvPr>
          <p:cNvCxnSpPr/>
          <p:nvPr/>
        </p:nvCxnSpPr>
        <p:spPr>
          <a:xfrm>
            <a:off x="5108448" y="868680"/>
            <a:ext cx="0" cy="512064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E0AD1A-CDB4-19C2-BE45-EBB654BB16D0}"/>
              </a:ext>
            </a:extLst>
          </p:cNvPr>
          <p:cNvCxnSpPr/>
          <p:nvPr/>
        </p:nvCxnSpPr>
        <p:spPr>
          <a:xfrm>
            <a:off x="6979920" y="868680"/>
            <a:ext cx="0" cy="512064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F916D-6C31-2CBA-8817-6792443A0FAE}"/>
              </a:ext>
            </a:extLst>
          </p:cNvPr>
          <p:cNvCxnSpPr>
            <a:cxnSpLocks/>
          </p:cNvCxnSpPr>
          <p:nvPr/>
        </p:nvCxnSpPr>
        <p:spPr>
          <a:xfrm>
            <a:off x="5108448" y="1143000"/>
            <a:ext cx="908304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6E3C96-AEDA-15C3-AA94-9612781A00A8}"/>
              </a:ext>
            </a:extLst>
          </p:cNvPr>
          <p:cNvCxnSpPr/>
          <p:nvPr/>
        </p:nvCxnSpPr>
        <p:spPr>
          <a:xfrm flipH="1">
            <a:off x="6016752" y="1143000"/>
            <a:ext cx="96316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A71F72-49E5-65F1-8995-4DDBC5BEF932}"/>
              </a:ext>
            </a:extLst>
          </p:cNvPr>
          <p:cNvSpPr txBox="1"/>
          <p:nvPr/>
        </p:nvSpPr>
        <p:spPr>
          <a:xfrm>
            <a:off x="5327905" y="859536"/>
            <a:ext cx="58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98418-CF8A-5FBB-328E-9F3EC8F84F35}"/>
              </a:ext>
            </a:extLst>
          </p:cNvPr>
          <p:cNvSpPr txBox="1"/>
          <p:nvPr/>
        </p:nvSpPr>
        <p:spPr>
          <a:xfrm>
            <a:off x="6262184" y="844034"/>
            <a:ext cx="58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3111D841-0D9A-846F-410E-3526F11C0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4F5F36E-6743-C2E3-C3A9-94EF6BA6F4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60120" y="1846800"/>
              <a:ext cx="5157000" cy="3400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4F5F36E-6743-C2E3-C3A9-94EF6BA6F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760" y="1837440"/>
                <a:ext cx="5175720" cy="34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6736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536">
        <p159:morph option="byObject"/>
      </p:transition>
    </mc:Choice>
    <mc:Fallback>
      <p:transition spd="slow" advTm="23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F6BEE5C-8AE1-606F-24F6-F1FA8BD4CD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0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5184592C-3104-96C0-580B-BF2FB5359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4314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3328">
        <p159:morph option="byObject"/>
      </p:transition>
    </mc:Choice>
    <mc:Fallback>
      <p:transition spd="slow" advTm="43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" x="2984500" y="1358900"/>
          <p14:tracePt t="188" x="2992438" y="1358900"/>
          <p14:tracePt t="202" x="3001963" y="1366838"/>
          <p14:tracePt t="208" x="3001963" y="1374775"/>
          <p14:tracePt t="219" x="3009900" y="1382713"/>
          <p14:tracePt t="230" x="3009900" y="1390650"/>
          <p14:tracePt t="348" x="3017838" y="1390650"/>
          <p14:tracePt t="360" x="3025775" y="1390650"/>
          <p14:tracePt t="362" x="3033713" y="1390650"/>
          <p14:tracePt t="366" x="3041650" y="1390650"/>
          <p14:tracePt t="368" x="3049588" y="1390650"/>
          <p14:tracePt t="370" x="3057525" y="1390650"/>
          <p14:tracePt t="373" x="3067050" y="1390650"/>
          <p14:tracePt t="374" x="3082925" y="1398588"/>
          <p14:tracePt t="377" x="3098800" y="1398588"/>
          <p14:tracePt t="379" x="3114675" y="1398588"/>
          <p14:tracePt t="381" x="3132138" y="1408113"/>
          <p14:tracePt t="382" x="3155950" y="1416050"/>
          <p14:tracePt t="384" x="3171825" y="1416050"/>
          <p14:tracePt t="386" x="3187700" y="1416050"/>
          <p14:tracePt t="388" x="3205163" y="1416050"/>
          <p14:tracePt t="390" x="3213100" y="1416050"/>
          <p14:tracePt t="393" x="3228975" y="1416050"/>
          <p14:tracePt t="395" x="3252788" y="1416050"/>
          <p14:tracePt t="396" x="3270250" y="1423988"/>
          <p14:tracePt t="399" x="3278188" y="1423988"/>
          <p14:tracePt t="400" x="3294063" y="1423988"/>
          <p14:tracePt t="402" x="3302000" y="1423988"/>
          <p14:tracePt t="405" x="3317875" y="1431925"/>
          <p14:tracePt t="406" x="3325813" y="1431925"/>
          <p14:tracePt t="408" x="3335338" y="1431925"/>
          <p14:tracePt t="410" x="3351213" y="1431925"/>
          <p14:tracePt t="412" x="3359150" y="1431925"/>
          <p14:tracePt t="414" x="3367088" y="1431925"/>
          <p14:tracePt t="416" x="3375025" y="1431925"/>
          <p14:tracePt t="420" x="3382963" y="1431925"/>
          <p14:tracePt t="424" x="3390900" y="1431925"/>
          <p14:tracePt t="436" x="3400425" y="1431925"/>
          <p14:tracePt t="438" x="3408363" y="1431925"/>
          <p14:tracePt t="466" x="3416300" y="1431925"/>
          <p14:tracePt t="476" x="3424238" y="1431925"/>
          <p14:tracePt t="583" x="3416300" y="1431925"/>
          <p14:tracePt t="590" x="3408363" y="1431925"/>
          <p14:tracePt t="599" x="3400425" y="1431925"/>
          <p14:tracePt t="602" x="3390900" y="1431925"/>
          <p14:tracePt t="604" x="3382963" y="1431925"/>
          <p14:tracePt t="608" x="3375025" y="1431925"/>
          <p14:tracePt t="613" x="3367088" y="1431925"/>
          <p14:tracePt t="614" x="3359150" y="1431925"/>
          <p14:tracePt t="616" x="3351213" y="1431925"/>
          <p14:tracePt t="618" x="3343275" y="1431925"/>
          <p14:tracePt t="622" x="3325813" y="1431925"/>
          <p14:tracePt t="624" x="3317875" y="1431925"/>
          <p14:tracePt t="627" x="3309938" y="1431925"/>
          <p14:tracePt t="628" x="3302000" y="1431925"/>
          <p14:tracePt t="630" x="3294063" y="1431925"/>
          <p14:tracePt t="632" x="3286125" y="1431925"/>
          <p14:tracePt t="634" x="3278188" y="1431925"/>
          <p14:tracePt t="636" x="3270250" y="1431925"/>
          <p14:tracePt t="638" x="3260725" y="1431925"/>
          <p14:tracePt t="640" x="3244850" y="1431925"/>
          <p14:tracePt t="642" x="3236913" y="1431925"/>
          <p14:tracePt t="644" x="3228975" y="1431925"/>
          <p14:tracePt t="646" x="3221038" y="1431925"/>
          <p14:tracePt t="648" x="3213100" y="1431925"/>
          <p14:tracePt t="650" x="3205163" y="1431925"/>
          <p14:tracePt t="652" x="3197225" y="1431925"/>
          <p14:tracePt t="656" x="3187700" y="1431925"/>
          <p14:tracePt t="658" x="3179763" y="1431925"/>
          <p14:tracePt t="662" x="3171825" y="1431925"/>
          <p14:tracePt t="666" x="3163888" y="1431925"/>
          <p14:tracePt t="676" x="3155950" y="1431925"/>
          <p14:tracePt t="683" x="3148013" y="1431925"/>
          <p14:tracePt t="687" x="3140075" y="1431925"/>
          <p14:tracePt t="702" x="3132138" y="1431925"/>
          <p14:tracePt t="710" x="3122613" y="1431925"/>
          <p14:tracePt t="713" x="3114675" y="1431925"/>
          <p14:tracePt t="718" x="3106738" y="1431925"/>
          <p14:tracePt t="726" x="3098800" y="1431925"/>
          <p14:tracePt t="730" x="3090863" y="1431925"/>
          <p14:tracePt t="734" x="3082925" y="1431925"/>
          <p14:tracePt t="736" x="3074988" y="1439863"/>
          <p14:tracePt t="742" x="3067050" y="1439863"/>
          <p14:tracePt t="744" x="3057525" y="1439863"/>
          <p14:tracePt t="746" x="3049588" y="1439863"/>
          <p14:tracePt t="748" x="3049588" y="1447800"/>
          <p14:tracePt t="750" x="3041650" y="1447800"/>
          <p14:tracePt t="755" x="3033713" y="1447800"/>
          <p14:tracePt t="758" x="3017838" y="1447800"/>
          <p14:tracePt t="760" x="3017838" y="1455738"/>
          <p14:tracePt t="762" x="3009900" y="1463675"/>
          <p14:tracePt t="766" x="3001963" y="1473200"/>
          <p14:tracePt t="772" x="2992438" y="1481138"/>
          <p14:tracePt t="774" x="2984500" y="1481138"/>
          <p14:tracePt t="776" x="2984500" y="1489075"/>
          <p14:tracePt t="778" x="2984500" y="1497013"/>
          <p14:tracePt t="780" x="2976563" y="1497013"/>
          <p14:tracePt t="782" x="2976563" y="1504950"/>
          <p14:tracePt t="784" x="2976563" y="1512888"/>
          <p14:tracePt t="788" x="2968625" y="1528763"/>
          <p14:tracePt t="790" x="2968625" y="1538288"/>
          <p14:tracePt t="793" x="2968625" y="1546225"/>
          <p14:tracePt t="794" x="2960688" y="1554163"/>
          <p14:tracePt t="798" x="2960688" y="1570038"/>
          <p14:tracePt t="802" x="2960688" y="1577975"/>
          <p14:tracePt t="805" x="2960688" y="1585913"/>
          <p14:tracePt t="806" x="2952750" y="1593850"/>
          <p14:tracePt t="808" x="2952750" y="1603375"/>
          <p14:tracePt t="812" x="2952750" y="1611313"/>
          <p14:tracePt t="814" x="2952750" y="1619250"/>
          <p14:tracePt t="816" x="2952750" y="1627188"/>
          <p14:tracePt t="820" x="2952750" y="1635125"/>
          <p14:tracePt t="822" x="2952750" y="1643063"/>
          <p14:tracePt t="824" x="2952750" y="1651000"/>
          <p14:tracePt t="828" x="2952750" y="1658938"/>
          <p14:tracePt t="830" x="2952750" y="1668463"/>
          <p14:tracePt t="832" x="2952750" y="1676400"/>
          <p14:tracePt t="834" x="2952750" y="1684338"/>
          <p14:tracePt t="838" x="2952750" y="1692275"/>
          <p14:tracePt t="842" x="2952750" y="1708150"/>
          <p14:tracePt t="846" x="2952750" y="1716088"/>
          <p14:tracePt t="851" x="2952750" y="1724025"/>
          <p14:tracePt t="854" x="2952750" y="1733550"/>
          <p14:tracePt t="856" x="2952750" y="1741488"/>
          <p14:tracePt t="863" x="2952750" y="1749425"/>
          <p14:tracePt t="868" x="2960688" y="1757363"/>
          <p14:tracePt t="872" x="2960688" y="1765300"/>
          <p14:tracePt t="878" x="2960688" y="1773238"/>
          <p14:tracePt t="884" x="2968625" y="1781175"/>
          <p14:tracePt t="888" x="2968625" y="1789113"/>
          <p14:tracePt t="894" x="2976563" y="1789113"/>
          <p14:tracePt t="898" x="2976563" y="1798638"/>
          <p14:tracePt t="902" x="2976563" y="1806575"/>
          <p14:tracePt t="949" x="2984500" y="1806575"/>
          <p14:tracePt t="960" x="2992438" y="1806575"/>
          <p14:tracePt t="967" x="3001963" y="1806575"/>
          <p14:tracePt t="970" x="3009900" y="1806575"/>
          <p14:tracePt t="974" x="3017838" y="1806575"/>
          <p14:tracePt t="976" x="3025775" y="1806575"/>
          <p14:tracePt t="978" x="3033713" y="1806575"/>
          <p14:tracePt t="980" x="3041650" y="1806575"/>
          <p14:tracePt t="982" x="3049588" y="1806575"/>
          <p14:tracePt t="984" x="3057525" y="1806575"/>
          <p14:tracePt t="987" x="3067050" y="1814513"/>
          <p14:tracePt t="988" x="3074988" y="1814513"/>
          <p14:tracePt t="990" x="3082925" y="1814513"/>
          <p14:tracePt t="993" x="3098800" y="1814513"/>
          <p14:tracePt t="994" x="3106738" y="1814513"/>
          <p14:tracePt t="996" x="3114675" y="1814513"/>
          <p14:tracePt t="998" x="3132138" y="1814513"/>
          <p14:tracePt t="1000" x="3140075" y="1814513"/>
          <p14:tracePt t="1003" x="3148013" y="1814513"/>
          <p14:tracePt t="1004" x="3155950" y="1814513"/>
          <p14:tracePt t="1006" x="3171825" y="1814513"/>
          <p14:tracePt t="1008" x="3179763" y="1814513"/>
          <p14:tracePt t="1010" x="3187700" y="1814513"/>
          <p14:tracePt t="1012" x="3205163" y="1814513"/>
          <p14:tracePt t="1014" x="3213100" y="1814513"/>
          <p14:tracePt t="1016" x="3221038" y="1814513"/>
          <p14:tracePt t="1018" x="3228975" y="1814513"/>
          <p14:tracePt t="1020" x="3236913" y="1814513"/>
          <p14:tracePt t="1022" x="3244850" y="1814513"/>
          <p14:tracePt t="1026" x="3252788" y="1814513"/>
          <p14:tracePt t="1030" x="3260725" y="1814513"/>
          <p14:tracePt t="1036" x="3270250" y="1814513"/>
          <p14:tracePt t="1042" x="3278188" y="1814513"/>
          <p14:tracePt t="1052" x="3286125" y="1814513"/>
          <p14:tracePt t="1169" x="3278188" y="1814513"/>
          <p14:tracePt t="1173" x="3270250" y="1814513"/>
          <p14:tracePt t="1177" x="3260725" y="1814513"/>
          <p14:tracePt t="1182" x="3252788" y="1814513"/>
          <p14:tracePt t="1184" x="3244850" y="1814513"/>
          <p14:tracePt t="1186" x="3236913" y="1814513"/>
          <p14:tracePt t="1190" x="3228975" y="1814513"/>
          <p14:tracePt t="1192" x="3213100" y="1814513"/>
          <p14:tracePt t="1194" x="3205163" y="1814513"/>
          <p14:tracePt t="1196" x="3197225" y="1814513"/>
          <p14:tracePt t="1198" x="3187700" y="1814513"/>
          <p14:tracePt t="1200" x="3179763" y="1814513"/>
          <p14:tracePt t="1202" x="3171825" y="1814513"/>
          <p14:tracePt t="1204" x="3155950" y="1814513"/>
          <p14:tracePt t="1206" x="3148013" y="1814513"/>
          <p14:tracePt t="1208" x="3140075" y="1814513"/>
          <p14:tracePt t="1210" x="3122613" y="1814513"/>
          <p14:tracePt t="1214" x="3114675" y="1814513"/>
          <p14:tracePt t="1216" x="3098800" y="1814513"/>
          <p14:tracePt t="1218" x="3090863" y="1814513"/>
          <p14:tracePt t="1222" x="3074988" y="1814513"/>
          <p14:tracePt t="1226" x="3067050" y="1814513"/>
          <p14:tracePt t="1228" x="3049588" y="1814513"/>
          <p14:tracePt t="1232" x="3041650" y="1814513"/>
          <p14:tracePt t="1234" x="3033713" y="1814513"/>
          <p14:tracePt t="1236" x="3025775" y="1814513"/>
          <p14:tracePt t="1238" x="3009900" y="1814513"/>
          <p14:tracePt t="1242" x="3001963" y="1814513"/>
          <p14:tracePt t="1244" x="2984500" y="1814513"/>
          <p14:tracePt t="1246" x="2976563" y="1814513"/>
          <p14:tracePt t="1248" x="2968625" y="1814513"/>
          <p14:tracePt t="1250" x="2952750" y="1814513"/>
          <p14:tracePt t="1252" x="2944813" y="1814513"/>
          <p14:tracePt t="1254" x="2936875" y="1814513"/>
          <p14:tracePt t="1256" x="2919413" y="1814513"/>
          <p14:tracePt t="1258" x="2911475" y="1814513"/>
          <p14:tracePt t="1260" x="2903538" y="1814513"/>
          <p14:tracePt t="1263" x="2895600" y="1806575"/>
          <p14:tracePt t="1264" x="2871788" y="1806575"/>
          <p14:tracePt t="1266" x="2862263" y="1806575"/>
          <p14:tracePt t="1268" x="2846388" y="1806575"/>
          <p14:tracePt t="1270" x="2838450" y="1806575"/>
          <p14:tracePt t="1273" x="2814638" y="1806575"/>
          <p14:tracePt t="1274" x="2797175" y="1798638"/>
          <p14:tracePt t="1276" x="2781300" y="1798638"/>
          <p14:tracePt t="1277" x="2773363" y="1789113"/>
          <p14:tracePt t="1279" x="2757488" y="1789113"/>
          <p14:tracePt t="1282" x="2732088" y="1789113"/>
          <p14:tracePt t="1284" x="2724150" y="1789113"/>
          <p14:tracePt t="1286" x="2708275" y="1789113"/>
          <p14:tracePt t="1288" x="2692400" y="1781175"/>
          <p14:tracePt t="1290" x="2684463" y="1781175"/>
          <p14:tracePt t="1292" x="2659063" y="1781175"/>
          <p14:tracePt t="1294" x="2651125" y="1781175"/>
          <p14:tracePt t="1296" x="2635250" y="1781175"/>
          <p14:tracePt t="1298" x="2627313" y="1781175"/>
          <p14:tracePt t="1300" x="2611438" y="1781175"/>
          <p14:tracePt t="1302" x="2586038" y="1781175"/>
          <p14:tracePt t="1304" x="2570163" y="1781175"/>
          <p14:tracePt t="1306" x="2554288" y="1781175"/>
          <p14:tracePt t="1308" x="2546350" y="1781175"/>
          <p14:tracePt t="1310" x="2528888" y="1781175"/>
          <p14:tracePt t="1312" x="2513013" y="1781175"/>
          <p14:tracePt t="1314" x="2489200" y="1781175"/>
          <p14:tracePt t="1316" x="2481263" y="1781175"/>
          <p14:tracePt t="1318" x="2463800" y="1781175"/>
          <p14:tracePt t="1320" x="2447925" y="1781175"/>
          <p14:tracePt t="1322" x="2432050" y="1781175"/>
          <p14:tracePt t="1324" x="2416175" y="1781175"/>
          <p14:tracePt t="1326" x="2398713" y="1781175"/>
          <p14:tracePt t="1328" x="2374900" y="1781175"/>
          <p14:tracePt t="1330" x="2359025" y="1781175"/>
          <p14:tracePt t="1332" x="2343150" y="1781175"/>
          <p14:tracePt t="1334" x="2325688" y="1781175"/>
          <p14:tracePt t="1336" x="2301875" y="1781175"/>
          <p14:tracePt t="1338" x="2278063" y="1781175"/>
          <p14:tracePt t="1340" x="2260600" y="1781175"/>
          <p14:tracePt t="1342" x="2244725" y="1781175"/>
          <p14:tracePt t="1344" x="2220913" y="1781175"/>
          <p14:tracePt t="1346" x="2195513" y="1781175"/>
          <p14:tracePt t="1348" x="2171700" y="1781175"/>
          <p14:tracePt t="1350" x="2147888" y="1789113"/>
          <p14:tracePt t="1353" x="2130425" y="1789113"/>
          <p14:tracePt t="1354" x="2106613" y="1789113"/>
          <p14:tracePt t="1356" x="2090738" y="1789113"/>
          <p14:tracePt t="1358" x="2065338" y="1789113"/>
          <p14:tracePt t="1360" x="2049463" y="1798638"/>
          <p14:tracePt t="1362" x="2025650" y="1798638"/>
          <p14:tracePt t="1365" x="2000250" y="1798638"/>
          <p14:tracePt t="1367" x="1976438" y="1798638"/>
          <p14:tracePt t="1368" x="1960563" y="1798638"/>
          <p14:tracePt t="1370" x="1935163" y="1798638"/>
          <p14:tracePt t="1372" x="1911350" y="1798638"/>
          <p14:tracePt t="1374" x="1895475" y="1798638"/>
          <p14:tracePt t="1376" x="1879600" y="1798638"/>
          <p14:tracePt t="1378" x="1854200" y="1806575"/>
          <p14:tracePt t="1380" x="1830388" y="1806575"/>
          <p14:tracePt t="1383" x="1814513" y="1806575"/>
          <p14:tracePt t="1384" x="1797050" y="1806575"/>
          <p14:tracePt t="1386" x="1781175" y="1806575"/>
          <p14:tracePt t="1388" x="1765300" y="1806575"/>
          <p14:tracePt t="1390" x="1749425" y="1806575"/>
          <p14:tracePt t="1392" x="1731963" y="1806575"/>
          <p14:tracePt t="1394" x="1708150" y="1806575"/>
          <p14:tracePt t="1396" x="1692275" y="1806575"/>
          <p14:tracePt t="1398" x="1674813" y="1806575"/>
          <p14:tracePt t="1400" x="1658938" y="1806575"/>
          <p14:tracePt t="1402" x="1643063" y="1806575"/>
          <p14:tracePt t="1404" x="1627188" y="1806575"/>
          <p14:tracePt t="1406" x="1609725" y="1806575"/>
          <p14:tracePt t="1408" x="1593850" y="1806575"/>
          <p14:tracePt t="1410" x="1585913" y="1806575"/>
          <p14:tracePt t="1412" x="1570038" y="1806575"/>
          <p14:tracePt t="1414" x="1562100" y="1806575"/>
          <p14:tracePt t="1416" x="1544638" y="1806575"/>
          <p14:tracePt t="1418" x="1528763" y="1806575"/>
          <p14:tracePt t="1420" x="1520825" y="1806575"/>
          <p14:tracePt t="1422" x="1512888" y="1806575"/>
          <p14:tracePt t="1424" x="1489075" y="1806575"/>
          <p14:tracePt t="1426" x="1479550" y="1806575"/>
          <p14:tracePt t="1428" x="1471613" y="1806575"/>
          <p14:tracePt t="1430" x="1463675" y="1814513"/>
          <p14:tracePt t="1432" x="1439863" y="1814513"/>
          <p14:tracePt t="1434" x="1431925" y="1814513"/>
          <p14:tracePt t="1436" x="1423988" y="1814513"/>
          <p14:tracePt t="1438" x="1414463" y="1814513"/>
          <p14:tracePt t="1440" x="1390650" y="1814513"/>
          <p14:tracePt t="1442" x="1382713" y="1822450"/>
          <p14:tracePt t="1444" x="1374775" y="1822450"/>
          <p14:tracePt t="1446" x="1358900" y="1822450"/>
          <p14:tracePt t="1448" x="1341438" y="1822450"/>
          <p14:tracePt t="1450" x="1325563" y="1822450"/>
          <p14:tracePt t="1452" x="1317625" y="1822450"/>
          <p14:tracePt t="1454" x="1309688" y="1822450"/>
          <p14:tracePt t="1456" x="1284288" y="1822450"/>
          <p14:tracePt t="1458" x="1276350" y="1830388"/>
          <p14:tracePt t="1460" x="1268413" y="1830388"/>
          <p14:tracePt t="1462" x="1252538" y="1838325"/>
          <p14:tracePt t="1464" x="1236663" y="1838325"/>
          <p14:tracePt t="1466" x="1228725" y="1838325"/>
          <p14:tracePt t="1468" x="1220788" y="1838325"/>
          <p14:tracePt t="1470" x="1203325" y="1838325"/>
          <p14:tracePt t="1472" x="1187450" y="1838325"/>
          <p14:tracePt t="1475" x="1179513" y="1838325"/>
          <p14:tracePt t="1476" x="1171575" y="1846263"/>
          <p14:tracePt t="1478" x="1155700" y="1846263"/>
          <p14:tracePt t="1480" x="1146175" y="1846263"/>
          <p14:tracePt t="1482" x="1138238" y="1846263"/>
          <p14:tracePt t="1484" x="1130300" y="1846263"/>
          <p14:tracePt t="1486" x="1114425" y="1846263"/>
          <p14:tracePt t="1488" x="1114425" y="1854200"/>
          <p14:tracePt t="1490" x="1098550" y="1854200"/>
          <p14:tracePt t="1494" x="1090613" y="1854200"/>
          <p14:tracePt t="1500" x="1081088" y="1854200"/>
          <p14:tracePt t="1522" x="1081088" y="1863725"/>
          <p14:tracePt t="1531" x="1081088" y="1871663"/>
          <p14:tracePt t="1534" x="1081088" y="1879600"/>
          <p14:tracePt t="1542" x="1081088" y="1887538"/>
          <p14:tracePt t="1548" x="1081088" y="1895475"/>
          <p14:tracePt t="1553" x="1090613" y="1903413"/>
          <p14:tracePt t="1556" x="1090613" y="1911350"/>
          <p14:tracePt t="1558" x="1090613" y="1919288"/>
          <p14:tracePt t="1560" x="1098550" y="1919288"/>
          <p14:tracePt t="1564" x="1106488" y="1928813"/>
          <p14:tracePt t="1570" x="1106488" y="1936750"/>
          <p14:tracePt t="1572" x="1114425" y="1936750"/>
          <p14:tracePt t="1576" x="1114425" y="1944688"/>
          <p14:tracePt t="1578" x="1114425" y="1952625"/>
          <p14:tracePt t="1582" x="1122363" y="1960563"/>
          <p14:tracePt t="1598" x="1122363" y="1968500"/>
          <p14:tracePt t="1606" x="1130300" y="1968500"/>
          <p14:tracePt t="1631" x="1130300" y="1976438"/>
          <p14:tracePt t="1650" x="1130300" y="1984375"/>
          <p14:tracePt t="1656" x="1130300" y="1993900"/>
          <p14:tracePt t="1660" x="1130300" y="2001838"/>
          <p14:tracePt t="1664" x="1130300" y="2009775"/>
          <p14:tracePt t="1667" x="1130300" y="2017713"/>
          <p14:tracePt t="1668" x="1130300" y="2025650"/>
          <p14:tracePt t="1670" x="1130300" y="2033588"/>
          <p14:tracePt t="1672" x="1130300" y="2041525"/>
          <p14:tracePt t="1674" x="1130300" y="2058988"/>
          <p14:tracePt t="1676" x="1130300" y="2074863"/>
          <p14:tracePt t="1678" x="1130300" y="2090738"/>
          <p14:tracePt t="1680" x="1130300" y="2106613"/>
          <p14:tracePt t="1683" x="1130300" y="2124075"/>
          <p14:tracePt t="1684" x="1130300" y="2139950"/>
          <p14:tracePt t="1686" x="1130300" y="2155825"/>
          <p14:tracePt t="1687" x="1130300" y="2179638"/>
          <p14:tracePt t="1690" x="1130300" y="2205038"/>
          <p14:tracePt t="1692" x="1130300" y="2220913"/>
          <p14:tracePt t="1694" x="1130300" y="2236788"/>
          <p14:tracePt t="1696" x="1130300" y="2262188"/>
          <p14:tracePt t="1698" x="1130300" y="2286000"/>
          <p14:tracePt t="1700" x="1130300" y="2301875"/>
          <p14:tracePt t="1702" x="1138238" y="2317750"/>
          <p14:tracePt t="1704" x="1138238" y="2343150"/>
          <p14:tracePt t="1706" x="1138238" y="2359025"/>
          <p14:tracePt t="1708" x="1138238" y="2382838"/>
          <p14:tracePt t="1710" x="1146175" y="2408238"/>
          <p14:tracePt t="1712" x="1146175" y="2432050"/>
          <p14:tracePt t="1714" x="1146175" y="2447925"/>
          <p14:tracePt t="1716" x="1155700" y="2465388"/>
          <p14:tracePt t="1718" x="1155700" y="2481263"/>
          <p14:tracePt t="1720" x="1163638" y="2497138"/>
          <p14:tracePt t="1722" x="1163638" y="2513013"/>
          <p14:tracePt t="1724" x="1163638" y="2538413"/>
          <p14:tracePt t="1726" x="1171575" y="2554288"/>
          <p14:tracePt t="1728" x="1179513" y="2570163"/>
          <p14:tracePt t="1730" x="1187450" y="2587625"/>
          <p14:tracePt t="1732" x="1187450" y="2603500"/>
          <p14:tracePt t="1734" x="1187450" y="2619375"/>
          <p14:tracePt t="1736" x="1195388" y="2643188"/>
          <p14:tracePt t="1738" x="1203325" y="2660650"/>
          <p14:tracePt t="1740" x="1203325" y="2676525"/>
          <p14:tracePt t="1742" x="1203325" y="2684463"/>
          <p14:tracePt t="1744" x="1203325" y="2700338"/>
          <p14:tracePt t="1746" x="1203325" y="2717800"/>
          <p14:tracePt t="1748" x="1211263" y="2725738"/>
          <p14:tracePt t="1750" x="1211263" y="2733675"/>
          <p14:tracePt t="1752" x="1211263" y="2757488"/>
          <p14:tracePt t="1754" x="1220788" y="2765425"/>
          <p14:tracePt t="1756" x="1220788" y="2773363"/>
          <p14:tracePt t="1758" x="1220788" y="2782888"/>
          <p14:tracePt t="1760" x="1228725" y="2798763"/>
          <p14:tracePt t="1762" x="1228725" y="2806700"/>
          <p14:tracePt t="1764" x="1228725" y="2814638"/>
          <p14:tracePt t="1766" x="1228725" y="2830513"/>
          <p14:tracePt t="1768" x="1228725" y="2838450"/>
          <p14:tracePt t="1770" x="1228725" y="2847975"/>
          <p14:tracePt t="1772" x="1228725" y="2863850"/>
          <p14:tracePt t="1774" x="1228725" y="2871788"/>
          <p14:tracePt t="1778" x="1228725" y="2879725"/>
          <p14:tracePt t="1782" x="1228725" y="2887663"/>
          <p14:tracePt t="1784" x="1228725" y="2895600"/>
          <p14:tracePt t="1786" x="1228725" y="2903538"/>
          <p14:tracePt t="1794" x="1228725" y="2913063"/>
          <p14:tracePt t="1796" x="1228725" y="2921000"/>
          <p14:tracePt t="1805" x="1228725" y="2928938"/>
          <p14:tracePt t="1864" x="1228725" y="2936875"/>
          <p14:tracePt t="1877" x="1236663" y="2936875"/>
          <p14:tracePt t="1884" x="1244600" y="2936875"/>
          <p14:tracePt t="1892" x="1252538" y="2936875"/>
          <p14:tracePt t="1894" x="1260475" y="2936875"/>
          <p14:tracePt t="1899" x="1268413" y="2936875"/>
          <p14:tracePt t="1900" x="1276350" y="2936875"/>
          <p14:tracePt t="1905" x="1293813" y="2936875"/>
          <p14:tracePt t="1907" x="1301750" y="2936875"/>
          <p14:tracePt t="1908" x="1317625" y="2936875"/>
          <p14:tracePt t="1910" x="1333500" y="2944813"/>
          <p14:tracePt t="1912" x="1349375" y="2944813"/>
          <p14:tracePt t="1914" x="1374775" y="2944813"/>
          <p14:tracePt t="1916" x="1406525" y="2944813"/>
          <p14:tracePt t="1918" x="1447800" y="2952750"/>
          <p14:tracePt t="1920" x="1479550" y="2960688"/>
          <p14:tracePt t="1922" x="1528763" y="2968625"/>
          <p14:tracePt t="1924" x="1570038" y="2978150"/>
          <p14:tracePt t="1926" x="1619250" y="2986088"/>
          <p14:tracePt t="1928" x="1666875" y="2994025"/>
          <p14:tracePt t="1930" x="1716088" y="3001963"/>
          <p14:tracePt t="1932" x="1773238" y="3009900"/>
          <p14:tracePt t="1934" x="1830388" y="3017838"/>
          <p14:tracePt t="1936" x="1887538" y="3033713"/>
          <p14:tracePt t="1938" x="1952625" y="3043238"/>
          <p14:tracePt t="1940" x="2025650" y="3059113"/>
          <p14:tracePt t="1942" x="2098675" y="3067050"/>
          <p14:tracePt t="1944" x="2179638" y="3082925"/>
          <p14:tracePt t="1946" x="2252663" y="3090863"/>
          <p14:tracePt t="1948" x="2333625" y="3108325"/>
          <p14:tracePt t="1950" x="2408238" y="3116263"/>
          <p14:tracePt t="1952" x="2497138" y="3132138"/>
          <p14:tracePt t="1954" x="2586038" y="3155950"/>
          <p14:tracePt t="1956" x="2676525" y="3163888"/>
          <p14:tracePt t="1958" x="2757488" y="3173413"/>
          <p14:tracePt t="1960" x="2846388" y="3181350"/>
          <p14:tracePt t="1962" x="2927350" y="3189288"/>
          <p14:tracePt t="1964" x="3009900" y="3197225"/>
          <p14:tracePt t="1966" x="3090863" y="3205163"/>
          <p14:tracePt t="1968" x="3171825" y="3213100"/>
          <p14:tracePt t="1970" x="3252788" y="3213100"/>
          <p14:tracePt t="1973" x="3325813" y="3221038"/>
          <p14:tracePt t="1974" x="3408363" y="3221038"/>
          <p14:tracePt t="1976" x="3481388" y="3221038"/>
          <p14:tracePt t="1978" x="3554413" y="3228975"/>
          <p14:tracePt t="1979" x="3635375" y="3228975"/>
          <p14:tracePt t="1982" x="3708400" y="3228975"/>
          <p14:tracePt t="1985" x="3773488" y="3228975"/>
          <p14:tracePt t="1986" x="3846513" y="3228975"/>
          <p14:tracePt t="1988" x="3903663" y="3228975"/>
          <p14:tracePt t="1990" x="3968750" y="3228975"/>
          <p14:tracePt t="1992" x="4033838" y="3228975"/>
          <p14:tracePt t="1994" x="4090988" y="3228975"/>
          <p14:tracePt t="1995" x="4148138" y="3221038"/>
          <p14:tracePt t="1998" x="4189413" y="3221038"/>
          <p14:tracePt t="2000" x="4237038" y="3221038"/>
          <p14:tracePt t="2002" x="4278313" y="3213100"/>
          <p14:tracePt t="2004" x="4310063" y="3213100"/>
          <p14:tracePt t="2006" x="4351338" y="3205163"/>
          <p14:tracePt t="2008" x="4384675" y="3205163"/>
          <p14:tracePt t="2010" x="4408488" y="3205163"/>
          <p14:tracePt t="2012" x="4432300" y="3197225"/>
          <p14:tracePt t="2014" x="4457700" y="3197225"/>
          <p14:tracePt t="2016" x="4481513" y="3189288"/>
          <p14:tracePt t="2018" x="4505325" y="3189288"/>
          <p14:tracePt t="2020" x="4522788" y="3189288"/>
          <p14:tracePt t="2022" x="4538663" y="3181350"/>
          <p14:tracePt t="2024" x="4554538" y="3181350"/>
          <p14:tracePt t="2026" x="4562475" y="3181350"/>
          <p14:tracePt t="2028" x="4570413" y="3181350"/>
          <p14:tracePt t="2030" x="4570413" y="3173413"/>
          <p14:tracePt t="2032" x="4578350" y="3173413"/>
          <p14:tracePt t="2070" x="4570413" y="3173413"/>
          <p14:tracePt t="2072" x="4562475" y="3173413"/>
          <p14:tracePt t="2075" x="4546600" y="3173413"/>
          <p14:tracePt t="2077" x="4538663" y="3173413"/>
          <p14:tracePt t="2078" x="4522788" y="3173413"/>
          <p14:tracePt t="2080" x="4505325" y="3173413"/>
          <p14:tracePt t="2082" x="4481513" y="3173413"/>
          <p14:tracePt t="2084" x="4465638" y="3173413"/>
          <p14:tracePt t="2086" x="4440238" y="3173413"/>
          <p14:tracePt t="2088" x="4416425" y="3173413"/>
          <p14:tracePt t="2090" x="4384675" y="3173413"/>
          <p14:tracePt t="2092" x="4343400" y="3181350"/>
          <p14:tracePt t="2094" x="4310063" y="3181350"/>
          <p14:tracePt t="2096" x="4278313" y="3189288"/>
          <p14:tracePt t="2098" x="4229100" y="3189288"/>
          <p14:tracePt t="2100" x="4197350" y="3197225"/>
          <p14:tracePt t="2102" x="4156075" y="3197225"/>
          <p14:tracePt t="2104" x="4114800" y="3205163"/>
          <p14:tracePt t="2106" x="4075113" y="3213100"/>
          <p14:tracePt t="2108" x="4033838" y="3213100"/>
          <p14:tracePt t="2110" x="3994150" y="3213100"/>
          <p14:tracePt t="2112" x="3960813" y="3221038"/>
          <p14:tracePt t="2114" x="3911600" y="3228975"/>
          <p14:tracePt t="2116" x="3863975" y="3228975"/>
          <p14:tracePt t="2118" x="3822700" y="3238500"/>
          <p14:tracePt t="2120" x="3773488" y="3246438"/>
          <p14:tracePt t="2122" x="3733800" y="3246438"/>
          <p14:tracePt t="2124" x="3684588" y="3254375"/>
          <p14:tracePt t="2126" x="3651250" y="3262313"/>
          <p14:tracePt t="2128" x="3603625" y="3270250"/>
          <p14:tracePt t="2130" x="3562350" y="3278188"/>
          <p14:tracePt t="2132" x="3513138" y="3286125"/>
          <p14:tracePt t="2134" x="3473450" y="3286125"/>
          <p14:tracePt t="2136" x="3424238" y="3294063"/>
          <p14:tracePt t="2138" x="3382963" y="3294063"/>
          <p14:tracePt t="2140" x="3335338" y="3303588"/>
          <p14:tracePt t="2143" x="3294063" y="3303588"/>
          <p14:tracePt t="2144" x="3244850" y="3303588"/>
          <p14:tracePt t="2146" x="3205163" y="3303588"/>
          <p14:tracePt t="2148" x="3155950" y="3303588"/>
          <p14:tracePt t="2150" x="3122613" y="3311525"/>
          <p14:tracePt t="2152" x="3074988" y="3311525"/>
          <p14:tracePt t="2154" x="3033713" y="3311525"/>
          <p14:tracePt t="2156" x="2984500" y="3311525"/>
          <p14:tracePt t="2158" x="2952750" y="3319463"/>
          <p14:tracePt t="2160" x="2911475" y="3319463"/>
          <p14:tracePt t="2162" x="2862263" y="3319463"/>
          <p14:tracePt t="2164" x="2822575" y="3319463"/>
          <p14:tracePt t="2166" x="2773363" y="3319463"/>
          <p14:tracePt t="2168" x="2741613" y="3319463"/>
          <p14:tracePt t="2170" x="2700338" y="3319463"/>
          <p14:tracePt t="2172" x="2651125" y="3319463"/>
          <p14:tracePt t="2174" x="2611438" y="3319463"/>
          <p14:tracePt t="2176" x="2554288" y="3319463"/>
          <p14:tracePt t="2178" x="2513013" y="3319463"/>
          <p14:tracePt t="2180" x="2463800" y="3319463"/>
          <p14:tracePt t="2182" x="2424113" y="3319463"/>
          <p14:tracePt t="2184" x="2382838" y="3319463"/>
          <p14:tracePt t="2186" x="2333625" y="3319463"/>
          <p14:tracePt t="2188" x="2293938" y="3319463"/>
          <p14:tracePt t="2190" x="2244725" y="3319463"/>
          <p14:tracePt t="2192" x="2203450" y="3319463"/>
          <p14:tracePt t="2194" x="2163763" y="3319463"/>
          <p14:tracePt t="2196" x="2114550" y="3319463"/>
          <p14:tracePt t="2198" x="2082800" y="3319463"/>
          <p14:tracePt t="2200" x="2049463" y="3319463"/>
          <p14:tracePt t="2202" x="2017713" y="3319463"/>
          <p14:tracePt t="2204" x="1984375" y="3319463"/>
          <p14:tracePt t="2206" x="1943100" y="3319463"/>
          <p14:tracePt t="2208" x="1911350" y="3319463"/>
          <p14:tracePt t="2210" x="1879600" y="3319463"/>
          <p14:tracePt t="2212" x="1854200" y="3319463"/>
          <p14:tracePt t="2214" x="1830388" y="3319463"/>
          <p14:tracePt t="2216" x="1804988" y="3319463"/>
          <p14:tracePt t="2218" x="1781175" y="3319463"/>
          <p14:tracePt t="2220" x="1765300" y="3319463"/>
          <p14:tracePt t="2222" x="1739900" y="3319463"/>
          <p14:tracePt t="2224" x="1724025" y="3319463"/>
          <p14:tracePt t="2226" x="1708150" y="3319463"/>
          <p14:tracePt t="2228" x="1692275" y="3319463"/>
          <p14:tracePt t="2230" x="1666875" y="3319463"/>
          <p14:tracePt t="2232" x="1651000" y="3319463"/>
          <p14:tracePt t="2234" x="1635125" y="3319463"/>
          <p14:tracePt t="2236" x="1619250" y="3327400"/>
          <p14:tracePt t="2238" x="1601788" y="3327400"/>
          <p14:tracePt t="2240" x="1585913" y="3335338"/>
          <p14:tracePt t="2242" x="1577975" y="3335338"/>
          <p14:tracePt t="2244" x="1570038" y="3335338"/>
          <p14:tracePt t="2246" x="1562100" y="3335338"/>
          <p14:tracePt t="2248" x="1544638" y="3335338"/>
          <p14:tracePt t="2250" x="1536700" y="3335338"/>
          <p14:tracePt t="2252" x="1528763" y="3343275"/>
          <p14:tracePt t="2254" x="1520825" y="3343275"/>
          <p14:tracePt t="2256" x="1512888" y="3351213"/>
          <p14:tracePt t="2262" x="1504950" y="3351213"/>
          <p14:tracePt t="2291" x="1497013" y="3351213"/>
          <p14:tracePt t="2359" x="1489075" y="3351213"/>
          <p14:tracePt t="2363" x="1479550" y="3351213"/>
          <p14:tracePt t="2406" x="1471613" y="3359150"/>
          <p14:tracePt t="2410" x="1471613" y="3368675"/>
          <p14:tracePt t="2414" x="1463675" y="3384550"/>
          <p14:tracePt t="2418" x="1463675" y="3392488"/>
          <p14:tracePt t="2420" x="1455738" y="3408363"/>
          <p14:tracePt t="2423" x="1447800" y="3424238"/>
          <p14:tracePt t="2425" x="1447800" y="3441700"/>
          <p14:tracePt t="2427" x="1439863" y="3457575"/>
          <p14:tracePt t="2429" x="1439863" y="3481388"/>
          <p14:tracePt t="2430" x="1431925" y="3498850"/>
          <p14:tracePt t="2432" x="1423988" y="3522663"/>
          <p14:tracePt t="2434" x="1423988" y="3538538"/>
          <p14:tracePt t="2436" x="1414463" y="3563938"/>
          <p14:tracePt t="2438" x="1414463" y="3579813"/>
          <p14:tracePt t="2441" x="1414463" y="3603625"/>
          <p14:tracePt t="2442" x="1406525" y="3629025"/>
          <p14:tracePt t="2444" x="1398588" y="3644900"/>
          <p14:tracePt t="2446" x="1398588" y="3668713"/>
          <p14:tracePt t="2448" x="1390650" y="3694113"/>
          <p14:tracePt t="2450" x="1390650" y="3717925"/>
          <p14:tracePt t="2453" x="1390650" y="3741738"/>
          <p14:tracePt t="2454" x="1382713" y="3767138"/>
          <p14:tracePt t="2456" x="1382713" y="3783013"/>
          <p14:tracePt t="2458" x="1374775" y="3806825"/>
          <p14:tracePt t="2460" x="1374775" y="3824288"/>
          <p14:tracePt t="2462" x="1366838" y="3848100"/>
          <p14:tracePt t="2464" x="1366838" y="3863975"/>
          <p14:tracePt t="2466" x="1366838" y="3879850"/>
          <p14:tracePt t="2468" x="1366838" y="3905250"/>
          <p14:tracePt t="2470" x="1366838" y="3921125"/>
          <p14:tracePt t="2472" x="1366838" y="3937000"/>
          <p14:tracePt t="2474" x="1366838" y="3944938"/>
          <p14:tracePt t="2476" x="1366838" y="3962400"/>
          <p14:tracePt t="2478" x="1366838" y="3978275"/>
          <p14:tracePt t="2480" x="1366838" y="3994150"/>
          <p14:tracePt t="2482" x="1366838" y="4010025"/>
          <p14:tracePt t="2485" x="1366838" y="4019550"/>
          <p14:tracePt t="2486" x="1366838" y="4035425"/>
          <p14:tracePt t="2488" x="1366838" y="4051300"/>
          <p14:tracePt t="2490" x="1366838" y="4067175"/>
          <p14:tracePt t="2492" x="1366838" y="4075113"/>
          <p14:tracePt t="2494" x="1366838" y="4092575"/>
          <p14:tracePt t="2496" x="1366838" y="4100513"/>
          <p14:tracePt t="2498" x="1366838" y="4124325"/>
          <p14:tracePt t="2500" x="1366838" y="4132263"/>
          <p14:tracePt t="2503" x="1366838" y="4149725"/>
          <p14:tracePt t="2504" x="1366838" y="4165600"/>
          <p14:tracePt t="2506" x="1366838" y="4173538"/>
          <p14:tracePt t="2508" x="1366838" y="4189413"/>
          <p14:tracePt t="2510" x="1366838" y="4205288"/>
          <p14:tracePt t="2512" x="1366838" y="4214813"/>
          <p14:tracePt t="2514" x="1366838" y="4230688"/>
          <p14:tracePt t="2516" x="1366838" y="4246563"/>
          <p14:tracePt t="2518" x="1366838" y="4262438"/>
          <p14:tracePt t="2520" x="1366838" y="4270375"/>
          <p14:tracePt t="2522" x="1366838" y="4279900"/>
          <p14:tracePt t="2524" x="1366838" y="4295775"/>
          <p14:tracePt t="2526" x="1374775" y="4311650"/>
          <p14:tracePt t="2528" x="1374775" y="4319588"/>
          <p14:tracePt t="2530" x="1374775" y="4327525"/>
          <p14:tracePt t="2532" x="1382713" y="4344988"/>
          <p14:tracePt t="2534" x="1382713" y="4352925"/>
          <p14:tracePt t="2536" x="1390650" y="4360863"/>
          <p14:tracePt t="2538" x="1390650" y="4376738"/>
          <p14:tracePt t="2540" x="1390650" y="4384675"/>
          <p14:tracePt t="2542" x="1398588" y="4392613"/>
          <p14:tracePt t="2544" x="1406525" y="4400550"/>
          <p14:tracePt t="2546" x="1406525" y="4410075"/>
          <p14:tracePt t="2548" x="1414463" y="4418013"/>
          <p14:tracePt t="2552" x="1414463" y="4425950"/>
          <p14:tracePt t="2554" x="1414463" y="4433888"/>
          <p14:tracePt t="2556" x="1423988" y="4433888"/>
          <p14:tracePt t="2562" x="1423988" y="4441825"/>
          <p14:tracePt t="2570" x="1431925" y="4441825"/>
          <p14:tracePt t="2574" x="1431925" y="4449763"/>
          <p14:tracePt t="2610" x="1439863" y="4449763"/>
          <p14:tracePt t="2624" x="1447800" y="4449763"/>
          <p14:tracePt t="2632" x="1455738" y="4449763"/>
          <p14:tracePt t="2634" x="1455738" y="4457700"/>
          <p14:tracePt t="2636" x="1463675" y="4457700"/>
          <p14:tracePt t="2638" x="1463675" y="4465638"/>
          <p14:tracePt t="2640" x="1471613" y="4465638"/>
          <p14:tracePt t="2644" x="1489075" y="4475163"/>
          <p14:tracePt t="2646" x="1497013" y="4475163"/>
          <p14:tracePt t="2648" x="1504950" y="4483100"/>
          <p14:tracePt t="2650" x="1520825" y="4491038"/>
          <p14:tracePt t="2653" x="1536700" y="4498975"/>
          <p14:tracePt t="2654" x="1544638" y="4498975"/>
          <p14:tracePt t="2656" x="1562100" y="4506913"/>
          <p14:tracePt t="2658" x="1577975" y="4514850"/>
          <p14:tracePt t="2660" x="1585913" y="4530725"/>
          <p14:tracePt t="2662" x="1601788" y="4540250"/>
          <p14:tracePt t="2664" x="1619250" y="4548188"/>
          <p14:tracePt t="2666" x="1635125" y="4564063"/>
          <p14:tracePt t="2668" x="1643063" y="4572000"/>
          <p14:tracePt t="2670" x="1658938" y="4579938"/>
          <p14:tracePt t="2673" x="1674813" y="4595813"/>
          <p14:tracePt t="2674" x="1692275" y="4603750"/>
          <p14:tracePt t="2676" x="1700213" y="4621213"/>
          <p14:tracePt t="2678" x="1708150" y="4629150"/>
          <p14:tracePt t="2680" x="1724025" y="4645025"/>
          <p14:tracePt t="2683" x="1739900" y="4652963"/>
          <p14:tracePt t="2685" x="1757363" y="4660900"/>
          <p14:tracePt t="2686" x="1765300" y="4678363"/>
          <p14:tracePt t="2688" x="1773238" y="4686300"/>
          <p14:tracePt t="2690" x="1789113" y="4702175"/>
          <p14:tracePt t="2692" x="1797050" y="4710113"/>
          <p14:tracePt t="2694" x="1814513" y="4725988"/>
          <p14:tracePt t="2696" x="1822450" y="4743450"/>
          <p14:tracePt t="2698" x="1838325" y="4751388"/>
          <p14:tracePt t="2700" x="1846263" y="4775200"/>
          <p14:tracePt t="2702" x="1854200" y="4783138"/>
          <p14:tracePt t="2705" x="1870075" y="4791075"/>
          <p14:tracePt t="2706" x="1879600" y="4808538"/>
          <p14:tracePt t="2708" x="1887538" y="4816475"/>
          <p14:tracePt t="2710" x="1895475" y="4832350"/>
          <p14:tracePt t="2712" x="1911350" y="4840288"/>
          <p14:tracePt t="2714" x="1919288" y="4848225"/>
          <p14:tracePt t="2717" x="1927225" y="4873625"/>
          <p14:tracePt t="2718" x="1935163" y="4881563"/>
          <p14:tracePt t="2720" x="1943100" y="4889500"/>
          <p14:tracePt t="2723" x="1960563" y="4905375"/>
          <p14:tracePt t="2726" x="1976438" y="4929188"/>
          <p14:tracePt t="2728" x="1984375" y="4938713"/>
          <p14:tracePt t="2730" x="2000250" y="4946650"/>
          <p14:tracePt t="2732" x="2008188" y="4962525"/>
          <p14:tracePt t="2734" x="2017713" y="4970463"/>
          <p14:tracePt t="2736" x="2033588" y="4986338"/>
          <p14:tracePt t="2738" x="2041525" y="4994275"/>
          <p14:tracePt t="2740" x="2057400" y="5011738"/>
          <p14:tracePt t="2742" x="2073275" y="5019675"/>
          <p14:tracePt t="2744" x="2090738" y="5035550"/>
          <p14:tracePt t="2746" x="2106613" y="5043488"/>
          <p14:tracePt t="2748" x="2130425" y="5059363"/>
          <p14:tracePt t="2750" x="2147888" y="5068888"/>
          <p14:tracePt t="2752" x="2163763" y="5084763"/>
          <p14:tracePt t="2754" x="2187575" y="5092700"/>
          <p14:tracePt t="2756" x="2212975" y="5108575"/>
          <p14:tracePt t="2758" x="2236788" y="5108575"/>
          <p14:tracePt t="2760" x="2260600" y="5116513"/>
          <p14:tracePt t="2762" x="2286000" y="5133975"/>
          <p14:tracePt t="2764" x="2309813" y="5141913"/>
          <p14:tracePt t="2766" x="2325688" y="5149850"/>
          <p14:tracePt t="2768" x="2359025" y="5157788"/>
          <p14:tracePt t="2770" x="2382838" y="5165725"/>
          <p14:tracePt t="2772" x="2408238" y="5173663"/>
          <p14:tracePt t="2774" x="2432050" y="5173663"/>
          <p14:tracePt t="2776" x="2455863" y="5181600"/>
          <p14:tracePt t="2778" x="2481263" y="5189538"/>
          <p14:tracePt t="2781" x="2505075" y="5199063"/>
          <p14:tracePt t="2782" x="2520950" y="5207000"/>
          <p14:tracePt t="2784" x="2546350" y="5214938"/>
          <p14:tracePt t="2786" x="2570163" y="5222875"/>
          <p14:tracePt t="2788" x="2586038" y="5222875"/>
          <p14:tracePt t="2790" x="2601913" y="5230813"/>
          <p14:tracePt t="2792" x="2611438" y="5238750"/>
          <p14:tracePt t="2794" x="2627313" y="5238750"/>
          <p14:tracePt t="2796" x="2643188" y="5238750"/>
          <p14:tracePt t="2798" x="2651125" y="5246688"/>
          <p14:tracePt t="2800" x="2667000" y="5254625"/>
          <p14:tracePt t="2806" x="2676525" y="5254625"/>
          <p14:tracePt t="2808" x="2676525" y="5264150"/>
          <p14:tracePt t="2810" x="2684463" y="5264150"/>
          <p14:tracePt t="2816" x="2692400" y="5264150"/>
          <p14:tracePt t="2823" x="2692400" y="5272088"/>
          <p14:tracePt t="2828" x="2692400" y="5280025"/>
          <p14:tracePt t="2836" x="2692400" y="5287963"/>
          <p14:tracePt t="2846" x="2692400" y="5295900"/>
          <p14:tracePt t="2853" x="2684463" y="5303838"/>
          <p14:tracePt t="2858" x="2676525" y="5311775"/>
          <p14:tracePt t="2862" x="2667000" y="5319713"/>
          <p14:tracePt t="2865" x="2659063" y="5319713"/>
          <p14:tracePt t="2866" x="2659063" y="5329238"/>
          <p14:tracePt t="2868" x="2651125" y="5329238"/>
          <p14:tracePt t="2870" x="2643188" y="5329238"/>
          <p14:tracePt t="2872" x="2643188" y="5337175"/>
          <p14:tracePt t="2874" x="2627313" y="5345113"/>
          <p14:tracePt t="2878" x="2611438" y="5353050"/>
          <p14:tracePt t="2880" x="2601913" y="5360988"/>
          <p14:tracePt t="2882" x="2593975" y="5360988"/>
          <p14:tracePt t="2884" x="2578100" y="5368925"/>
          <p14:tracePt t="2888" x="2570163" y="5376863"/>
          <p14:tracePt t="2890" x="2554288" y="5384800"/>
          <p14:tracePt t="2892" x="2546350" y="5384800"/>
          <p14:tracePt t="2894" x="2528888" y="5394325"/>
          <p14:tracePt t="2896" x="2520950" y="5402263"/>
          <p14:tracePt t="2898" x="2513013" y="5410200"/>
          <p14:tracePt t="2900" x="2497138" y="5410200"/>
          <p14:tracePt t="2903" x="2489200" y="5426075"/>
          <p14:tracePt t="2904" x="2481263" y="5426075"/>
          <p14:tracePt t="2906" x="2455863" y="5434013"/>
          <p14:tracePt t="2908" x="2447925" y="5441950"/>
          <p14:tracePt t="2910" x="2432050" y="5441950"/>
          <p14:tracePt t="2912" x="2416175" y="5449888"/>
          <p14:tracePt t="2914" x="2398713" y="5459413"/>
          <p14:tracePt t="2916" x="2390775" y="5467350"/>
          <p14:tracePt t="2918" x="2374900" y="5475288"/>
          <p14:tracePt t="2921" x="2359025" y="5483225"/>
          <p14:tracePt t="2922" x="2343150" y="5483225"/>
          <p14:tracePt t="2924" x="2325688" y="5491163"/>
          <p14:tracePt t="2926" x="2309813" y="5499100"/>
          <p14:tracePt t="2928" x="2286000" y="5507038"/>
          <p14:tracePt t="2930" x="2268538" y="5507038"/>
          <p14:tracePt t="2932" x="2252663" y="5524500"/>
          <p14:tracePt t="2934" x="2236788" y="5532438"/>
          <p14:tracePt t="2936" x="2220913" y="5540375"/>
          <p14:tracePt t="2938" x="2195513" y="5548313"/>
          <p14:tracePt t="2940" x="2179638" y="5556250"/>
          <p14:tracePt t="2943" x="2163763" y="5564188"/>
          <p14:tracePt t="2944" x="2147888" y="5580063"/>
          <p14:tracePt t="2946" x="2122488" y="5589588"/>
          <p14:tracePt t="2948" x="2114550" y="5597525"/>
          <p14:tracePt t="2950" x="2098675" y="5613400"/>
          <p14:tracePt t="2952" x="2082800" y="5621338"/>
          <p14:tracePt t="2954" x="2073275" y="5637213"/>
          <p14:tracePt t="2956" x="2057400" y="5645150"/>
          <p14:tracePt t="2958" x="2049463" y="5662613"/>
          <p14:tracePt t="2960" x="2041525" y="5670550"/>
          <p14:tracePt t="2962" x="2041525" y="5678488"/>
          <p14:tracePt t="2964" x="2033588" y="5694363"/>
          <p14:tracePt t="2967" x="2025650" y="5702300"/>
          <p14:tracePt t="2968" x="2025650" y="5710238"/>
          <p14:tracePt t="2970" x="2017713" y="5727700"/>
          <p14:tracePt t="2972" x="2008188" y="5735638"/>
          <p14:tracePt t="2974" x="2008188" y="5751513"/>
          <p14:tracePt t="2975" x="2008188" y="5759450"/>
          <p14:tracePt t="2978" x="2000250" y="5767388"/>
          <p14:tracePt t="2980" x="2000250" y="5784850"/>
          <p14:tracePt t="2982" x="2000250" y="5792788"/>
          <p14:tracePt t="2984" x="1992313" y="5800725"/>
          <p14:tracePt t="2986" x="1992313" y="5808663"/>
          <p14:tracePt t="2990" x="1992313" y="5816600"/>
          <p14:tracePt t="2994" x="1992313" y="5824538"/>
          <p14:tracePt t="2996" x="1992313" y="5832475"/>
          <p14:tracePt t="3000" x="1992313" y="5840413"/>
          <p14:tracePt t="3005" x="1984375" y="5840413"/>
          <p14:tracePt t="3010" x="1984375" y="5849938"/>
          <p14:tracePt t="3052" x="1984375" y="5840413"/>
          <p14:tracePt t="3054" x="1976438" y="5840413"/>
          <p14:tracePt t="3056" x="1968500" y="5832475"/>
          <p14:tracePt t="3058" x="1968500" y="5824538"/>
          <p14:tracePt t="3062" x="1960563" y="5816600"/>
          <p14:tracePt t="3064" x="1960563" y="5808663"/>
          <p14:tracePt t="3066" x="1952625" y="5800725"/>
          <p14:tracePt t="3068" x="1943100" y="5784850"/>
          <p14:tracePt t="3070" x="1943100" y="5775325"/>
          <p14:tracePt t="3072" x="1935163" y="5759450"/>
          <p14:tracePt t="3074" x="1919288" y="5743575"/>
          <p14:tracePt t="3076" x="1919288" y="5719763"/>
          <p14:tracePt t="3078" x="1903413" y="5702300"/>
          <p14:tracePt t="3080" x="1895475" y="5678488"/>
          <p14:tracePt t="3082" x="1887538" y="5654675"/>
          <p14:tracePt t="3084" x="1870075" y="5621338"/>
          <p14:tracePt t="3086" x="1854200" y="5597525"/>
          <p14:tracePt t="3088" x="1854200" y="5564188"/>
          <p14:tracePt t="3090" x="1838325" y="5524500"/>
          <p14:tracePt t="3092" x="1830388" y="5491163"/>
          <p14:tracePt t="3094" x="1814513" y="5441950"/>
          <p14:tracePt t="3096" x="1797050" y="5410200"/>
          <p14:tracePt t="3098" x="1781175" y="5360988"/>
          <p14:tracePt t="3100" x="1765300" y="5311775"/>
          <p14:tracePt t="3102" x="1749425" y="5264150"/>
          <p14:tracePt t="3104" x="1731963" y="5222875"/>
          <p14:tracePt t="3107" x="1724025" y="5173663"/>
          <p14:tracePt t="3108" x="1708150" y="5116513"/>
          <p14:tracePt t="3110" x="1700213" y="5059363"/>
          <p14:tracePt t="3112" x="1684338" y="5011738"/>
          <p14:tracePt t="3114" x="1674813" y="4954588"/>
          <p14:tracePt t="3115" x="1658938" y="4897438"/>
          <p14:tracePt t="3118" x="1643063" y="4848225"/>
          <p14:tracePt t="3120" x="1635125" y="4799013"/>
          <p14:tracePt t="3122" x="1619250" y="4743450"/>
          <p14:tracePt t="3124" x="1601788" y="4694238"/>
          <p14:tracePt t="3126" x="1585913" y="4637088"/>
          <p14:tracePt t="3128" x="1570038" y="4587875"/>
          <p14:tracePt t="3130" x="1562100" y="4530725"/>
          <p14:tracePt t="3132" x="1544638" y="4483100"/>
          <p14:tracePt t="3134" x="1528763" y="4441825"/>
          <p14:tracePt t="3136" x="1520825" y="4384675"/>
          <p14:tracePt t="3138" x="1512888" y="4335463"/>
          <p14:tracePt t="3140" x="1504950" y="4287838"/>
          <p14:tracePt t="3143" x="1497013" y="4246563"/>
          <p14:tracePt t="3144" x="1489075" y="4214813"/>
          <p14:tracePt t="3145" x="1479550" y="4165600"/>
          <p14:tracePt t="3148" x="1479550" y="4132263"/>
          <p14:tracePt t="3150" x="1471613" y="4092575"/>
          <p14:tracePt t="3153" x="1471613" y="4059238"/>
          <p14:tracePt t="3154" x="1463675" y="4027488"/>
          <p14:tracePt t="3156" x="1463675" y="4002088"/>
          <p14:tracePt t="3158" x="1463675" y="3970338"/>
          <p14:tracePt t="3160" x="1463675" y="3944938"/>
          <p14:tracePt t="3163" x="1463675" y="3921125"/>
          <p14:tracePt t="3164" x="1463675" y="3897313"/>
          <p14:tracePt t="3166" x="1463675" y="3871913"/>
          <p14:tracePt t="3168" x="1463675" y="3856038"/>
          <p14:tracePt t="3170" x="1463675" y="3832225"/>
          <p14:tracePt t="3172" x="1463675" y="3814763"/>
          <p14:tracePt t="3174" x="1463675" y="3790950"/>
          <p14:tracePt t="3176" x="1463675" y="3775075"/>
          <p14:tracePt t="3178" x="1471613" y="3759200"/>
          <p14:tracePt t="3180" x="1479550" y="3749675"/>
          <p14:tracePt t="3182" x="1479550" y="3733800"/>
          <p14:tracePt t="3184" x="1479550" y="3725863"/>
          <p14:tracePt t="3185" x="1479550" y="3717925"/>
          <p14:tracePt t="3188" x="1489075" y="3702050"/>
          <p14:tracePt t="3190" x="1497013" y="3684588"/>
          <p14:tracePt t="3192" x="1504950" y="3676650"/>
          <p14:tracePt t="3194" x="1504950" y="3660775"/>
          <p14:tracePt t="3196" x="1504950" y="3652838"/>
          <p14:tracePt t="3198" x="1504950" y="3644900"/>
          <p14:tracePt t="3200" x="1504950" y="3636963"/>
          <p14:tracePt t="3202" x="1512888" y="3619500"/>
          <p14:tracePt t="3204" x="1520825" y="3611563"/>
          <p14:tracePt t="3206" x="1520825" y="3595688"/>
          <p14:tracePt t="3208" x="1520825" y="3579813"/>
          <p14:tracePt t="3210" x="1528763" y="3571875"/>
          <p14:tracePt t="3212" x="1536700" y="3563938"/>
          <p14:tracePt t="3214" x="1536700" y="3538538"/>
          <p14:tracePt t="3216" x="1536700" y="3530600"/>
          <p14:tracePt t="3218" x="1536700" y="3522663"/>
          <p14:tracePt t="3220" x="1544638" y="3506788"/>
          <p14:tracePt t="3222" x="1544638" y="3489325"/>
          <p14:tracePt t="3224" x="1544638" y="3481388"/>
          <p14:tracePt t="3226" x="1554163" y="3465513"/>
          <p14:tracePt t="3228" x="1554163" y="3449638"/>
          <p14:tracePt t="3230" x="1554163" y="3433763"/>
          <p14:tracePt t="3232" x="1554163" y="3416300"/>
          <p14:tracePt t="3234" x="1562100" y="3400425"/>
          <p14:tracePt t="3236" x="1570038" y="3384550"/>
          <p14:tracePt t="3238" x="1570038" y="3368675"/>
          <p14:tracePt t="3240" x="1570038" y="3351213"/>
          <p14:tracePt t="3242" x="1570038" y="3327400"/>
          <p14:tracePt t="3244" x="1570038" y="3311525"/>
          <p14:tracePt t="3246" x="1577975" y="3294063"/>
          <p14:tracePt t="3248" x="1577975" y="3278188"/>
          <p14:tracePt t="3250" x="1577975" y="3254375"/>
          <p14:tracePt t="3252" x="1577975" y="3238500"/>
          <p14:tracePt t="3254" x="1577975" y="3221038"/>
          <p14:tracePt t="3256" x="1577975" y="3205163"/>
          <p14:tracePt t="3258" x="1577975" y="3181350"/>
          <p14:tracePt t="3260" x="1577975" y="3155950"/>
          <p14:tracePt t="3262" x="1577975" y="3140075"/>
          <p14:tracePt t="3264" x="1577975" y="3116263"/>
          <p14:tracePt t="3266" x="1577975" y="3098800"/>
          <p14:tracePt t="3268" x="1577975" y="3082925"/>
          <p14:tracePt t="3270" x="1577975" y="3067050"/>
          <p14:tracePt t="3272" x="1577975" y="3051175"/>
          <p14:tracePt t="3274" x="1577975" y="3033713"/>
          <p14:tracePt t="3276" x="1577975" y="3009900"/>
          <p14:tracePt t="3278" x="1577975" y="2994025"/>
          <p14:tracePt t="3280" x="1577975" y="2978150"/>
          <p14:tracePt t="3282" x="1577975" y="2968625"/>
          <p14:tracePt t="3284" x="1577975" y="2952750"/>
          <p14:tracePt t="3286" x="1577975" y="2944813"/>
          <p14:tracePt t="3288" x="1577975" y="2928938"/>
          <p14:tracePt t="3290" x="1577975" y="2913063"/>
          <p14:tracePt t="3293" x="1577975" y="2903538"/>
          <p14:tracePt t="3295" x="1577975" y="2895600"/>
          <p14:tracePt t="3298" x="1577975" y="2887663"/>
          <p14:tracePt t="3300" x="1577975" y="2863850"/>
          <p14:tracePt t="3304" x="1577975" y="2855913"/>
          <p14:tracePt t="3308" x="1577975" y="2847975"/>
          <p14:tracePt t="3314" x="1577975" y="2838450"/>
          <p14:tracePt t="3316" x="1577975" y="2830513"/>
          <p14:tracePt t="3320" x="1577975" y="2822575"/>
          <p14:tracePt t="3332" x="1577975" y="2814638"/>
          <p14:tracePt t="3343" x="1577975" y="2806700"/>
          <p14:tracePt t="3346" x="1570038" y="2806700"/>
          <p14:tracePt t="3350" x="1562100" y="2806700"/>
          <p14:tracePt t="3356" x="1554163" y="2806700"/>
          <p14:tracePt t="3360" x="1554163" y="2798763"/>
          <p14:tracePt t="3362" x="1544638" y="2790825"/>
          <p14:tracePt t="3366" x="1536700" y="2782888"/>
          <p14:tracePt t="3368" x="1528763" y="2782888"/>
          <p14:tracePt t="3371" x="1520825" y="2782888"/>
          <p14:tracePt t="3374" x="1504950" y="2773363"/>
          <p14:tracePt t="3376" x="1504950" y="2765425"/>
          <p14:tracePt t="3378" x="1497013" y="2765425"/>
          <p14:tracePt t="3380" x="1479550" y="2757488"/>
          <p14:tracePt t="3382" x="1471613" y="2749550"/>
          <p14:tracePt t="3384" x="1455738" y="2749550"/>
          <p14:tracePt t="3386" x="1447800" y="2741613"/>
          <p14:tracePt t="3388" x="1439863" y="2733675"/>
          <p14:tracePt t="3390" x="1423988" y="2725738"/>
          <p14:tracePt t="3392" x="1414463" y="2717800"/>
          <p14:tracePt t="3394" x="1406525" y="2708275"/>
          <p14:tracePt t="3396" x="1390650" y="2700338"/>
          <p14:tracePt t="3398" x="1374775" y="2692400"/>
          <p14:tracePt t="3400" x="1366838" y="2692400"/>
          <p14:tracePt t="3403" x="1341438" y="2684463"/>
          <p14:tracePt t="3404" x="1333500" y="2676525"/>
          <p14:tracePt t="3406" x="1317625" y="2668588"/>
          <p14:tracePt t="3408" x="1301750" y="2660650"/>
          <p14:tracePt t="3410" x="1284288" y="2652713"/>
          <p14:tracePt t="3412" x="1276350" y="2643188"/>
          <p14:tracePt t="3414" x="1260475" y="2635250"/>
          <p14:tracePt t="3416" x="1252538" y="2627313"/>
          <p14:tracePt t="3418" x="1244600" y="2619375"/>
          <p14:tracePt t="3420" x="1228725" y="2619375"/>
          <p14:tracePt t="3422" x="1220788" y="2603500"/>
          <p14:tracePt t="3424" x="1203325" y="2595563"/>
          <p14:tracePt t="3428" x="1195388" y="2587625"/>
          <p14:tracePt t="3430" x="1187450" y="2587625"/>
          <p14:tracePt t="3432" x="1179513" y="2578100"/>
          <p14:tracePt t="3434" x="1171575" y="2578100"/>
          <p14:tracePt t="3436" x="1171575" y="2570163"/>
          <p14:tracePt t="3438" x="1163638" y="2562225"/>
          <p14:tracePt t="3442" x="1155700" y="2554288"/>
          <p14:tracePt t="3445" x="1146175" y="2554288"/>
          <p14:tracePt t="3446" x="1138238" y="2546350"/>
          <p14:tracePt t="3448" x="1138238" y="2538413"/>
          <p14:tracePt t="3450" x="1130300" y="2530475"/>
          <p14:tracePt t="3452" x="1122363" y="2530475"/>
          <p14:tracePt t="3454" x="1122363" y="2522538"/>
          <p14:tracePt t="3456" x="1114425" y="2522538"/>
          <p14:tracePt t="3458" x="1114425" y="2505075"/>
          <p14:tracePt t="3460" x="1106488" y="2497138"/>
          <p14:tracePt t="3462" x="1098550" y="2489200"/>
          <p14:tracePt t="3466" x="1090613" y="2481263"/>
          <p14:tracePt t="3468" x="1090613" y="2473325"/>
          <p14:tracePt t="3470" x="1081088" y="2465388"/>
          <p14:tracePt t="3472" x="1073150" y="2457450"/>
          <p14:tracePt t="3474" x="1065213" y="2457450"/>
          <p14:tracePt t="3476" x="1057275" y="2447925"/>
          <p14:tracePt t="3478" x="1049338" y="2439988"/>
          <p14:tracePt t="3480" x="1049338" y="2432050"/>
          <p14:tracePt t="3482" x="1041400" y="2432050"/>
          <p14:tracePt t="3484" x="1041400" y="2424113"/>
          <p14:tracePt t="3486" x="1033463" y="2416175"/>
          <p14:tracePt t="3488" x="1025525" y="2408238"/>
          <p14:tracePt t="3492" x="1016000" y="2400300"/>
          <p14:tracePt t="3494" x="1016000" y="2392363"/>
          <p14:tracePt t="3496" x="1008063" y="2392363"/>
          <p14:tracePt t="3498" x="1008063" y="2382838"/>
          <p14:tracePt t="3500" x="1000125" y="2382838"/>
          <p14:tracePt t="3503" x="992188" y="2382838"/>
          <p14:tracePt t="3504" x="992188" y="2374900"/>
          <p14:tracePt t="3506" x="984250" y="2374900"/>
          <p14:tracePt t="3510" x="984250" y="2366963"/>
          <p14:tracePt t="3516" x="976313" y="2359025"/>
          <p14:tracePt t="3520" x="968375" y="2359025"/>
          <p14:tracePt t="3526" x="960438" y="2359025"/>
          <p14:tracePt t="3528" x="960438" y="2351088"/>
          <p14:tracePt t="3532" x="950913" y="2351088"/>
          <p14:tracePt t="3542" x="942975" y="2351088"/>
          <p14:tracePt t="3554" x="935038" y="2351088"/>
          <p14:tracePt t="3557" x="927100" y="2351088"/>
          <p14:tracePt t="3560" x="927100" y="2343150"/>
          <p14:tracePt t="3562" x="919163" y="2343150"/>
          <p14:tracePt t="3566" x="911225" y="2343150"/>
          <p14:tracePt t="3574" x="911225" y="2335213"/>
          <p14:tracePt t="3576" x="903288" y="2335213"/>
          <p14:tracePt t="3582" x="903288" y="2327275"/>
          <p14:tracePt t="3584" x="895350" y="2327275"/>
          <p14:tracePt t="3586" x="885825" y="2327275"/>
          <p14:tracePt t="3614" x="877888" y="2317750"/>
          <p14:tracePt t="3640" x="877888" y="2309813"/>
          <p14:tracePt t="3648" x="885825" y="2309813"/>
          <p14:tracePt t="3650" x="895350" y="2301875"/>
          <p14:tracePt t="3654" x="903288" y="2293938"/>
          <p14:tracePt t="3658" x="911225" y="2286000"/>
          <p14:tracePt t="3663" x="919163" y="2278063"/>
          <p14:tracePt t="3666" x="927100" y="2270125"/>
          <p14:tracePt t="3668" x="935038" y="2262188"/>
          <p14:tracePt t="3670" x="942975" y="2262188"/>
          <p14:tracePt t="3672" x="942975" y="2254250"/>
          <p14:tracePt t="3674" x="950913" y="2254250"/>
          <p14:tracePt t="3675" x="960438" y="2236788"/>
          <p14:tracePt t="3678" x="968375" y="2236788"/>
          <p14:tracePt t="3680" x="968375" y="2228850"/>
          <p14:tracePt t="3682" x="976313" y="2220913"/>
          <p14:tracePt t="3684" x="984250" y="2212975"/>
          <p14:tracePt t="3686" x="984250" y="2197100"/>
          <p14:tracePt t="3689" x="992188" y="2197100"/>
          <p14:tracePt t="3691" x="1000125" y="2189163"/>
          <p14:tracePt t="3692" x="1000125" y="2171700"/>
          <p14:tracePt t="3696" x="1016000" y="2155825"/>
          <p14:tracePt t="3700" x="1025525" y="2139950"/>
          <p14:tracePt t="3700" x="1033463" y="2139950"/>
          <p14:tracePt t="3702" x="1033463" y="2124075"/>
          <p14:tracePt t="3704" x="1041400" y="2114550"/>
          <p14:tracePt t="3706" x="1049338" y="2106613"/>
          <p14:tracePt t="3709" x="1049338" y="2090738"/>
          <p14:tracePt t="3710" x="1065213" y="2082800"/>
          <p14:tracePt t="3713" x="1065213" y="2074863"/>
          <p14:tracePt t="3714" x="1081088" y="2066925"/>
          <p14:tracePt t="3716" x="1081088" y="2058988"/>
          <p14:tracePt t="3718" x="1090613" y="2049463"/>
          <p14:tracePt t="3720" x="1098550" y="2041525"/>
          <p14:tracePt t="3722" x="1098550" y="2033588"/>
          <p14:tracePt t="3724" x="1106488" y="2025650"/>
          <p14:tracePt t="3726" x="1106488" y="2017713"/>
          <p14:tracePt t="3728" x="1114425" y="2009775"/>
          <p14:tracePt t="3730" x="1122363" y="2001838"/>
          <p14:tracePt t="3734" x="1130300" y="1993900"/>
          <p14:tracePt t="3738" x="1138238" y="1984375"/>
          <p14:tracePt t="3740" x="1146175" y="1976438"/>
          <p14:tracePt t="3742" x="1146175" y="1968500"/>
          <p14:tracePt t="3744" x="1155700" y="1968500"/>
          <p14:tracePt t="3746" x="1155700" y="1960563"/>
          <p14:tracePt t="3748" x="1163638" y="1952625"/>
          <p14:tracePt t="3752" x="1171575" y="1944688"/>
          <p14:tracePt t="3754" x="1179513" y="1944688"/>
          <p14:tracePt t="3756" x="1187450" y="1944688"/>
          <p14:tracePt t="3758" x="1203325" y="1944688"/>
          <p14:tracePt t="3760" x="1203325" y="1936750"/>
          <p14:tracePt t="3762" x="1220788" y="1936750"/>
          <p14:tracePt t="3764" x="1228725" y="1936750"/>
          <p14:tracePt t="3766" x="1236663" y="1928813"/>
          <p14:tracePt t="3768" x="1244600" y="1928813"/>
          <p14:tracePt t="3770" x="1260475" y="1928813"/>
          <p14:tracePt t="3772" x="1276350" y="1928813"/>
          <p14:tracePt t="3774" x="1293813" y="1928813"/>
          <p14:tracePt t="3776" x="1301750" y="1928813"/>
          <p14:tracePt t="3778" x="1325563" y="1919288"/>
          <p14:tracePt t="3780" x="1341438" y="1919288"/>
          <p14:tracePt t="3782" x="1366838" y="1919288"/>
          <p14:tracePt t="3784" x="1390650" y="1919288"/>
          <p14:tracePt t="3786" x="1406525" y="1911350"/>
          <p14:tracePt t="3788" x="1431925" y="1911350"/>
          <p14:tracePt t="3790" x="1455738" y="1911350"/>
          <p14:tracePt t="3792" x="1479550" y="1911350"/>
          <p14:tracePt t="3794" x="1504950" y="1911350"/>
          <p14:tracePt t="3796" x="1528763" y="1911350"/>
          <p14:tracePt t="3798" x="1562100" y="1911350"/>
          <p14:tracePt t="3800" x="1585913" y="1911350"/>
          <p14:tracePt t="3802" x="1619250" y="1911350"/>
          <p14:tracePt t="3804" x="1643063" y="1911350"/>
          <p14:tracePt t="3806" x="1666875" y="1911350"/>
          <p14:tracePt t="3809" x="1700213" y="1911350"/>
          <p14:tracePt t="3810" x="1724025" y="1911350"/>
          <p14:tracePt t="3812" x="1749425" y="1911350"/>
          <p14:tracePt t="3814" x="1781175" y="1911350"/>
          <p14:tracePt t="3816" x="1804988" y="1911350"/>
          <p14:tracePt t="3818" x="1838325" y="1911350"/>
          <p14:tracePt t="3820" x="1862138" y="1911350"/>
          <p14:tracePt t="3823" x="1887538" y="1903413"/>
          <p14:tracePt t="3824" x="1911350" y="1903413"/>
          <p14:tracePt t="3826" x="1935163" y="1903413"/>
          <p14:tracePt t="3828" x="1952625" y="1903413"/>
          <p14:tracePt t="3830" x="1976438" y="1903413"/>
          <p14:tracePt t="3833" x="1992313" y="1903413"/>
          <p14:tracePt t="3834" x="2017713" y="1903413"/>
          <p14:tracePt t="3836" x="2033588" y="1903413"/>
          <p14:tracePt t="3838" x="2049463" y="1903413"/>
          <p14:tracePt t="3840" x="2073275" y="1895475"/>
          <p14:tracePt t="3842" x="2090738" y="1895475"/>
          <p14:tracePt t="3844" x="2106613" y="1895475"/>
          <p14:tracePt t="3846" x="2122488" y="1887538"/>
          <p14:tracePt t="3848" x="2130425" y="1887538"/>
          <p14:tracePt t="3850" x="2147888" y="1887538"/>
          <p14:tracePt t="3852" x="2155825" y="1887538"/>
          <p14:tracePt t="3854" x="2163763" y="1887538"/>
          <p14:tracePt t="3856" x="2179638" y="1879600"/>
          <p14:tracePt t="3858" x="2187575" y="1871663"/>
          <p14:tracePt t="3860" x="2195513" y="1871663"/>
          <p14:tracePt t="3862" x="2212975" y="1871663"/>
          <p14:tracePt t="3864" x="2220913" y="1863725"/>
          <p14:tracePt t="3866" x="2228850" y="1863725"/>
          <p14:tracePt t="3868" x="2236788" y="1863725"/>
          <p14:tracePt t="3870" x="2252663" y="1863725"/>
          <p14:tracePt t="3873" x="2260600" y="1863725"/>
          <p14:tracePt t="3874" x="2278063" y="1863725"/>
          <p14:tracePt t="3876" x="2293938" y="1854200"/>
          <p14:tracePt t="3878" x="2317750" y="1854200"/>
          <p14:tracePt t="3880" x="2333625" y="1854200"/>
          <p14:tracePt t="3882" x="2351088" y="1854200"/>
          <p14:tracePt t="3884" x="2366963" y="1854200"/>
          <p14:tracePt t="3886" x="2390775" y="1854200"/>
          <p14:tracePt t="3888" x="2416175" y="1854200"/>
          <p14:tracePt t="3890" x="2447925" y="1846263"/>
          <p14:tracePt t="3892" x="2481263" y="1846263"/>
          <p14:tracePt t="3894" x="2513013" y="1846263"/>
          <p14:tracePt t="3896" x="2546350" y="1846263"/>
          <p14:tracePt t="3898" x="2593975" y="1846263"/>
          <p14:tracePt t="3900" x="2635250" y="1846263"/>
          <p14:tracePt t="3903" x="2684463" y="1846263"/>
          <p14:tracePt t="3904" x="2724150" y="1846263"/>
          <p14:tracePt t="3906" x="2781300" y="1846263"/>
          <p14:tracePt t="3908" x="2838450" y="1846263"/>
          <p14:tracePt t="3910" x="2887663" y="1846263"/>
          <p14:tracePt t="3912" x="2944813" y="1846263"/>
          <p14:tracePt t="3915" x="3001963" y="1846263"/>
          <p14:tracePt t="3916" x="3049588" y="1846263"/>
          <p14:tracePt t="3918" x="3106738" y="1846263"/>
          <p14:tracePt t="3920" x="3163888" y="1846263"/>
          <p14:tracePt t="3922" x="3221038" y="1854200"/>
          <p14:tracePt t="3924" x="3286125" y="1863725"/>
          <p14:tracePt t="3926" x="3351213" y="1863725"/>
          <p14:tracePt t="3928" x="3416300" y="1871663"/>
          <p14:tracePt t="3930" x="3473450" y="1871663"/>
          <p14:tracePt t="3932" x="3530600" y="1879600"/>
          <p14:tracePt t="3934" x="3586163" y="1879600"/>
          <p14:tracePt t="3936" x="3627438" y="1887538"/>
          <p14:tracePt t="3938" x="3684588" y="1887538"/>
          <p14:tracePt t="3940" x="3725863" y="1887538"/>
          <p14:tracePt t="3942" x="3773488" y="1895475"/>
          <p14:tracePt t="3944" x="3814763" y="1895475"/>
          <p14:tracePt t="3946" x="3863975" y="1903413"/>
          <p14:tracePt t="3948" x="3895725" y="1903413"/>
          <p14:tracePt t="3950" x="3937000" y="1911350"/>
          <p14:tracePt t="3952" x="3968750" y="1911350"/>
          <p14:tracePt t="3954" x="3994150" y="1911350"/>
          <p14:tracePt t="3956" x="4017963" y="1911350"/>
          <p14:tracePt t="3958" x="4041775" y="1911350"/>
          <p14:tracePt t="3960" x="4067175" y="1911350"/>
          <p14:tracePt t="3962" x="4083050" y="1919288"/>
          <p14:tracePt t="3964" x="4098925" y="1919288"/>
          <p14:tracePt t="3966" x="4114800" y="1919288"/>
          <p14:tracePt t="3968" x="4124325" y="1919288"/>
          <p14:tracePt t="3970" x="4140200" y="1919288"/>
          <p14:tracePt t="3972" x="4148138" y="1919288"/>
          <p14:tracePt t="3974" x="4156075" y="1919288"/>
          <p14:tracePt t="3976" x="4164013" y="1919288"/>
          <p14:tracePt t="3982" x="4171950" y="1919288"/>
          <p14:tracePt t="3984" x="4179888" y="1919288"/>
          <p14:tracePt t="3992" x="4189413" y="1919288"/>
          <p14:tracePt t="4002" x="4197350" y="1919288"/>
          <p14:tracePt t="4011" x="4205288" y="1919288"/>
          <p14:tracePt t="4015" x="4213225" y="1919288"/>
          <p14:tracePt t="4020" x="4221163" y="1919288"/>
          <p14:tracePt t="4026" x="4229100" y="1919288"/>
          <p14:tracePt t="4028" x="4229100" y="1911350"/>
          <p14:tracePt t="4030" x="4237038" y="1911350"/>
          <p14:tracePt t="4032" x="4244975" y="1911350"/>
          <p14:tracePt t="4034" x="4254500" y="1903413"/>
          <p14:tracePt t="4036" x="4262438" y="1903413"/>
          <p14:tracePt t="4038" x="4270375" y="1903413"/>
          <p14:tracePt t="4040" x="4278313" y="1895475"/>
          <p14:tracePt t="4043" x="4286250" y="1887538"/>
          <p14:tracePt t="4044" x="4302125" y="1887538"/>
          <p14:tracePt t="4046" x="4310063" y="1887538"/>
          <p14:tracePt t="4048" x="4319588" y="1879600"/>
          <p14:tracePt t="4050" x="4335463" y="1879600"/>
          <p14:tracePt t="4052" x="4343400" y="1871663"/>
          <p14:tracePt t="4054" x="4351338" y="1871663"/>
          <p14:tracePt t="4056" x="4367213" y="1871663"/>
          <p14:tracePt t="4058" x="4375150" y="1863725"/>
          <p14:tracePt t="4061" x="4392613" y="1854200"/>
          <p14:tracePt t="4062" x="4408488" y="1854200"/>
          <p14:tracePt t="4064" x="4424363" y="1846263"/>
          <p14:tracePt t="4066" x="4432300" y="1838325"/>
          <p14:tracePt t="4068" x="4440238" y="1838325"/>
          <p14:tracePt t="4070" x="4465638" y="1830388"/>
          <p14:tracePt t="4072" x="4473575" y="1830388"/>
          <p14:tracePt t="4074" x="4481513" y="1830388"/>
          <p14:tracePt t="4076" x="4497388" y="1822450"/>
          <p14:tracePt t="4078" x="4505325" y="1814513"/>
          <p14:tracePt t="4080" x="4513263" y="1814513"/>
          <p14:tracePt t="4082" x="4522788" y="1814513"/>
          <p14:tracePt t="4084" x="4530725" y="1806575"/>
          <p14:tracePt t="4086" x="4538663" y="1806575"/>
          <p14:tracePt t="4088" x="4546600" y="1806575"/>
          <p14:tracePt t="4090" x="4554538" y="1806575"/>
          <p14:tracePt t="4092" x="4562475" y="1806575"/>
          <p14:tracePt t="4096" x="4570413" y="1806575"/>
          <p14:tracePt t="4098" x="4578350" y="1806575"/>
          <p14:tracePt t="4104" x="4587875" y="1806575"/>
          <p14:tracePt t="4108" x="4595813" y="1806575"/>
          <p14:tracePt t="4113" x="4603750" y="1806575"/>
          <p14:tracePt t="4118" x="4611688" y="1806575"/>
          <p14:tracePt t="4122" x="4619625" y="1806575"/>
          <p14:tracePt t="4126" x="4627563" y="1806575"/>
          <p14:tracePt t="4128" x="4635500" y="1806575"/>
          <p14:tracePt t="4130" x="4643438" y="1814513"/>
          <p14:tracePt t="4132" x="4652963" y="1814513"/>
          <p14:tracePt t="4136" x="4668838" y="1822450"/>
          <p14:tracePt t="4138" x="4668838" y="1830388"/>
          <p14:tracePt t="4140" x="4676775" y="1830388"/>
          <p14:tracePt t="4142" x="4692650" y="1838325"/>
          <p14:tracePt t="4144" x="4700588" y="1846263"/>
          <p14:tracePt t="4146" x="4718050" y="1846263"/>
          <p14:tracePt t="4148" x="4725988" y="1854200"/>
          <p14:tracePt t="4150" x="4733925" y="1863725"/>
          <p14:tracePt t="4152" x="4749800" y="1871663"/>
          <p14:tracePt t="4155" x="4765675" y="1879600"/>
          <p14:tracePt t="4156" x="4773613" y="1887538"/>
          <p14:tracePt t="4158" x="4799013" y="1903413"/>
          <p14:tracePt t="4160" x="4806950" y="1903413"/>
          <p14:tracePt t="4163" x="4814888" y="1911350"/>
          <p14:tracePt t="4164" x="4830763" y="1928813"/>
          <p14:tracePt t="4165" x="4838700" y="1936750"/>
          <p14:tracePt t="4168" x="4856163" y="1944688"/>
          <p14:tracePt t="4170" x="4864100" y="1960563"/>
          <p14:tracePt t="4172" x="4872038" y="1968500"/>
          <p14:tracePt t="4174" x="4887913" y="1976438"/>
          <p14:tracePt t="4176" x="4895850" y="1984375"/>
          <p14:tracePt t="4178" x="4903788" y="2001838"/>
          <p14:tracePt t="4180" x="4913313" y="2009775"/>
          <p14:tracePt t="4182" x="4913313" y="2017713"/>
          <p14:tracePt t="4184" x="4913313" y="2033588"/>
          <p14:tracePt t="4186" x="4913313" y="2049463"/>
          <p14:tracePt t="4188" x="4913313" y="2058988"/>
          <p14:tracePt t="4190" x="4913313" y="2074863"/>
          <p14:tracePt t="4192" x="4913313" y="2090738"/>
          <p14:tracePt t="4194" x="4913313" y="2114550"/>
          <p14:tracePt t="4196" x="4913313" y="2132013"/>
          <p14:tracePt t="4198" x="4913313" y="2147888"/>
          <p14:tracePt t="4200" x="4913313" y="2171700"/>
          <p14:tracePt t="4202" x="4903788" y="2189163"/>
          <p14:tracePt t="4204" x="4895850" y="2212975"/>
          <p14:tracePt t="4206" x="4895850" y="2236788"/>
          <p14:tracePt t="4208" x="4887913" y="2262188"/>
          <p14:tracePt t="4210" x="4879975" y="2293938"/>
          <p14:tracePt t="4212" x="4864100" y="2317750"/>
          <p14:tracePt t="4214" x="4856163" y="2343150"/>
          <p14:tracePt t="4216" x="4838700" y="2382838"/>
          <p14:tracePt t="4218" x="4822825" y="2416175"/>
          <p14:tracePt t="4220" x="4806950" y="2439988"/>
          <p14:tracePt t="4222" x="4799013" y="2481263"/>
          <p14:tracePt t="4224" x="4773613" y="2522538"/>
          <p14:tracePt t="4226" x="4757738" y="2546350"/>
          <p14:tracePt t="4229" x="4741863" y="2578100"/>
          <p14:tracePt t="4230" x="4733925" y="2619375"/>
          <p14:tracePt t="4232" x="4718050" y="2660650"/>
          <p14:tracePt t="4234" x="4700588" y="2692400"/>
          <p14:tracePt t="4236" x="4676775" y="2733675"/>
          <p14:tracePt t="4238" x="4660900" y="2765425"/>
          <p14:tracePt t="4240" x="4643438" y="2806700"/>
          <p14:tracePt t="4242" x="4635500" y="2838450"/>
          <p14:tracePt t="4244" x="4619625" y="2879725"/>
          <p14:tracePt t="4246" x="4595813" y="2928938"/>
          <p14:tracePt t="4248" x="4578350" y="2960688"/>
          <p14:tracePt t="4250" x="4562475" y="3009900"/>
          <p14:tracePt t="4252" x="4546600" y="3043238"/>
          <p14:tracePt t="4254" x="4530725" y="3090863"/>
          <p14:tracePt t="4256" x="4513263" y="3140075"/>
          <p14:tracePt t="4258" x="4497388" y="3181350"/>
          <p14:tracePt t="4260" x="4481513" y="3213100"/>
          <p14:tracePt t="4263" x="4465638" y="3254375"/>
          <p14:tracePt t="4264" x="4449763" y="3294063"/>
          <p14:tracePt t="4266" x="4432300" y="3335338"/>
          <p14:tracePt t="4268" x="4424363" y="3376613"/>
          <p14:tracePt t="4270" x="4400550" y="3408363"/>
          <p14:tracePt t="4272" x="4375150" y="3441700"/>
          <p14:tracePt t="4274" x="4359275" y="3473450"/>
          <p14:tracePt t="4276" x="4351338" y="3498850"/>
          <p14:tracePt t="4278" x="4335463" y="3530600"/>
          <p14:tracePt t="4280" x="4319588" y="3554413"/>
          <p14:tracePt t="4282" x="4310063" y="3579813"/>
          <p14:tracePt t="4284" x="4294188" y="3603625"/>
          <p14:tracePt t="4286" x="4286250" y="3619500"/>
          <p14:tracePt t="4288" x="4270375" y="3636963"/>
          <p14:tracePt t="4290" x="4262438" y="3652838"/>
          <p14:tracePt t="4292" x="4254500" y="3668713"/>
          <p14:tracePt t="4295" x="4244975" y="3676650"/>
          <p14:tracePt t="4297" x="4244975" y="3684588"/>
          <p14:tracePt t="4298" x="4237038" y="3702050"/>
          <p14:tracePt t="4300" x="4229100" y="3709988"/>
          <p14:tracePt t="4302" x="4229100" y="3725863"/>
          <p14:tracePt t="4304" x="4221163" y="3725863"/>
          <p14:tracePt t="4306" x="4221163" y="3733800"/>
          <p14:tracePt t="4310" x="4213225" y="3733800"/>
          <p14:tracePt t="4312" x="4205288" y="3733800"/>
          <p14:tracePt t="4314" x="4205288" y="3741738"/>
          <p14:tracePt t="4426" x="4197350" y="3741738"/>
          <p14:tracePt t="4434" x="4171950" y="3741738"/>
          <p14:tracePt t="4441" x="4156075" y="3741738"/>
          <p14:tracePt t="4446" x="4124325" y="3741738"/>
          <p14:tracePt t="4448" x="4106863" y="3741738"/>
          <p14:tracePt t="4450" x="4090988" y="3741738"/>
          <p14:tracePt t="4453" x="4075113" y="3741738"/>
          <p14:tracePt t="4454" x="4059238" y="3741738"/>
          <p14:tracePt t="4457" x="4041775" y="3741738"/>
          <p14:tracePt t="4458" x="4025900" y="3741738"/>
          <p14:tracePt t="4460" x="4002088" y="3733800"/>
          <p14:tracePt t="4462" x="3976688" y="3733800"/>
          <p14:tracePt t="4464" x="3960813" y="3733800"/>
          <p14:tracePt t="4466" x="3929063" y="3725863"/>
          <p14:tracePt t="4468" x="3903663" y="3725863"/>
          <p14:tracePt t="4470" x="3879850" y="3725863"/>
          <p14:tracePt t="4472" x="3854450" y="3725863"/>
          <p14:tracePt t="4474" x="3830638" y="3717925"/>
          <p14:tracePt t="4476" x="3798888" y="3717925"/>
          <p14:tracePt t="4478" x="3773488" y="3717925"/>
          <p14:tracePt t="4480" x="3741738" y="3717925"/>
          <p14:tracePt t="4482" x="3716338" y="3717925"/>
          <p14:tracePt t="4484" x="3684588" y="3717925"/>
          <p14:tracePt t="4486" x="3651250" y="3709988"/>
          <p14:tracePt t="4488" x="3611563" y="3702050"/>
          <p14:tracePt t="4490" x="3578225" y="3702050"/>
          <p14:tracePt t="4492" x="3546475" y="3694113"/>
          <p14:tracePt t="4494" x="3513138" y="3694113"/>
          <p14:tracePt t="4496" x="3473450" y="3684588"/>
          <p14:tracePt t="4498" x="3440113" y="3684588"/>
          <p14:tracePt t="4500" x="3408363" y="3676650"/>
          <p14:tracePt t="4503" x="3375025" y="3668713"/>
          <p14:tracePt t="4504" x="3343275" y="3668713"/>
          <p14:tracePt t="4506" x="3302000" y="3668713"/>
          <p14:tracePt t="4509" x="3270250" y="3660775"/>
          <p14:tracePt t="4510" x="3221038" y="3652838"/>
          <p14:tracePt t="4513" x="3179763" y="3644900"/>
          <p14:tracePt t="4514" x="3132138" y="3636963"/>
          <p14:tracePt t="4516" x="3082925" y="3629025"/>
          <p14:tracePt t="4518" x="3041650" y="3619500"/>
          <p14:tracePt t="4521" x="2992438" y="3611563"/>
          <p14:tracePt t="4522" x="2952750" y="3603625"/>
          <p14:tracePt t="4525" x="2895600" y="3595688"/>
          <p14:tracePt t="4526" x="2846388" y="3579813"/>
          <p14:tracePt t="4528" x="2789238" y="3571875"/>
          <p14:tracePt t="4529" x="2741613" y="3554413"/>
          <p14:tracePt t="4532" x="2684463" y="3546475"/>
          <p14:tracePt t="4534" x="2627313" y="3530600"/>
          <p14:tracePt t="4536" x="2578100" y="3522663"/>
          <p14:tracePt t="4538" x="2513013" y="3506788"/>
          <p14:tracePt t="4540" x="2463800" y="3498850"/>
          <p14:tracePt t="4543" x="2390775" y="3489325"/>
          <p14:tracePt t="4544" x="2325688" y="3481388"/>
          <p14:tracePt t="4545" x="2260600" y="3473450"/>
          <p14:tracePt t="4548" x="2195513" y="3465513"/>
          <p14:tracePt t="4550" x="2130425" y="3457575"/>
          <p14:tracePt t="4552" x="2065338" y="3449638"/>
          <p14:tracePt t="4554" x="2008188" y="3441700"/>
          <p14:tracePt t="4556" x="1952625" y="3433763"/>
          <p14:tracePt t="4558" x="1895475" y="3424238"/>
          <p14:tracePt t="4560" x="1838325" y="3416300"/>
          <p14:tracePt t="4562" x="1781175" y="3408363"/>
          <p14:tracePt t="4564" x="1724025" y="3408363"/>
          <p14:tracePt t="4566" x="1674813" y="3400425"/>
          <p14:tracePt t="4568" x="1627188" y="3400425"/>
          <p14:tracePt t="4570" x="1585913" y="3400425"/>
          <p14:tracePt t="4572" x="1536700" y="3400425"/>
          <p14:tracePt t="4574" x="1497013" y="3400425"/>
          <p14:tracePt t="4576" x="1447800" y="3392488"/>
          <p14:tracePt t="4578" x="1414463" y="3392488"/>
          <p14:tracePt t="4580" x="1382713" y="3392488"/>
          <p14:tracePt t="4582" x="1349375" y="3392488"/>
          <p14:tracePt t="4584" x="1317625" y="3392488"/>
          <p14:tracePt t="4586" x="1293813" y="3392488"/>
          <p14:tracePt t="4588" x="1268413" y="3392488"/>
          <p14:tracePt t="4590" x="1244600" y="3392488"/>
          <p14:tracePt t="4592" x="1220788" y="3392488"/>
          <p14:tracePt t="4594" x="1195388" y="3392488"/>
          <p14:tracePt t="4596" x="1179513" y="3392488"/>
          <p14:tracePt t="4598" x="1163638" y="3392488"/>
          <p14:tracePt t="4600" x="1138238" y="3392488"/>
          <p14:tracePt t="4603" x="1122363" y="3392488"/>
          <p14:tracePt t="4604" x="1106488" y="3400425"/>
          <p14:tracePt t="4606" x="1090613" y="3400425"/>
          <p14:tracePt t="4608" x="1073150" y="3400425"/>
          <p14:tracePt t="4610" x="1057275" y="3408363"/>
          <p14:tracePt t="4612" x="1033463" y="3408363"/>
          <p14:tracePt t="4614" x="1025525" y="3408363"/>
          <p14:tracePt t="4616" x="1008063" y="3408363"/>
          <p14:tracePt t="4618" x="1000125" y="3408363"/>
          <p14:tracePt t="4620" x="984250" y="3408363"/>
          <p14:tracePt t="4622" x="960438" y="3408363"/>
          <p14:tracePt t="4624" x="950913" y="3408363"/>
          <p14:tracePt t="4626" x="942975" y="3408363"/>
          <p14:tracePt t="4628" x="935038" y="3408363"/>
          <p14:tracePt t="4630" x="919163" y="3416300"/>
          <p14:tracePt t="4632" x="911225" y="3416300"/>
          <p14:tracePt t="4634" x="903288" y="3416300"/>
          <p14:tracePt t="4636" x="885825" y="3416300"/>
          <p14:tracePt t="4638" x="877888" y="3416300"/>
          <p14:tracePt t="4640" x="869950" y="3416300"/>
          <p14:tracePt t="4642" x="862013" y="3416300"/>
          <p14:tracePt t="4644" x="854075" y="3416300"/>
          <p14:tracePt t="4646" x="846138" y="3416300"/>
          <p14:tracePt t="4649" x="838200" y="3416300"/>
          <p14:tracePt t="4650" x="830263" y="3416300"/>
          <p14:tracePt t="4652" x="820738" y="3416300"/>
          <p14:tracePt t="4653" x="812800" y="3416300"/>
          <p14:tracePt t="4656" x="804863" y="3416300"/>
          <p14:tracePt t="4658" x="796925" y="3416300"/>
          <p14:tracePt t="4662" x="788988" y="3416300"/>
          <p14:tracePt t="4664" x="781050" y="3416300"/>
          <p14:tracePt t="4666" x="773113" y="3416300"/>
          <p14:tracePt t="4668" x="765175" y="3416300"/>
          <p14:tracePt t="4670" x="747713" y="3416300"/>
          <p14:tracePt t="4672" x="739775" y="3416300"/>
          <p14:tracePt t="4673" x="731838" y="3416300"/>
          <p14:tracePt t="4676" x="723900" y="3416300"/>
          <p14:tracePt t="4678" x="715963" y="3416300"/>
          <p14:tracePt t="4680" x="708025" y="3416300"/>
          <p14:tracePt t="4682" x="690563" y="3416300"/>
          <p14:tracePt t="4686" x="682625" y="3416300"/>
          <p14:tracePt t="4688" x="666750" y="3416300"/>
          <p14:tracePt t="4690" x="658813" y="3416300"/>
          <p14:tracePt t="4692" x="650875" y="3416300"/>
          <p14:tracePt t="4695" x="642938" y="3416300"/>
          <p14:tracePt t="4697" x="627063" y="3416300"/>
          <p14:tracePt t="4702" x="617538" y="3416300"/>
          <p14:tracePt t="4710" x="609600" y="3416300"/>
          <p14:tracePt t="4712" x="609600" y="3424238"/>
          <p14:tracePt t="4719" x="601663" y="3424238"/>
          <p14:tracePt t="4721" x="601663" y="3433763"/>
          <p14:tracePt t="4723" x="593725" y="3433763"/>
          <p14:tracePt t="4726" x="593725" y="3441700"/>
          <p14:tracePt t="4736" x="593725" y="3449638"/>
          <p14:tracePt t="4753" x="593725" y="3457575"/>
          <p14:tracePt t="4781" x="601663" y="3457575"/>
          <p14:tracePt t="4812" x="609600" y="3457575"/>
          <p14:tracePt t="4822" x="617538" y="3457575"/>
          <p14:tracePt t="4830" x="627063" y="3457575"/>
          <p14:tracePt t="4832" x="635000" y="3457575"/>
          <p14:tracePt t="4838" x="635000" y="3449638"/>
          <p14:tracePt t="4840" x="642938" y="3449638"/>
          <p14:tracePt t="4844" x="650875" y="3449638"/>
          <p14:tracePt t="4848" x="658813" y="3449638"/>
          <p14:tracePt t="4850" x="666750" y="3441700"/>
          <p14:tracePt t="4854" x="674688" y="3441700"/>
          <p14:tracePt t="4858" x="682625" y="3433763"/>
          <p14:tracePt t="4860" x="690563" y="3433763"/>
          <p14:tracePt t="4862" x="700088" y="3433763"/>
          <p14:tracePt t="4864" x="708025" y="3433763"/>
          <p14:tracePt t="4868" x="723900" y="3433763"/>
          <p14:tracePt t="4870" x="731838" y="3433763"/>
          <p14:tracePt t="4872" x="739775" y="3433763"/>
          <p14:tracePt t="4874" x="747713" y="3424238"/>
          <p14:tracePt t="4876" x="755650" y="3424238"/>
          <p14:tracePt t="4878" x="765175" y="3416300"/>
          <p14:tracePt t="4880" x="773113" y="3416300"/>
          <p14:tracePt t="4882" x="781050" y="3416300"/>
          <p14:tracePt t="4885" x="788988" y="3408363"/>
          <p14:tracePt t="4886" x="796925" y="3408363"/>
          <p14:tracePt t="4888" x="804863" y="3400425"/>
          <p14:tracePt t="4890" x="820738" y="3400425"/>
          <p14:tracePt t="4892" x="830263" y="3392488"/>
          <p14:tracePt t="4894" x="838200" y="3392488"/>
          <p14:tracePt t="4896" x="846138" y="3392488"/>
          <p14:tracePt t="4898" x="854075" y="3384550"/>
          <p14:tracePt t="4900" x="862013" y="3384550"/>
          <p14:tracePt t="4902" x="869950" y="3384550"/>
          <p14:tracePt t="4904" x="869950" y="3376613"/>
          <p14:tracePt t="4906" x="885825" y="3376613"/>
          <p14:tracePt t="4908" x="885825" y="3368675"/>
          <p14:tracePt t="4910" x="895350" y="3368675"/>
          <p14:tracePt t="4912" x="903288" y="3368675"/>
          <p14:tracePt t="4914" x="911225" y="3359150"/>
          <p14:tracePt t="4916" x="919163" y="3359150"/>
          <p14:tracePt t="4918" x="927100" y="3351213"/>
          <p14:tracePt t="4920" x="935038" y="3351213"/>
          <p14:tracePt t="4924" x="950913" y="3351213"/>
          <p14:tracePt t="4926" x="960438" y="3343275"/>
          <p14:tracePt t="4930" x="976313" y="3335338"/>
          <p14:tracePt t="4934" x="992188" y="3335338"/>
          <p14:tracePt t="4936" x="1000125" y="3335338"/>
          <p14:tracePt t="4938" x="1008063" y="3327400"/>
          <p14:tracePt t="4940" x="1016000" y="3327400"/>
          <p14:tracePt t="4942" x="1033463" y="3319463"/>
          <p14:tracePt t="4944" x="1049338" y="3319463"/>
          <p14:tracePt t="4946" x="1057275" y="3319463"/>
          <p14:tracePt t="4948" x="1073150" y="3319463"/>
          <p14:tracePt t="4950" x="1098550" y="3311525"/>
          <p14:tracePt t="4952" x="1114425" y="3311525"/>
          <p14:tracePt t="4954" x="1130300" y="3311525"/>
          <p14:tracePt t="4956" x="1146175" y="3303588"/>
          <p14:tracePt t="4958" x="1163638" y="3303588"/>
          <p14:tracePt t="4960" x="1179513" y="3303588"/>
          <p14:tracePt t="4962" x="1203325" y="3303588"/>
          <p14:tracePt t="4964" x="1220788" y="3303588"/>
          <p14:tracePt t="4966" x="1244600" y="3303588"/>
          <p14:tracePt t="4968" x="1260475" y="3303588"/>
          <p14:tracePt t="4970" x="1284288" y="3294063"/>
          <p14:tracePt t="4972" x="1301750" y="3294063"/>
          <p14:tracePt t="4974" x="1325563" y="3294063"/>
          <p14:tracePt t="4976" x="1349375" y="3294063"/>
          <p14:tracePt t="4979" x="1366838" y="3294063"/>
          <p14:tracePt t="4980" x="1390650" y="3294063"/>
          <p14:tracePt t="4983" x="1406525" y="3294063"/>
          <p14:tracePt t="4984" x="1431925" y="3286125"/>
          <p14:tracePt t="4986" x="1455738" y="3286125"/>
          <p14:tracePt t="4988" x="1479550" y="3286125"/>
          <p14:tracePt t="4990" x="1504950" y="3278188"/>
          <p14:tracePt t="4992" x="1520825" y="3278188"/>
          <p14:tracePt t="4994" x="1536700" y="3278188"/>
          <p14:tracePt t="4996" x="1562100" y="3278188"/>
          <p14:tracePt t="4998" x="1577975" y="3278188"/>
          <p14:tracePt t="5000" x="1593850" y="3270250"/>
          <p14:tracePt t="5002" x="1609725" y="3270250"/>
          <p14:tracePt t="5004" x="1627188" y="3270250"/>
          <p14:tracePt t="5006" x="1651000" y="3262313"/>
          <p14:tracePt t="5008" x="1666875" y="3262313"/>
          <p14:tracePt t="5010" x="1684338" y="3262313"/>
          <p14:tracePt t="5012" x="1700213" y="3254375"/>
          <p14:tracePt t="5015" x="1716088" y="3254375"/>
          <p14:tracePt t="5016" x="1731963" y="3254375"/>
          <p14:tracePt t="5018" x="1757363" y="3254375"/>
          <p14:tracePt t="5020" x="1781175" y="3246438"/>
          <p14:tracePt t="5022" x="1804988" y="3246438"/>
          <p14:tracePt t="5024" x="1830388" y="3246438"/>
          <p14:tracePt t="5026" x="1854200" y="3238500"/>
          <p14:tracePt t="5028" x="1879600" y="3238500"/>
          <p14:tracePt t="5030" x="1903413" y="3228975"/>
          <p14:tracePt t="5032" x="1927225" y="3228975"/>
          <p14:tracePt t="5034" x="1960563" y="3228975"/>
          <p14:tracePt t="5036" x="1992313" y="3221038"/>
          <p14:tracePt t="5038" x="2025650" y="3221038"/>
          <p14:tracePt t="5040" x="2073275" y="3221038"/>
          <p14:tracePt t="5042" x="2114550" y="3221038"/>
          <p14:tracePt t="5044" x="2163763" y="3221038"/>
          <p14:tracePt t="5046" x="2212975" y="3221038"/>
          <p14:tracePt t="5048" x="2268538" y="3221038"/>
          <p14:tracePt t="5050" x="2333625" y="3221038"/>
          <p14:tracePt t="5052" x="2398713" y="3221038"/>
          <p14:tracePt t="5054" x="2463800" y="3221038"/>
          <p14:tracePt t="5056" x="2546350" y="3221038"/>
          <p14:tracePt t="5058" x="2627313" y="3221038"/>
          <p14:tracePt t="5060" x="2700338" y="3221038"/>
          <p14:tracePt t="5062" x="2789238" y="3221038"/>
          <p14:tracePt t="5064" x="2862263" y="3221038"/>
          <p14:tracePt t="5066" x="2952750" y="3221038"/>
          <p14:tracePt t="5068" x="3041650" y="3221038"/>
          <p14:tracePt t="5071" x="3114675" y="3221038"/>
          <p14:tracePt t="5072" x="3205163" y="3221038"/>
          <p14:tracePt t="5074" x="3278188" y="3221038"/>
          <p14:tracePt t="5076" x="3351213" y="3221038"/>
          <p14:tracePt t="5078" x="3432175" y="3221038"/>
          <p14:tracePt t="5080" x="3505200" y="3221038"/>
          <p14:tracePt t="5082" x="3578225" y="3221038"/>
          <p14:tracePt t="5084" x="3660775" y="3221038"/>
          <p14:tracePt t="5086" x="3733800" y="3221038"/>
          <p14:tracePt t="5088" x="3798888" y="3221038"/>
          <p14:tracePt t="5090" x="3863975" y="3221038"/>
          <p14:tracePt t="5092" x="3919538" y="3221038"/>
          <p14:tracePt t="5095" x="3984625" y="3221038"/>
          <p14:tracePt t="5096" x="4033838" y="3221038"/>
          <p14:tracePt t="5098" x="4083050" y="3221038"/>
          <p14:tracePt t="5100" x="4124325" y="3221038"/>
          <p14:tracePt t="5102" x="4156075" y="3221038"/>
          <p14:tracePt t="5104" x="4197350" y="3221038"/>
          <p14:tracePt t="5106" x="4229100" y="3221038"/>
          <p14:tracePt t="5108" x="4254500" y="3221038"/>
          <p14:tracePt t="5110" x="4278313" y="3221038"/>
          <p14:tracePt t="5112" x="4294188" y="3221038"/>
          <p14:tracePt t="5114" x="4310063" y="3221038"/>
          <p14:tracePt t="5116" x="4327525" y="3221038"/>
          <p14:tracePt t="5118" x="4343400" y="3221038"/>
          <p14:tracePt t="5120" x="4351338" y="3228975"/>
          <p14:tracePt t="5123" x="4359275" y="3228975"/>
          <p14:tracePt t="5124" x="4375150" y="3228975"/>
          <p14:tracePt t="5128" x="4384675" y="3228975"/>
          <p14:tracePt t="5130" x="4400550" y="3238500"/>
          <p14:tracePt t="5132" x="4400550" y="3246438"/>
          <p14:tracePt t="5134" x="4408488" y="3246438"/>
          <p14:tracePt t="5136" x="4416425" y="3246438"/>
          <p14:tracePt t="5138" x="4424363" y="3254375"/>
          <p14:tracePt t="5140" x="4432300" y="3254375"/>
          <p14:tracePt t="5142" x="4440238" y="3254375"/>
          <p14:tracePt t="5144" x="4449763" y="3262313"/>
          <p14:tracePt t="5146" x="4457700" y="3262313"/>
          <p14:tracePt t="5148" x="4465638" y="3270250"/>
          <p14:tracePt t="5150" x="4481513" y="3270250"/>
          <p14:tracePt t="5152" x="4497388" y="3278188"/>
          <p14:tracePt t="5154" x="4505325" y="3286125"/>
          <p14:tracePt t="5156" x="4522788" y="3294063"/>
          <p14:tracePt t="5158" x="4538663" y="3294063"/>
          <p14:tracePt t="5160" x="4554538" y="3294063"/>
          <p14:tracePt t="5162" x="4570413" y="3303588"/>
          <p14:tracePt t="5164" x="4587875" y="3311525"/>
          <p14:tracePt t="5166" x="4603750" y="3311525"/>
          <p14:tracePt t="5168" x="4635500" y="3319463"/>
          <p14:tracePt t="5170" x="4660900" y="3327400"/>
          <p14:tracePt t="5172" x="4676775" y="3335338"/>
          <p14:tracePt t="5174" x="4700588" y="3343275"/>
          <p14:tracePt t="5176" x="4718050" y="3343275"/>
          <p14:tracePt t="5178" x="4741863" y="3343275"/>
          <p14:tracePt t="5180" x="4765675" y="3343275"/>
          <p14:tracePt t="5182" x="4791075" y="3351213"/>
          <p14:tracePt t="5184" x="4814888" y="3351213"/>
          <p14:tracePt t="5186" x="4830763" y="3359150"/>
          <p14:tracePt t="5188" x="4856163" y="3368675"/>
          <p14:tracePt t="5190" x="4879975" y="3368675"/>
          <p14:tracePt t="5192" x="4895850" y="3368675"/>
          <p14:tracePt t="5194" x="4913313" y="3368675"/>
          <p14:tracePt t="5196" x="4929188" y="3376613"/>
          <p14:tracePt t="5198" x="4945063" y="3376613"/>
          <p14:tracePt t="5200" x="4960938" y="3376613"/>
          <p14:tracePt t="5202" x="4986338" y="3384550"/>
          <p14:tracePt t="5204" x="5010150" y="3384550"/>
          <p14:tracePt t="5206" x="5026025" y="3392488"/>
          <p14:tracePt t="5208" x="5043488" y="3392488"/>
          <p14:tracePt t="5210" x="5051425" y="3392488"/>
          <p14:tracePt t="5212" x="5059363" y="3392488"/>
          <p14:tracePt t="5214" x="5075238" y="3392488"/>
          <p14:tracePt t="5216" x="5083175" y="3392488"/>
          <p14:tracePt t="5218" x="5091113" y="3392488"/>
          <p14:tracePt t="5220" x="5108575" y="3392488"/>
          <p14:tracePt t="5224" x="5116513" y="3392488"/>
          <p14:tracePt t="5226" x="5124450" y="3392488"/>
          <p14:tracePt t="5228" x="5132388" y="3392488"/>
          <p14:tracePt t="5232" x="5140325" y="3392488"/>
          <p14:tracePt t="5236" x="5148263" y="3392488"/>
          <p14:tracePt t="5240" x="5156200" y="3392488"/>
          <p14:tracePt t="5242" x="5164138" y="3392488"/>
          <p14:tracePt t="5246" x="5172075" y="3392488"/>
          <p14:tracePt t="5250" x="5181600" y="3392488"/>
          <p14:tracePt t="5254" x="5189538" y="3392488"/>
          <p14:tracePt t="5256" x="5197475" y="3392488"/>
          <p14:tracePt t="5260" x="5205413" y="3392488"/>
          <p14:tracePt t="5264" x="5213350" y="3392488"/>
          <p14:tracePt t="5268" x="5221288" y="3392488"/>
          <p14:tracePt t="5270" x="5229225" y="3392488"/>
          <p14:tracePt t="5274" x="5237163" y="3392488"/>
          <p14:tracePt t="5280" x="5246688" y="3392488"/>
          <p14:tracePt t="5284" x="5254625" y="3392488"/>
          <p14:tracePt t="5288" x="5262563" y="3392488"/>
          <p14:tracePt t="5292" x="5270500" y="3400425"/>
          <p14:tracePt t="5298" x="5278438" y="3400425"/>
          <p14:tracePt t="5304" x="5286375" y="3400425"/>
          <p14:tracePt t="5310" x="5294313" y="3400425"/>
          <p14:tracePt t="5313" x="5302250" y="3400425"/>
          <p14:tracePt t="5314" x="5302250" y="3408363"/>
          <p14:tracePt t="5316" x="5311775" y="3408363"/>
          <p14:tracePt t="5322" x="5319713" y="3408363"/>
          <p14:tracePt t="5326" x="5327650" y="3416300"/>
          <p14:tracePt t="5328" x="5335588" y="3416300"/>
          <p14:tracePt t="5332" x="5343525" y="3416300"/>
          <p14:tracePt t="5334" x="5343525" y="3424238"/>
          <p14:tracePt t="5336" x="5351463" y="3424238"/>
          <p14:tracePt t="5338" x="5351463" y="3433763"/>
          <p14:tracePt t="5340" x="5367338" y="3433763"/>
          <p14:tracePt t="5344" x="5384800" y="3441700"/>
          <p14:tracePt t="5346" x="5392738" y="3449638"/>
          <p14:tracePt t="5348" x="5400675" y="3449638"/>
          <p14:tracePt t="5350" x="5416550" y="3457575"/>
          <p14:tracePt t="5353" x="5424488" y="3465513"/>
          <p14:tracePt t="5354" x="5432425" y="3465513"/>
          <p14:tracePt t="5356" x="5457825" y="3481388"/>
          <p14:tracePt t="5358" x="5473700" y="3489325"/>
          <p14:tracePt t="5360" x="5489575" y="3498850"/>
          <p14:tracePt t="5363" x="5497513" y="3506788"/>
          <p14:tracePt t="5365" x="5522913" y="3514725"/>
          <p14:tracePt t="5366" x="5538788" y="3522663"/>
          <p14:tracePt t="5368" x="5554663" y="3538538"/>
          <p14:tracePt t="5370" x="5572125" y="3546475"/>
          <p14:tracePt t="5372" x="5595938" y="3563938"/>
          <p14:tracePt t="5374" x="5619750" y="3571875"/>
          <p14:tracePt t="5376" x="5637213" y="3587750"/>
          <p14:tracePt t="5378" x="5653088" y="3595688"/>
          <p14:tracePt t="5380" x="5668963" y="3611563"/>
          <p14:tracePt t="5382" x="5692775" y="3619500"/>
          <p14:tracePt t="5384" x="5710238" y="3636963"/>
          <p14:tracePt t="5386" x="5726113" y="3644900"/>
          <p14:tracePt t="5388" x="5741988" y="3660775"/>
          <p14:tracePt t="5390" x="5767388" y="3668713"/>
          <p14:tracePt t="5392" x="5783263" y="3684588"/>
          <p14:tracePt t="5394" x="5791200" y="3694113"/>
          <p14:tracePt t="5396" x="5815013" y="3709988"/>
          <p14:tracePt t="5398" x="5822950" y="3717925"/>
          <p14:tracePt t="5400" x="5840413" y="3733800"/>
          <p14:tracePt t="5402" x="5848350" y="3749675"/>
          <p14:tracePt t="5404" x="5856288" y="3759200"/>
          <p14:tracePt t="5406" x="5864225" y="3775075"/>
          <p14:tracePt t="5408" x="5872163" y="3790950"/>
          <p14:tracePt t="5410" x="5872163" y="3798888"/>
          <p14:tracePt t="5412" x="5880100" y="3806825"/>
          <p14:tracePt t="5414" x="5888038" y="3824288"/>
          <p14:tracePt t="5416" x="5895975" y="3832225"/>
          <p14:tracePt t="5418" x="5895975" y="3840163"/>
          <p14:tracePt t="5419" x="5895975" y="3856038"/>
          <p14:tracePt t="5422" x="5905500" y="3863975"/>
          <p14:tracePt t="5425" x="5905500" y="3871913"/>
          <p14:tracePt t="5426" x="5905500" y="3889375"/>
          <p14:tracePt t="5428" x="5905500" y="3897313"/>
          <p14:tracePt t="5430" x="5905500" y="3905250"/>
          <p14:tracePt t="5432" x="5905500" y="3913188"/>
          <p14:tracePt t="5434" x="5905500" y="3929063"/>
          <p14:tracePt t="5436" x="5905500" y="3937000"/>
          <p14:tracePt t="5438" x="5895975" y="3954463"/>
          <p14:tracePt t="5440" x="5895975" y="3970338"/>
          <p14:tracePt t="5442" x="5895975" y="3978275"/>
          <p14:tracePt t="5444" x="5888038" y="3986213"/>
          <p14:tracePt t="5446" x="5880100" y="4002088"/>
          <p14:tracePt t="5448" x="5880100" y="4019550"/>
          <p14:tracePt t="5450" x="5872163" y="4027488"/>
          <p14:tracePt t="5452" x="5864225" y="4043363"/>
          <p14:tracePt t="5454" x="5864225" y="4051300"/>
          <p14:tracePt t="5456" x="5856288" y="4059238"/>
          <p14:tracePt t="5458" x="5848350" y="4075113"/>
          <p14:tracePt t="5460" x="5830888" y="4084638"/>
          <p14:tracePt t="5462" x="5822950" y="4100513"/>
          <p14:tracePt t="5464" x="5815013" y="4116388"/>
          <p14:tracePt t="5466" x="5807075" y="4124325"/>
          <p14:tracePt t="5468" x="5791200" y="4140200"/>
          <p14:tracePt t="5470" x="5783263" y="4149725"/>
          <p14:tracePt t="5472" x="5767388" y="4165600"/>
          <p14:tracePt t="5474" x="5757863" y="4189413"/>
          <p14:tracePt t="5476" x="5741988" y="4197350"/>
          <p14:tracePt t="5478" x="5726113" y="4214813"/>
          <p14:tracePt t="5480" x="5718175" y="4230688"/>
          <p14:tracePt t="5482" x="5692775" y="4238625"/>
          <p14:tracePt t="5484" x="5676900" y="4254500"/>
          <p14:tracePt t="5486" x="5661025" y="4270375"/>
          <p14:tracePt t="5488" x="5627688" y="4287838"/>
          <p14:tracePt t="5490" x="5603875" y="4303713"/>
          <p14:tracePt t="5492" x="5580063" y="4327525"/>
          <p14:tracePt t="5494" x="5546725" y="4344988"/>
          <p14:tracePt t="5496" x="5514975" y="4360863"/>
          <p14:tracePt t="5498" x="5473700" y="4384675"/>
          <p14:tracePt t="5500" x="5432425" y="4410075"/>
          <p14:tracePt t="5502" x="5400675" y="4433888"/>
          <p14:tracePt t="5504" x="5351463" y="4449763"/>
          <p14:tracePt t="5506" x="5302250" y="4465638"/>
          <p14:tracePt t="5508" x="5254625" y="4491038"/>
          <p14:tracePt t="5510" x="5205413" y="4498975"/>
          <p14:tracePt t="5512" x="5148263" y="4514850"/>
          <p14:tracePt t="5514" x="5091113" y="4548188"/>
          <p14:tracePt t="5516" x="5033963" y="4564063"/>
          <p14:tracePt t="5518" x="4968875" y="4579938"/>
          <p14:tracePt t="5520" x="4913313" y="4595813"/>
          <p14:tracePt t="5522" x="4856163" y="4613275"/>
          <p14:tracePt t="5524" x="4791075" y="4629150"/>
          <p14:tracePt t="5526" x="4718050" y="4637088"/>
          <p14:tracePt t="5528" x="4652963" y="4645025"/>
          <p14:tracePt t="5530" x="4578350" y="4652963"/>
          <p14:tracePt t="5532" x="4513263" y="4660900"/>
          <p14:tracePt t="5534" x="4440238" y="4668838"/>
          <p14:tracePt t="5536" x="4375150" y="4678363"/>
          <p14:tracePt t="5538" x="4310063" y="4686300"/>
          <p14:tracePt t="5540" x="4244975" y="4694238"/>
          <p14:tracePt t="5543" x="4179888" y="4702175"/>
          <p14:tracePt t="5544" x="4114800" y="4710113"/>
          <p14:tracePt t="5546" x="4049713" y="4710113"/>
          <p14:tracePt t="5548" x="3976688" y="4718050"/>
          <p14:tracePt t="5550" x="3929063" y="4725988"/>
          <p14:tracePt t="5552" x="3871913" y="4733925"/>
          <p14:tracePt t="5554" x="3822700" y="4743450"/>
          <p14:tracePt t="5556" x="3773488" y="4751388"/>
          <p14:tracePt t="5558" x="3733800" y="4759325"/>
          <p14:tracePt t="5560" x="3692525" y="4767263"/>
          <p14:tracePt t="5563" x="3660775" y="4767263"/>
          <p14:tracePt t="5564" x="3627438" y="4767263"/>
          <p14:tracePt t="5566" x="3595688" y="4767263"/>
          <p14:tracePt t="5568" x="3562350" y="4767263"/>
          <p14:tracePt t="5570" x="3538538" y="4767263"/>
          <p14:tracePt t="5572" x="3521075" y="4767263"/>
          <p14:tracePt t="5574" x="3497263" y="4767263"/>
          <p14:tracePt t="5576" x="3473450" y="4775200"/>
          <p14:tracePt t="5578" x="3455988" y="4775200"/>
          <p14:tracePt t="5580" x="3440113" y="4775200"/>
          <p14:tracePt t="5582" x="3424238" y="4775200"/>
          <p14:tracePt t="5584" x="3408363" y="4775200"/>
          <p14:tracePt t="5586" x="3390900" y="4775200"/>
          <p14:tracePt t="5588" x="3375025" y="4775200"/>
          <p14:tracePt t="5591" x="3359150" y="4775200"/>
          <p14:tracePt t="5592" x="3343275" y="4775200"/>
          <p14:tracePt t="5594" x="3325813" y="4775200"/>
          <p14:tracePt t="5595" x="3317875" y="4775200"/>
          <p14:tracePt t="5598" x="3302000" y="4775200"/>
          <p14:tracePt t="5600" x="3286125" y="4775200"/>
          <p14:tracePt t="5603" x="3270250" y="4775200"/>
          <p14:tracePt t="5604" x="3252788" y="4775200"/>
          <p14:tracePt t="5605" x="3244850" y="4775200"/>
          <p14:tracePt t="5608" x="3228975" y="4775200"/>
          <p14:tracePt t="5610" x="3213100" y="4775200"/>
          <p14:tracePt t="5612" x="3197225" y="4775200"/>
          <p14:tracePt t="5614" x="3187700" y="4775200"/>
          <p14:tracePt t="5616" x="3171825" y="4775200"/>
          <p14:tracePt t="5618" x="3155950" y="4775200"/>
          <p14:tracePt t="5620" x="3140075" y="4775200"/>
          <p14:tracePt t="5622" x="3132138" y="4775200"/>
          <p14:tracePt t="5624" x="3122613" y="4775200"/>
          <p14:tracePt t="5626" x="3106738" y="4775200"/>
          <p14:tracePt t="5628" x="3090863" y="4767263"/>
          <p14:tracePt t="5630" x="3082925" y="4767263"/>
          <p14:tracePt t="5632" x="3067050" y="4767263"/>
          <p14:tracePt t="5634" x="3057525" y="4767263"/>
          <p14:tracePt t="5636" x="3033713" y="4759325"/>
          <p14:tracePt t="5638" x="3025775" y="4759325"/>
          <p14:tracePt t="5640" x="3017838" y="4759325"/>
          <p14:tracePt t="5642" x="3001963" y="4759325"/>
          <p14:tracePt t="5644" x="2992438" y="4751388"/>
          <p14:tracePt t="5646" x="2984500" y="4751388"/>
          <p14:tracePt t="5648" x="2968625" y="4751388"/>
          <p14:tracePt t="5652" x="2960688" y="4751388"/>
          <p14:tracePt t="5654" x="2952750" y="4743450"/>
          <p14:tracePt t="5658" x="2944813" y="4733925"/>
          <p14:tracePt t="5660" x="2936875" y="4733925"/>
          <p14:tracePt t="5662" x="2927350" y="4733925"/>
          <p14:tracePt t="5666" x="2911475" y="4733925"/>
          <p14:tracePt t="5668" x="2911475" y="4725988"/>
          <p14:tracePt t="5670" x="2903538" y="4725988"/>
          <p14:tracePt t="5674" x="2895600" y="4725988"/>
          <p14:tracePt t="5676" x="2895600" y="4718050"/>
          <p14:tracePt t="5678" x="2879725" y="4710113"/>
          <p14:tracePt t="5682" x="2871788" y="4710113"/>
          <p14:tracePt t="5686" x="2862263" y="4710113"/>
          <p14:tracePt t="5688" x="2854325" y="4702175"/>
          <p14:tracePt t="5690" x="2846388" y="4702175"/>
          <p14:tracePt t="5694" x="2838450" y="4702175"/>
          <p14:tracePt t="5700" x="2822575" y="4702175"/>
          <p14:tracePt t="5702" x="2822575" y="4694238"/>
          <p14:tracePt t="5704" x="2814638" y="4694238"/>
          <p14:tracePt t="5708" x="2806700" y="4694238"/>
          <p14:tracePt t="5712" x="2797175" y="4694238"/>
          <p14:tracePt t="5716" x="2789238" y="4694238"/>
          <p14:tracePt t="5720" x="2781300" y="4694238"/>
          <p14:tracePt t="5726" x="2773363" y="4694238"/>
          <p14:tracePt t="5738" x="2765425" y="4694238"/>
          <p14:tracePt t="5740" x="2757488" y="4694238"/>
          <p14:tracePt t="5744" x="2749550" y="4694238"/>
          <p14:tracePt t="5748" x="2741613" y="4694238"/>
          <p14:tracePt t="5754" x="2732088" y="4694238"/>
          <p14:tracePt t="5760" x="2724150" y="4702175"/>
          <p14:tracePt t="5764" x="2716213" y="4702175"/>
          <p14:tracePt t="5768" x="2708275" y="4702175"/>
          <p14:tracePt t="5770" x="2708275" y="4710113"/>
          <p14:tracePt t="5772" x="2700338" y="4710113"/>
          <p14:tracePt t="5774" x="2692400" y="4718050"/>
          <p14:tracePt t="5778" x="2684463" y="4718050"/>
          <p14:tracePt t="5781" x="2676525" y="4718050"/>
          <p14:tracePt t="5782" x="2676525" y="4725988"/>
          <p14:tracePt t="5784" x="2659063" y="4725988"/>
          <p14:tracePt t="5786" x="2651125" y="4725988"/>
          <p14:tracePt t="5788" x="2643188" y="4733925"/>
          <p14:tracePt t="5790" x="2635250" y="4733925"/>
          <p14:tracePt t="5792" x="2635250" y="4743450"/>
          <p14:tracePt t="5794" x="2619375" y="4743450"/>
          <p14:tracePt t="5796" x="2611438" y="4751388"/>
          <p14:tracePt t="5798" x="2601913" y="4751388"/>
          <p14:tracePt t="5800" x="2593975" y="4751388"/>
          <p14:tracePt t="5802" x="2586038" y="4759325"/>
          <p14:tracePt t="5804" x="2578100" y="4759325"/>
          <p14:tracePt t="5806" x="2562225" y="4767263"/>
          <p14:tracePt t="5808" x="2554288" y="4767263"/>
          <p14:tracePt t="5810" x="2546350" y="4767263"/>
          <p14:tracePt t="5812" x="2528888" y="4775200"/>
          <p14:tracePt t="5814" x="2520950" y="4783138"/>
          <p14:tracePt t="5816" x="2505075" y="4791075"/>
          <p14:tracePt t="5818" x="2489200" y="4791075"/>
          <p14:tracePt t="5820" x="2473325" y="4799013"/>
          <p14:tracePt t="5822" x="2463800" y="4808538"/>
          <p14:tracePt t="5824" x="2447925" y="4808538"/>
          <p14:tracePt t="5826" x="2432050" y="4816475"/>
          <p14:tracePt t="5828" x="2424113" y="4824413"/>
          <p14:tracePt t="5830" x="2408238" y="4824413"/>
          <p14:tracePt t="5832" x="2390775" y="4832350"/>
          <p14:tracePt t="5834" x="2374900" y="4840288"/>
          <p14:tracePt t="5836" x="2366963" y="4848225"/>
          <p14:tracePt t="5838" x="2343150" y="4848225"/>
          <p14:tracePt t="5840" x="2333625" y="4856163"/>
          <p14:tracePt t="5842" x="2317750" y="4864100"/>
          <p14:tracePt t="5844" x="2301875" y="4864100"/>
          <p14:tracePt t="5846" x="2286000" y="4873625"/>
          <p14:tracePt t="5848" x="2268538" y="4881563"/>
          <p14:tracePt t="5850" x="2252663" y="4889500"/>
          <p14:tracePt t="5852" x="2236788" y="4897438"/>
          <p14:tracePt t="5854" x="2220913" y="4905375"/>
          <p14:tracePt t="5856" x="2195513" y="4913313"/>
          <p14:tracePt t="5858" x="2179638" y="4913313"/>
          <p14:tracePt t="5860" x="2163763" y="4929188"/>
          <p14:tracePt t="5862" x="2147888" y="4938713"/>
          <p14:tracePt t="5864" x="2122488" y="4938713"/>
          <p14:tracePt t="5866" x="2106613" y="4954588"/>
          <p14:tracePt t="5868" x="2090738" y="4954588"/>
          <p14:tracePt t="5870" x="2065338" y="4962525"/>
          <p14:tracePt t="5873" x="2049463" y="4978400"/>
          <p14:tracePt t="5874" x="2025650" y="4986338"/>
          <p14:tracePt t="5876" x="2000250" y="4986338"/>
          <p14:tracePt t="5878" x="1968500" y="5003800"/>
          <p14:tracePt t="5880" x="1943100" y="5019675"/>
          <p14:tracePt t="5882" x="1919288" y="5019675"/>
          <p14:tracePt t="5885" x="1895475" y="5027613"/>
          <p14:tracePt t="5886" x="1854200" y="5043488"/>
          <p14:tracePt t="5888" x="1822450" y="5051425"/>
          <p14:tracePt t="5890" x="1781175" y="5068888"/>
          <p14:tracePt t="5893" x="1749425" y="5068888"/>
          <p14:tracePt t="5894" x="1716088" y="5084763"/>
          <p14:tracePt t="5896" x="1666875" y="5092700"/>
          <p14:tracePt t="5898" x="1619250" y="5108575"/>
          <p14:tracePt t="5900" x="1570038" y="5124450"/>
          <p14:tracePt t="5902" x="1528763" y="5133975"/>
          <p14:tracePt t="5904" x="1479550" y="5149850"/>
          <p14:tracePt t="5907" x="1431925" y="5157788"/>
          <p14:tracePt t="5908" x="1390650" y="5173663"/>
          <p14:tracePt t="5910" x="1333500" y="5189538"/>
          <p14:tracePt t="5912" x="1284288" y="5199063"/>
          <p14:tracePt t="5913" x="1228725" y="5207000"/>
          <p14:tracePt t="5916" x="1171575" y="5214938"/>
          <p14:tracePt t="5918" x="1114425" y="5230813"/>
          <p14:tracePt t="5920" x="1073150" y="5238750"/>
          <p14:tracePt t="5922" x="1016000" y="5246688"/>
          <p14:tracePt t="5924" x="960438" y="5264150"/>
          <p14:tracePt t="5926" x="903288" y="5272088"/>
          <p14:tracePt t="5928" x="854075" y="5280025"/>
          <p14:tracePt t="5930" x="812800" y="5280025"/>
          <p14:tracePt t="5932" x="765175" y="5287963"/>
          <p14:tracePt t="5934" x="715963" y="5295900"/>
          <p14:tracePt t="5936" x="682625" y="5303838"/>
          <p14:tracePt t="5938" x="650875" y="5311775"/>
          <p14:tracePt t="5940" x="627063" y="5319713"/>
          <p14:tracePt t="5942" x="601663" y="5329238"/>
          <p14:tracePt t="5944" x="561975" y="5329238"/>
          <p14:tracePt t="5946" x="536575" y="5337175"/>
          <p14:tracePt t="5948" x="512763" y="5345113"/>
          <p14:tracePt t="5950" x="496888" y="5345113"/>
          <p14:tracePt t="5952" x="479425" y="5353050"/>
          <p14:tracePt t="5954" x="463550" y="5353050"/>
          <p14:tracePt t="5956" x="439738" y="5353050"/>
          <p14:tracePt t="5958" x="422275" y="5353050"/>
          <p14:tracePt t="5960" x="414338" y="5360988"/>
          <p14:tracePt t="5962" x="406400" y="5360988"/>
          <p14:tracePt t="5964" x="390525" y="5368925"/>
          <p14:tracePt t="5966" x="382588" y="5368925"/>
          <p14:tracePt t="5968" x="374650" y="5376863"/>
          <p14:tracePt t="5970" x="357188" y="5376863"/>
          <p14:tracePt t="5974" x="349250" y="5376863"/>
          <p14:tracePt t="5976" x="349250" y="5384800"/>
          <p14:tracePt t="5978" x="333375" y="5384800"/>
          <p14:tracePt t="5982" x="325438" y="5384800"/>
          <p14:tracePt t="5986" x="325438" y="5394325"/>
          <p14:tracePt t="5990" x="317500" y="5394325"/>
          <p14:tracePt t="5994" x="309563" y="5402263"/>
          <p14:tracePt t="6004" x="309563" y="5410200"/>
          <p14:tracePt t="6008" x="309563" y="5418138"/>
          <p14:tracePt t="6016" x="309563" y="5426075"/>
          <p14:tracePt t="6022" x="309563" y="5434013"/>
          <p14:tracePt t="6025" x="309563" y="5441950"/>
          <p14:tracePt t="6028" x="309563" y="5449888"/>
          <p14:tracePt t="6032" x="309563" y="5459413"/>
          <p14:tracePt t="6036" x="309563" y="5467350"/>
          <p14:tracePt t="6038" x="309563" y="5475288"/>
          <p14:tracePt t="6040" x="309563" y="5483225"/>
          <p14:tracePt t="6046" x="309563" y="5491163"/>
          <p14:tracePt t="6048" x="309563" y="5499100"/>
          <p14:tracePt t="6051" x="309563" y="5507038"/>
          <p14:tracePt t="6054" x="317500" y="5514975"/>
          <p14:tracePt t="6056" x="317500" y="5524500"/>
          <p14:tracePt t="6060" x="317500" y="5532438"/>
          <p14:tracePt t="6063" x="325438" y="5532438"/>
          <p14:tracePt t="6064" x="325438" y="5540375"/>
          <p14:tracePt t="6066" x="333375" y="5548313"/>
          <p14:tracePt t="6068" x="333375" y="5556250"/>
          <p14:tracePt t="6074" x="341313" y="5564188"/>
          <p14:tracePt t="6080" x="341313" y="5572125"/>
          <p14:tracePt t="6082" x="349250" y="5580063"/>
          <p14:tracePt t="6088" x="349250" y="5589588"/>
          <p14:tracePt t="6092" x="349250" y="5597525"/>
          <p14:tracePt t="6095" x="357188" y="5597525"/>
          <p14:tracePt t="6097" x="366713" y="5597525"/>
          <p14:tracePt t="6100" x="366713" y="5605463"/>
          <p14:tracePt t="6102" x="366713" y="5613400"/>
          <p14:tracePt t="6105" x="374650" y="5613400"/>
          <p14:tracePt t="6107" x="374650" y="5621338"/>
          <p14:tracePt t="6110" x="382588" y="5621338"/>
          <p14:tracePt t="6116" x="390525" y="5629275"/>
          <p14:tracePt t="6118" x="398463" y="5629275"/>
          <p14:tracePt t="6120" x="398463" y="5637213"/>
          <p14:tracePt t="6122" x="398463" y="5645150"/>
          <p14:tracePt t="6124" x="406400" y="5645150"/>
          <p14:tracePt t="6126" x="406400" y="5654675"/>
          <p14:tracePt t="6128" x="414338" y="5654675"/>
          <p14:tracePt t="6130" x="414338" y="5662613"/>
          <p14:tracePt t="6132" x="431800" y="5662613"/>
          <p14:tracePt t="6134" x="431800" y="5670550"/>
          <p14:tracePt t="6136" x="439738" y="5678488"/>
          <p14:tracePt t="6138" x="447675" y="5678488"/>
          <p14:tracePt t="6140" x="455613" y="5678488"/>
          <p14:tracePt t="6142" x="463550" y="5686425"/>
          <p14:tracePt t="6146" x="479425" y="5694363"/>
          <p14:tracePt t="6148" x="487363" y="5702300"/>
          <p14:tracePt t="6150" x="496888" y="5702300"/>
          <p14:tracePt t="6152" x="504825" y="5710238"/>
          <p14:tracePt t="6154" x="512763" y="5719763"/>
          <p14:tracePt t="6156" x="528638" y="5719763"/>
          <p14:tracePt t="6158" x="536575" y="5727700"/>
          <p14:tracePt t="6160" x="544513" y="5735638"/>
          <p14:tracePt t="6162" x="561975" y="5751513"/>
          <p14:tracePt t="6164" x="569913" y="5751513"/>
          <p14:tracePt t="6166" x="577850" y="5759450"/>
          <p14:tracePt t="6168" x="593725" y="5767388"/>
          <p14:tracePt t="6170" x="601663" y="5775325"/>
          <p14:tracePt t="6172" x="617538" y="5784850"/>
          <p14:tracePt t="6174" x="642938" y="5800725"/>
          <p14:tracePt t="6176" x="650875" y="5800725"/>
          <p14:tracePt t="6178" x="658813" y="5808663"/>
          <p14:tracePt t="6180" x="682625" y="5816600"/>
          <p14:tracePt t="6183" x="690563" y="5832475"/>
          <p14:tracePt t="6184" x="708025" y="5840413"/>
          <p14:tracePt t="6186" x="723900" y="5849938"/>
          <p14:tracePt t="6188" x="731838" y="5857875"/>
          <p14:tracePt t="6190" x="747713" y="5857875"/>
          <p14:tracePt t="6192" x="765175" y="5873750"/>
          <p14:tracePt t="6194" x="773113" y="5881688"/>
          <p14:tracePt t="6196" x="788988" y="5889625"/>
          <p14:tracePt t="6198" x="804863" y="5897563"/>
          <p14:tracePt t="6200" x="820738" y="5915025"/>
          <p14:tracePt t="6202" x="830263" y="5922963"/>
          <p14:tracePt t="6204" x="846138" y="5930900"/>
          <p14:tracePt t="6206" x="862013" y="5946775"/>
          <p14:tracePt t="6208" x="877888" y="5954713"/>
          <p14:tracePt t="6210" x="903288" y="5970588"/>
          <p14:tracePt t="6212" x="919163" y="5980113"/>
          <p14:tracePt t="6214" x="935038" y="5988050"/>
          <p14:tracePt t="6216" x="950913" y="6003925"/>
          <p14:tracePt t="6218" x="968375" y="6011863"/>
          <p14:tracePt t="6220" x="992188" y="6027738"/>
          <p14:tracePt t="6222" x="1008063" y="6035675"/>
          <p14:tracePt t="6224" x="1025525" y="6053138"/>
          <p14:tracePt t="6226" x="1041400" y="6061075"/>
          <p14:tracePt t="6228" x="1057275" y="6076950"/>
          <p14:tracePt t="6230" x="1073150" y="6092825"/>
          <p14:tracePt t="6232" x="1090613" y="6110288"/>
          <p14:tracePt t="6235" x="1114425" y="6126163"/>
          <p14:tracePt t="6236" x="1130300" y="6142038"/>
          <p14:tracePt t="6238" x="1146175" y="6157913"/>
          <p14:tracePt t="6240" x="1171575" y="6175375"/>
          <p14:tracePt t="6242" x="1187450" y="6191250"/>
          <p14:tracePt t="6244" x="1203325" y="6215063"/>
          <p14:tracePt t="6246" x="1220788" y="6230938"/>
          <p14:tracePt t="6248" x="1236663" y="6248400"/>
          <p14:tracePt t="6250" x="1252538" y="6272213"/>
          <p14:tracePt t="6253" x="1268413" y="6288088"/>
          <p14:tracePt t="6254" x="1284288" y="6305550"/>
          <p14:tracePt t="6255" x="1301750" y="6321425"/>
          <p14:tracePt t="6258" x="1317625" y="6345238"/>
          <p14:tracePt t="6260" x="1333500" y="6361113"/>
          <p14:tracePt t="6262" x="1349375" y="6378575"/>
          <p14:tracePt t="6264" x="1366838" y="6402388"/>
          <p14:tracePt t="6266" x="1382713" y="6418263"/>
          <p14:tracePt t="6268" x="1398588" y="6435725"/>
          <p14:tracePt t="6270" x="1406525" y="6451600"/>
          <p14:tracePt t="6272" x="1423988" y="6475413"/>
          <p14:tracePt t="6274" x="1431925" y="6491288"/>
          <p14:tracePt t="6276" x="1447800" y="6508750"/>
          <p14:tracePt t="6278" x="1455738" y="6524625"/>
          <p14:tracePt t="6280" x="1471613" y="6540500"/>
          <p14:tracePt t="6282" x="1489075" y="6556375"/>
          <p14:tracePt t="6284" x="1504950" y="6573838"/>
          <p14:tracePt t="6286" x="1512888" y="6589713"/>
          <p14:tracePt t="6288" x="1520825" y="6605588"/>
          <p14:tracePt t="6290" x="1544638" y="6613525"/>
          <p14:tracePt t="6293" x="1554163" y="6630988"/>
          <p14:tracePt t="6294" x="1570038" y="6646863"/>
          <p14:tracePt t="6296" x="1577975" y="6662738"/>
          <p14:tracePt t="6298" x="1585913" y="6670675"/>
          <p14:tracePt t="6300" x="1593850" y="6686550"/>
          <p14:tracePt t="6302" x="1609725" y="6704013"/>
          <p14:tracePt t="6304" x="1609725" y="6711950"/>
          <p14:tracePt t="6306" x="1627188" y="6719888"/>
          <p14:tracePt t="6308" x="1627188" y="6735763"/>
          <p14:tracePt t="6310" x="1643063" y="6735763"/>
          <p14:tracePt t="6312" x="1643063" y="6743700"/>
          <p14:tracePt t="6314" x="1651000" y="6751638"/>
          <p14:tracePt t="6318" x="1658938" y="6761163"/>
          <p14:tracePt t="6320" x="1666875" y="6769100"/>
          <p14:tracePt t="6322" x="1674813" y="6777038"/>
          <p14:tracePt t="6328" x="1684338" y="6784975"/>
          <p14:tracePt t="6333" x="1692275" y="6784975"/>
          <p14:tracePt t="6334" x="1692275" y="6792913"/>
          <p14:tracePt t="6338" x="1700213" y="6792913"/>
          <p14:tracePt t="6344" x="1700213" y="6800850"/>
          <p14:tracePt t="6406" x="1692275" y="6800850"/>
          <p14:tracePt t="6410" x="1684338" y="6800850"/>
          <p14:tracePt t="6414" x="1684338" y="6808788"/>
          <p14:tracePt t="6422" x="1674813" y="6808788"/>
          <p14:tracePt t="6430" x="1674813" y="6816725"/>
          <p14:tracePt t="6441" x="1674813" y="6826250"/>
          <p14:tracePt t="6450" x="1674813" y="6834188"/>
          <p14:tracePt t="6454" x="1666875" y="6834188"/>
          <p14:tracePt t="6458" x="1666875" y="6842125"/>
          <p14:tracePt t="6508" x="1658938" y="6842125"/>
          <p14:tracePt t="6514" x="1651000" y="6834188"/>
          <p14:tracePt t="6517" x="1643063" y="6834188"/>
          <p14:tracePt t="6520" x="1635125" y="6826250"/>
          <p14:tracePt t="6522" x="1627188" y="6826250"/>
          <p14:tracePt t="6524" x="1619250" y="6816725"/>
          <p14:tracePt t="6526" x="1601788" y="6808788"/>
          <p14:tracePt t="6530" x="1585913" y="6800850"/>
          <p14:tracePt t="6532" x="1585913" y="6792913"/>
          <p14:tracePt t="6534" x="1577975" y="6792913"/>
          <p14:tracePt t="6536" x="1562100" y="6792913"/>
          <p14:tracePt t="6538" x="1554163" y="6784975"/>
          <p14:tracePt t="6540" x="1544638" y="6784975"/>
          <p14:tracePt t="6543" x="1536700" y="6777038"/>
          <p14:tracePt t="6545" x="1528763" y="6777038"/>
          <p14:tracePt t="6546" x="1520825" y="6769100"/>
          <p14:tracePt t="6548" x="1512888" y="6769100"/>
          <p14:tracePt t="6550" x="1504950" y="6761163"/>
          <p14:tracePt t="6554" x="1497013" y="6761163"/>
          <p14:tracePt t="6556" x="1479550" y="6751638"/>
          <p14:tracePt t="6560" x="1463675" y="6743700"/>
          <p14:tracePt t="6564" x="1455738" y="6743700"/>
          <p14:tracePt t="6566" x="1439863" y="6735763"/>
          <p14:tracePt t="6568" x="1431925" y="6727825"/>
          <p14:tracePt t="6570" x="1423988" y="6727825"/>
          <p14:tracePt t="6573" x="1414463" y="6727825"/>
          <p14:tracePt t="6574" x="1406525" y="6719888"/>
          <p14:tracePt t="6576" x="1398588" y="6719888"/>
          <p14:tracePt t="6578" x="1382713" y="6711950"/>
          <p14:tracePt t="6580" x="1374775" y="6711950"/>
          <p14:tracePt t="6582" x="1366838" y="6711950"/>
          <p14:tracePt t="6584" x="1349375" y="6704013"/>
          <p14:tracePt t="6588" x="1333500" y="6696075"/>
          <p14:tracePt t="6590" x="1325563" y="6696075"/>
          <p14:tracePt t="6592" x="1317625" y="6686550"/>
          <p14:tracePt t="6594" x="1301750" y="6678613"/>
          <p14:tracePt t="6596" x="1293813" y="6678613"/>
          <p14:tracePt t="6598" x="1276350" y="6670675"/>
          <p14:tracePt t="6600" x="1268413" y="6662738"/>
          <p14:tracePt t="6602" x="1252538" y="6662738"/>
          <p14:tracePt t="6604" x="1244600" y="6654800"/>
          <p14:tracePt t="6606" x="1228725" y="6646863"/>
          <p14:tracePt t="6608" x="1211263" y="6638925"/>
          <p14:tracePt t="6610" x="1187450" y="6630988"/>
          <p14:tracePt t="6612" x="1171575" y="6613525"/>
          <p14:tracePt t="6614" x="1146175" y="6613525"/>
          <p14:tracePt t="6616" x="1130300" y="6605588"/>
          <p14:tracePt t="6618" x="1114425" y="6589713"/>
          <p14:tracePt t="6620" x="1098550" y="6581775"/>
          <p14:tracePt t="6622" x="1073150" y="6565900"/>
          <p14:tracePt t="6625" x="1057275" y="6565900"/>
          <p14:tracePt t="6626" x="1041400" y="6548438"/>
          <p14:tracePt t="6628" x="1025525" y="6540500"/>
          <p14:tracePt t="6630" x="1008063" y="6524625"/>
          <p14:tracePt t="6632" x="992188" y="6524625"/>
          <p14:tracePt t="6634" x="984250" y="6516688"/>
          <p14:tracePt t="6636" x="968375" y="6500813"/>
          <p14:tracePt t="6638" x="960438" y="6500813"/>
          <p14:tracePt t="6640" x="950913" y="6491288"/>
          <p14:tracePt t="6644" x="942975" y="6483350"/>
          <p14:tracePt t="6648" x="942975" y="6475413"/>
          <p14:tracePt t="6656" x="935038" y="6467475"/>
          <p14:tracePt t="6660" x="935038" y="6459538"/>
          <p14:tracePt t="6664" x="927100" y="6459538"/>
          <p14:tracePt t="6666" x="927100" y="6451600"/>
          <p14:tracePt t="6670" x="927100" y="6443663"/>
          <p14:tracePt t="6674" x="919163" y="6443663"/>
          <p14:tracePt t="6680" x="919163" y="6435725"/>
          <p14:tracePt t="6684" x="911225" y="6435725"/>
          <p14:tracePt t="6690" x="911225" y="6426200"/>
          <p14:tracePt t="6694" x="911225" y="6418263"/>
          <p14:tracePt t="6703" x="911225" y="6410325"/>
          <p14:tracePt t="6704" x="903288" y="6402388"/>
          <p14:tracePt t="6710" x="895350" y="6394450"/>
          <p14:tracePt t="6714" x="885825" y="6394450"/>
          <p14:tracePt t="6716" x="885825" y="6386513"/>
          <p14:tracePt t="6720" x="885825" y="6378575"/>
          <p14:tracePt t="6722" x="885825" y="6370638"/>
          <p14:tracePt t="6724" x="885825" y="6361113"/>
          <p14:tracePt t="6726" x="877888" y="6361113"/>
          <p14:tracePt t="6728" x="877888" y="6345238"/>
          <p14:tracePt t="6732" x="877888" y="6337300"/>
          <p14:tracePt t="6734" x="877888" y="6321425"/>
          <p14:tracePt t="6736" x="877888" y="6313488"/>
          <p14:tracePt t="6738" x="877888" y="6305550"/>
          <p14:tracePt t="6740" x="877888" y="6296025"/>
          <p14:tracePt t="6742" x="877888" y="6280150"/>
          <p14:tracePt t="6744" x="877888" y="6272213"/>
          <p14:tracePt t="6745" x="877888" y="6264275"/>
          <p14:tracePt t="6748" x="877888" y="6248400"/>
          <p14:tracePt t="6750" x="877888" y="6240463"/>
          <p14:tracePt t="6752" x="877888" y="6230938"/>
          <p14:tracePt t="6754" x="877888" y="6215063"/>
          <p14:tracePt t="6756" x="885825" y="6199188"/>
          <p14:tracePt t="6758" x="885825" y="6191250"/>
          <p14:tracePt t="6760" x="895350" y="6175375"/>
          <p14:tracePt t="6762" x="895350" y="6157913"/>
          <p14:tracePt t="6764" x="895350" y="6142038"/>
          <p14:tracePt t="6767" x="895350" y="6134100"/>
          <p14:tracePt t="6769" x="903288" y="6118225"/>
          <p14:tracePt t="6770" x="903288" y="6110288"/>
          <p14:tracePt t="6772" x="911225" y="6084888"/>
          <p14:tracePt t="6774" x="911225" y="6076950"/>
          <p14:tracePt t="6776" x="911225" y="6069013"/>
          <p14:tracePt t="6778" x="919163" y="6045200"/>
          <p14:tracePt t="6780" x="927100" y="6035675"/>
          <p14:tracePt t="6782" x="927100" y="6027738"/>
          <p14:tracePt t="6784" x="927100" y="6011863"/>
          <p14:tracePt t="6786" x="927100" y="5995988"/>
          <p14:tracePt t="6788" x="935038" y="5980113"/>
          <p14:tracePt t="6790" x="935038" y="5970588"/>
          <p14:tracePt t="6792" x="935038" y="5954713"/>
          <p14:tracePt t="6794" x="942975" y="5938838"/>
          <p14:tracePt t="6796" x="942975" y="5922963"/>
          <p14:tracePt t="6798" x="942975" y="5915025"/>
          <p14:tracePt t="6800" x="950913" y="5897563"/>
          <p14:tracePt t="6802" x="950913" y="5881688"/>
          <p14:tracePt t="6804" x="950913" y="5865813"/>
          <p14:tracePt t="6806" x="950913" y="5857875"/>
          <p14:tracePt t="6809" x="950913" y="5840413"/>
          <p14:tracePt t="6810" x="950913" y="5832475"/>
          <p14:tracePt t="6812" x="950913" y="5816600"/>
          <p14:tracePt t="6814" x="950913" y="5792788"/>
          <p14:tracePt t="6816" x="950913" y="5784850"/>
          <p14:tracePt t="6818" x="950913" y="5767388"/>
          <p14:tracePt t="6820" x="960438" y="5751513"/>
          <p14:tracePt t="6822" x="960438" y="5735638"/>
          <p14:tracePt t="6825" x="968375" y="5710238"/>
          <p14:tracePt t="6826" x="968375" y="5702300"/>
          <p14:tracePt t="6828" x="968375" y="5686425"/>
          <p14:tracePt t="6830" x="968375" y="5670550"/>
          <p14:tracePt t="6832" x="976313" y="5654675"/>
          <p14:tracePt t="6834" x="984250" y="5629275"/>
          <p14:tracePt t="6836" x="992188" y="5613400"/>
          <p14:tracePt t="6838" x="992188" y="5597525"/>
          <p14:tracePt t="6840" x="992188" y="5580063"/>
          <p14:tracePt t="6842" x="1000125" y="5564188"/>
          <p14:tracePt t="6844" x="1008063" y="5548313"/>
          <p14:tracePt t="6846" x="1016000" y="5532438"/>
          <p14:tracePt t="6848" x="1016000" y="5514975"/>
          <p14:tracePt t="6850" x="1033463" y="5499100"/>
          <p14:tracePt t="6852" x="1033463" y="5475288"/>
          <p14:tracePt t="6854" x="1041400" y="5459413"/>
          <p14:tracePt t="6856" x="1057275" y="5449888"/>
          <p14:tracePt t="6858" x="1057275" y="5434013"/>
          <p14:tracePt t="6860" x="1073150" y="5410200"/>
          <p14:tracePt t="6862" x="1081088" y="5394325"/>
          <p14:tracePt t="6864" x="1090613" y="5384800"/>
          <p14:tracePt t="6866" x="1106488" y="5360988"/>
          <p14:tracePt t="6868" x="1114425" y="5353050"/>
          <p14:tracePt t="6870" x="1122363" y="5345113"/>
          <p14:tracePt t="6872" x="1130300" y="5329238"/>
          <p14:tracePt t="6874" x="1138238" y="5319713"/>
          <p14:tracePt t="6876" x="1146175" y="5303838"/>
          <p14:tracePt t="6878" x="1163638" y="5295900"/>
          <p14:tracePt t="6880" x="1171575" y="5287963"/>
          <p14:tracePt t="6882" x="1179513" y="5272088"/>
          <p14:tracePt t="6884" x="1187450" y="5272088"/>
          <p14:tracePt t="6886" x="1195388" y="5264150"/>
          <p14:tracePt t="6888" x="1195388" y="5254625"/>
          <p14:tracePt t="6890" x="1203325" y="5254625"/>
          <p14:tracePt t="6892" x="1211263" y="5246688"/>
          <p14:tracePt t="6894" x="1220788" y="5238750"/>
          <p14:tracePt t="6896" x="1220788" y="5230813"/>
          <p14:tracePt t="6898" x="1228725" y="5230813"/>
          <p14:tracePt t="6900" x="1228725" y="5222875"/>
          <p14:tracePt t="6902" x="1236663" y="5222875"/>
          <p14:tracePt t="6904" x="1236663" y="5214938"/>
          <p14:tracePt t="6906" x="1244600" y="5214938"/>
          <p14:tracePt t="6910" x="1252538" y="5207000"/>
          <p14:tracePt t="6914" x="1252538" y="5199063"/>
          <p14:tracePt t="6918" x="1260475" y="5199063"/>
          <p14:tracePt t="6928" x="1260475" y="5189538"/>
          <p14:tracePt t="6930" x="1268413" y="5189538"/>
          <p14:tracePt t="6938" x="1276350" y="5189538"/>
          <p14:tracePt t="6940" x="1276350" y="5181600"/>
          <p14:tracePt t="6946" x="1284288" y="5181600"/>
          <p14:tracePt t="6950" x="1284288" y="5173663"/>
          <p14:tracePt t="6954" x="1284288" y="5165725"/>
          <p14:tracePt t="6958" x="1293813" y="5165725"/>
          <p14:tracePt t="6962" x="1293813" y="5157788"/>
          <p14:tracePt t="6973" x="1293813" y="5149850"/>
          <p14:tracePt t="6981" x="1301750" y="5141913"/>
          <p14:tracePt t="6988" x="1301750" y="5133975"/>
          <p14:tracePt t="7000" x="1309688" y="5133975"/>
          <p14:tracePt t="7006" x="1317625" y="5124450"/>
          <p14:tracePt t="7022" x="1325563" y="5124450"/>
          <p14:tracePt t="7026" x="1333500" y="5124450"/>
          <p14:tracePt t="7030" x="1341438" y="5124450"/>
          <p14:tracePt t="7033" x="1349375" y="5124450"/>
          <p14:tracePt t="7036" x="1358900" y="5124450"/>
          <p14:tracePt t="7038" x="1374775" y="5124450"/>
          <p14:tracePt t="7040" x="1382713" y="5124450"/>
          <p14:tracePt t="7042" x="1398588" y="5124450"/>
          <p14:tracePt t="7044" x="1406525" y="5124450"/>
          <p14:tracePt t="7046" x="1423988" y="5124450"/>
          <p14:tracePt t="7048" x="1447800" y="5124450"/>
          <p14:tracePt t="7050" x="1463675" y="5124450"/>
          <p14:tracePt t="7052" x="1479550" y="5124450"/>
          <p14:tracePt t="7054" x="1497013" y="5124450"/>
          <p14:tracePt t="7056" x="1512888" y="5124450"/>
          <p14:tracePt t="7058" x="1536700" y="5124450"/>
          <p14:tracePt t="7060" x="1562100" y="5124450"/>
          <p14:tracePt t="7063" x="1577975" y="5124450"/>
          <p14:tracePt t="7065" x="1601788" y="5124450"/>
          <p14:tracePt t="7066" x="1627188" y="5133975"/>
          <p14:tracePt t="7068" x="1651000" y="5133975"/>
          <p14:tracePt t="7071" x="1674813" y="5133975"/>
          <p14:tracePt t="7072" x="1692275" y="5133975"/>
          <p14:tracePt t="7074" x="1716088" y="5133975"/>
          <p14:tracePt t="7076" x="1739900" y="5141913"/>
          <p14:tracePt t="7078" x="1765300" y="5141913"/>
          <p14:tracePt t="7080" x="1781175" y="5141913"/>
          <p14:tracePt t="7082" x="1804988" y="5141913"/>
          <p14:tracePt t="7084" x="1822450" y="5141913"/>
          <p14:tracePt t="7086" x="1846263" y="5141913"/>
          <p14:tracePt t="7088" x="1862138" y="5141913"/>
          <p14:tracePt t="7091" x="1879600" y="5141913"/>
          <p14:tracePt t="7092" x="1895475" y="5141913"/>
          <p14:tracePt t="7094" x="1911350" y="5141913"/>
          <p14:tracePt t="7096" x="1935163" y="5141913"/>
          <p14:tracePt t="7098" x="1960563" y="5141913"/>
          <p14:tracePt t="7100" x="1976438" y="5141913"/>
          <p14:tracePt t="7102" x="1992313" y="5141913"/>
          <p14:tracePt t="7104" x="2008188" y="5141913"/>
          <p14:tracePt t="7106" x="2025650" y="5141913"/>
          <p14:tracePt t="7109" x="2049463" y="5141913"/>
          <p14:tracePt t="7110" x="2065338" y="5141913"/>
          <p14:tracePt t="7112" x="2090738" y="5141913"/>
          <p14:tracePt t="7114" x="2106613" y="5141913"/>
          <p14:tracePt t="7116" x="2130425" y="5141913"/>
          <p14:tracePt t="7118" x="2171700" y="5141913"/>
          <p14:tracePt t="7120" x="2203450" y="5141913"/>
          <p14:tracePt t="7122" x="2236788" y="5141913"/>
          <p14:tracePt t="7125" x="2268538" y="5133975"/>
          <p14:tracePt t="7126" x="2317750" y="5133975"/>
          <p14:tracePt t="7128" x="2359025" y="5133975"/>
          <p14:tracePt t="7130" x="2408238" y="5124450"/>
          <p14:tracePt t="7132" x="2447925" y="5124450"/>
          <p14:tracePt t="7134" x="2505075" y="5116513"/>
          <p14:tracePt t="7136" x="2562225" y="5108575"/>
          <p14:tracePt t="7138" x="2611438" y="5108575"/>
          <p14:tracePt t="7140" x="2684463" y="5100638"/>
          <p14:tracePt t="7142" x="2749550" y="5100638"/>
          <p14:tracePt t="7144" x="2814638" y="5092700"/>
          <p14:tracePt t="7146" x="2879725" y="5092700"/>
          <p14:tracePt t="7148" x="2952750" y="5084763"/>
          <p14:tracePt t="7150" x="3033713" y="5084763"/>
          <p14:tracePt t="7152" x="3114675" y="5076825"/>
          <p14:tracePt t="7154" x="3197225" y="5076825"/>
          <p14:tracePt t="7156" x="3278188" y="5068888"/>
          <p14:tracePt t="7158" x="3367088" y="5068888"/>
          <p14:tracePt t="7160" x="3448050" y="5059363"/>
          <p14:tracePt t="7162" x="3530600" y="5059363"/>
          <p14:tracePt t="7164" x="3603625" y="5059363"/>
          <p14:tracePt t="7166" x="3684588" y="5051425"/>
          <p14:tracePt t="7168" x="3757613" y="5051425"/>
          <p14:tracePt t="7170" x="3838575" y="5043488"/>
          <p14:tracePt t="7172" x="3903663" y="5043488"/>
          <p14:tracePt t="7174" x="3968750" y="5035550"/>
          <p14:tracePt t="7176" x="4033838" y="5027613"/>
          <p14:tracePt t="7178" x="4098925" y="5019675"/>
          <p14:tracePt t="7180" x="4156075" y="5019675"/>
          <p14:tracePt t="7182" x="4213225" y="5011738"/>
          <p14:tracePt t="7184" x="4270375" y="5011738"/>
          <p14:tracePt t="7186" x="4319588" y="5011738"/>
          <p14:tracePt t="7188" x="4367213" y="5011738"/>
          <p14:tracePt t="7190" x="4408488" y="5011738"/>
          <p14:tracePt t="7192" x="4457700" y="5003800"/>
          <p14:tracePt t="7194" x="4489450" y="5003800"/>
          <p14:tracePt t="7196" x="4522788" y="5003800"/>
          <p14:tracePt t="7198" x="4554538" y="4994275"/>
          <p14:tracePt t="7200" x="4578350" y="4994275"/>
          <p14:tracePt t="7203" x="4603750" y="4994275"/>
          <p14:tracePt t="7204" x="4627563" y="4994275"/>
          <p14:tracePt t="7206" x="4652963" y="4986338"/>
          <p14:tracePt t="7208" x="4676775" y="4978400"/>
          <p14:tracePt t="7210" x="4700588" y="4978400"/>
          <p14:tracePt t="7212" x="4725988" y="4978400"/>
          <p14:tracePt t="7214" x="4749800" y="4978400"/>
          <p14:tracePt t="7216" x="4773613" y="4978400"/>
          <p14:tracePt t="7218" x="4799013" y="4978400"/>
          <p14:tracePt t="7220" x="4814888" y="4978400"/>
          <p14:tracePt t="7222" x="4838700" y="4978400"/>
          <p14:tracePt t="7224" x="4864100" y="4978400"/>
          <p14:tracePt t="7226" x="4887913" y="4978400"/>
          <p14:tracePt t="7228" x="4913313" y="4978400"/>
          <p14:tracePt t="7230" x="4937125" y="4978400"/>
          <p14:tracePt t="7232" x="4968875" y="4978400"/>
          <p14:tracePt t="7234" x="5002213" y="4978400"/>
          <p14:tracePt t="7236" x="5033963" y="4978400"/>
          <p14:tracePt t="7238" x="5067300" y="4978400"/>
          <p14:tracePt t="7240" x="5108575" y="4978400"/>
          <p14:tracePt t="7242" x="5156200" y="4978400"/>
          <p14:tracePt t="7244" x="5197475" y="4978400"/>
          <p14:tracePt t="7246" x="5246688" y="4978400"/>
          <p14:tracePt t="7248" x="5302250" y="4970463"/>
          <p14:tracePt t="7250" x="5351463" y="4970463"/>
          <p14:tracePt t="7252" x="5408613" y="4970463"/>
          <p14:tracePt t="7254" x="5465763" y="4970463"/>
          <p14:tracePt t="7256" x="5522913" y="4962525"/>
          <p14:tracePt t="7258" x="5572125" y="4962525"/>
          <p14:tracePt t="7260" x="5645150" y="4954588"/>
          <p14:tracePt t="7262" x="5710238" y="4946650"/>
          <p14:tracePt t="7264" x="5775325" y="4946650"/>
          <p14:tracePt t="7266" x="5848350" y="4938713"/>
          <p14:tracePt t="7268" x="5913438" y="4929188"/>
          <p14:tracePt t="7270" x="5994400" y="4921250"/>
          <p14:tracePt t="7272" x="6059488" y="4913313"/>
          <p14:tracePt t="7274" x="6124575" y="4905375"/>
          <p14:tracePt t="7276" x="6205538" y="4897438"/>
          <p14:tracePt t="7278" x="6278563" y="4889500"/>
          <p14:tracePt t="7280" x="6343650" y="4881563"/>
          <p14:tracePt t="7282" x="6408738" y="4873625"/>
          <p14:tracePt t="7284" x="6473825" y="4864100"/>
          <p14:tracePt t="7286" x="6546850" y="4856163"/>
          <p14:tracePt t="7288" x="6611938" y="4848225"/>
          <p14:tracePt t="7290" x="6677025" y="4840288"/>
          <p14:tracePt t="7292" x="6742113" y="4832350"/>
          <p14:tracePt t="7294" x="6807200" y="4824413"/>
          <p14:tracePt t="7296" x="6872288" y="4816475"/>
          <p14:tracePt t="7298" x="6929438" y="4808538"/>
          <p14:tracePt t="7300" x="6986588" y="4799013"/>
          <p14:tracePt t="7302" x="7043738" y="4791075"/>
          <p14:tracePt t="7305" x="7100888" y="4783138"/>
          <p14:tracePt t="7306" x="7158038" y="4775200"/>
          <p14:tracePt t="7308" x="7197725" y="4767263"/>
          <p14:tracePt t="7310" x="7246938" y="4759325"/>
          <p14:tracePt t="7312" x="7296150" y="4751388"/>
          <p14:tracePt t="7314" x="7343775" y="4751388"/>
          <p14:tracePt t="7316" x="7392988" y="4743450"/>
          <p14:tracePt t="7318" x="7434263" y="4743450"/>
          <p14:tracePt t="7320" x="7483475" y="4733925"/>
          <p14:tracePt t="7322" x="7531100" y="4733925"/>
          <p14:tracePt t="7324" x="7572375" y="4733925"/>
          <p14:tracePt t="7326" x="7621588" y="4725988"/>
          <p14:tracePt t="7328" x="7669213" y="4725988"/>
          <p14:tracePt t="7330" x="7726363" y="4725988"/>
          <p14:tracePt t="7332" x="7783513" y="4725988"/>
          <p14:tracePt t="7334" x="7832725" y="4725988"/>
          <p14:tracePt t="7336" x="7889875" y="4725988"/>
          <p14:tracePt t="7338" x="7947025" y="4725988"/>
          <p14:tracePt t="7340" x="8012113" y="4725988"/>
          <p14:tracePt t="7342" x="8067675" y="4725988"/>
          <p14:tracePt t="7344" x="8132763" y="4725988"/>
          <p14:tracePt t="7346" x="8181975" y="4725988"/>
          <p14:tracePt t="7348" x="8247063" y="4725988"/>
          <p14:tracePt t="7350" x="8312150" y="4725988"/>
          <p14:tracePt t="7352" x="8385175" y="4718050"/>
          <p14:tracePt t="7354" x="8434388" y="4718050"/>
          <p14:tracePt t="7357" x="8499475" y="4718050"/>
          <p14:tracePt t="7358" x="8564563" y="4718050"/>
          <p14:tracePt t="7360" x="8629650" y="4718050"/>
          <p14:tracePt t="7362" x="8686800" y="4718050"/>
          <p14:tracePt t="7364" x="8751888" y="4718050"/>
          <p14:tracePt t="7366" x="8809038" y="4718050"/>
          <p14:tracePt t="7368" x="8866188" y="4710113"/>
          <p14:tracePt t="7370" x="8931275" y="4710113"/>
          <p14:tracePt t="7373" x="8978900" y="4710113"/>
          <p14:tracePt t="7374" x="9036050" y="4710113"/>
          <p14:tracePt t="7376" x="9093200" y="4710113"/>
          <p14:tracePt t="7378" x="9150350" y="4702175"/>
          <p14:tracePt t="7380" x="9207500" y="4702175"/>
          <p14:tracePt t="7382" x="9247188" y="4702175"/>
          <p14:tracePt t="7384" x="9296400" y="4694238"/>
          <p14:tracePt t="7386" x="9337675" y="4694238"/>
          <p14:tracePt t="7388" x="9377363" y="4694238"/>
          <p14:tracePt t="7390" x="9418638" y="4686300"/>
          <p14:tracePt t="7392" x="9450388" y="4686300"/>
          <p14:tracePt t="7394" x="9483725" y="4686300"/>
          <p14:tracePt t="7396" x="9515475" y="4686300"/>
          <p14:tracePt t="7398" x="9540875" y="4686300"/>
          <p14:tracePt t="7400" x="9564688" y="4686300"/>
          <p14:tracePt t="7402" x="9580563" y="4686300"/>
          <p14:tracePt t="7404" x="9605963" y="4686300"/>
          <p14:tracePt t="7406" x="9621838" y="4686300"/>
          <p14:tracePt t="7408" x="9637713" y="4686300"/>
          <p14:tracePt t="7410" x="9645650" y="4686300"/>
          <p14:tracePt t="7412" x="9653588" y="4686300"/>
          <p14:tracePt t="7414" x="9663113" y="4686300"/>
          <p14:tracePt t="7418" x="9671050" y="4686300"/>
          <p14:tracePt t="7420" x="9678988" y="4686300"/>
          <p14:tracePt t="7424" x="9686925" y="4678363"/>
          <p14:tracePt t="7430" x="9694863" y="4678363"/>
          <p14:tracePt t="7434" x="9702800" y="4678363"/>
          <p14:tracePt t="7437" x="9710738" y="4678363"/>
          <p14:tracePt t="7440" x="9718675" y="4678363"/>
          <p14:tracePt t="7442" x="9728200" y="4678363"/>
          <p14:tracePt t="7444" x="9736138" y="4678363"/>
          <p14:tracePt t="7448" x="9744075" y="4678363"/>
          <p14:tracePt t="7452" x="9752013" y="4678363"/>
          <p14:tracePt t="7460" x="9759950" y="4678363"/>
          <p14:tracePt t="7468" x="9767888" y="4678363"/>
          <p14:tracePt t="7472" x="9775825" y="4678363"/>
          <p14:tracePt t="7478" x="9783763" y="4678363"/>
          <p14:tracePt t="7484" x="9793288" y="4678363"/>
          <p14:tracePt t="7491" x="9801225" y="4678363"/>
          <p14:tracePt t="7492" x="9809163" y="4678363"/>
          <p14:tracePt t="7498" x="9817100" y="4678363"/>
          <p14:tracePt t="7508" x="9825038" y="4678363"/>
          <p14:tracePt t="7514" x="9832975" y="4678363"/>
          <p14:tracePt t="7523" x="9840913" y="4678363"/>
          <p14:tracePt t="7527" x="9848850" y="4678363"/>
          <p14:tracePt t="7531" x="9858375" y="4678363"/>
          <p14:tracePt t="7533" x="9866313" y="4678363"/>
          <p14:tracePt t="7534" x="9874250" y="4678363"/>
          <p14:tracePt t="7536" x="9882188" y="4686300"/>
          <p14:tracePt t="7538" x="9890125" y="4686300"/>
          <p14:tracePt t="7540" x="9898063" y="4686300"/>
          <p14:tracePt t="7542" x="9906000" y="4686300"/>
          <p14:tracePt t="7546" x="9923463" y="4694238"/>
          <p14:tracePt t="7550" x="9931400" y="4694238"/>
          <p14:tracePt t="7552" x="9939338" y="4702175"/>
          <p14:tracePt t="7554" x="9947275" y="4702175"/>
          <p14:tracePt t="7556" x="9955213" y="4702175"/>
          <p14:tracePt t="7558" x="9971088" y="4710113"/>
          <p14:tracePt t="7560" x="9979025" y="4710113"/>
          <p14:tracePt t="7563" x="9988550" y="4718050"/>
          <p14:tracePt t="7565" x="10004425" y="4718050"/>
          <p14:tracePt t="7566" x="10012363" y="4718050"/>
          <p14:tracePt t="7567" x="10020300" y="4725988"/>
          <p14:tracePt t="7570" x="10036175" y="4725988"/>
          <p14:tracePt t="7574" x="10053638" y="4733925"/>
          <p14:tracePt t="7578" x="10061575" y="4743450"/>
          <p14:tracePt t="7580" x="10069513" y="4743450"/>
          <p14:tracePt t="7582" x="10077450" y="4751388"/>
          <p14:tracePt t="7584" x="10085388" y="4751388"/>
          <p14:tracePt t="7586" x="10093325" y="4751388"/>
          <p14:tracePt t="7588" x="10101263" y="4759325"/>
          <p14:tracePt t="7590" x="10109200" y="4759325"/>
          <p14:tracePt t="7592" x="10118725" y="4767263"/>
          <p14:tracePt t="7594" x="10126663" y="4767263"/>
          <p14:tracePt t="7596" x="10126663" y="4775200"/>
          <p14:tracePt t="7598" x="10134600" y="4775200"/>
          <p14:tracePt t="7600" x="10142538" y="4783138"/>
          <p14:tracePt t="7602" x="10158413" y="4791075"/>
          <p14:tracePt t="7604" x="10166350" y="4791075"/>
          <p14:tracePt t="7608" x="10183813" y="4799013"/>
          <p14:tracePt t="7610" x="10183813" y="4808538"/>
          <p14:tracePt t="7612" x="10191750" y="4808538"/>
          <p14:tracePt t="7614" x="10207625" y="4816475"/>
          <p14:tracePt t="7618" x="10223500" y="4824413"/>
          <p14:tracePt t="7620" x="10231438" y="4832350"/>
          <p14:tracePt t="7622" x="10248900" y="4848225"/>
          <p14:tracePt t="7624" x="10256838" y="4856163"/>
          <p14:tracePt t="7628" x="10272713" y="4864100"/>
          <p14:tracePt t="7630" x="10280650" y="4873625"/>
          <p14:tracePt t="7632" x="10288588" y="4881563"/>
          <p14:tracePt t="7634" x="10296525" y="4889500"/>
          <p14:tracePt t="7636" x="10304463" y="4897438"/>
          <p14:tracePt t="7638" x="10312400" y="4897438"/>
          <p14:tracePt t="7640" x="10312400" y="4905375"/>
          <p14:tracePt t="7642" x="10329863" y="4905375"/>
          <p14:tracePt t="7644" x="10329863" y="4921250"/>
          <p14:tracePt t="7646" x="10345738" y="4921250"/>
          <p14:tracePt t="7648" x="10345738" y="4929188"/>
          <p14:tracePt t="7650" x="10353675" y="4938713"/>
          <p14:tracePt t="7652" x="10361613" y="4938713"/>
          <p14:tracePt t="7654" x="10369550" y="4954588"/>
          <p14:tracePt t="7658" x="10377488" y="4962525"/>
          <p14:tracePt t="7660" x="10377488" y="4970463"/>
          <p14:tracePt t="7662" x="10394950" y="4978400"/>
          <p14:tracePt t="7666" x="10402888" y="4986338"/>
          <p14:tracePt t="7670" x="10410825" y="5003800"/>
          <p14:tracePt t="7672" x="10418763" y="5003800"/>
          <p14:tracePt t="7674" x="10418763" y="5011738"/>
          <p14:tracePt t="7676" x="10426700" y="5011738"/>
          <p14:tracePt t="7679" x="10426700" y="5019675"/>
          <p14:tracePt t="7680" x="10434638" y="5027613"/>
          <p14:tracePt t="7682" x="10442575" y="5035550"/>
          <p14:tracePt t="7686" x="10442575" y="5043488"/>
          <p14:tracePt t="7688" x="10452100" y="5051425"/>
          <p14:tracePt t="7692" x="10452100" y="5059363"/>
          <p14:tracePt t="7694" x="10460038" y="5068888"/>
          <p14:tracePt t="7696" x="10467975" y="5076825"/>
          <p14:tracePt t="7698" x="10467975" y="5084763"/>
          <p14:tracePt t="7700" x="10475913" y="5084763"/>
          <p14:tracePt t="7703" x="10475913" y="5100638"/>
          <p14:tracePt t="7706" x="10483850" y="5108575"/>
          <p14:tracePt t="7708" x="10483850" y="5116513"/>
          <p14:tracePt t="7710" x="10491788" y="5124450"/>
          <p14:tracePt t="7712" x="10491788" y="5133975"/>
          <p14:tracePt t="7714" x="10499725" y="5133975"/>
          <p14:tracePt t="7716" x="10499725" y="5149850"/>
          <p14:tracePt t="7720" x="10507663" y="5157788"/>
          <p14:tracePt t="7723" x="10507663" y="5165725"/>
          <p14:tracePt t="7726" x="10507663" y="5181600"/>
          <p14:tracePt t="7728" x="10517188" y="5181600"/>
          <p14:tracePt t="7730" x="10525125" y="5199063"/>
          <p14:tracePt t="7734" x="10525125" y="5207000"/>
          <p14:tracePt t="7736" x="10533063" y="5214938"/>
          <p14:tracePt t="7738" x="10533063" y="5222875"/>
          <p14:tracePt t="7742" x="10541000" y="5230813"/>
          <p14:tracePt t="7744" x="10548938" y="5230813"/>
          <p14:tracePt t="7746" x="10548938" y="5238750"/>
          <p14:tracePt t="7750" x="10556875" y="5246688"/>
          <p14:tracePt t="7752" x="10556875" y="5254625"/>
          <p14:tracePt t="7754" x="10564813" y="5254625"/>
          <p14:tracePt t="7756" x="10564813" y="5264150"/>
          <p14:tracePt t="7760" x="10572750" y="5272088"/>
          <p14:tracePt t="7762" x="10582275" y="5272088"/>
          <p14:tracePt t="7766" x="10582275" y="5280025"/>
          <p14:tracePt t="7774" x="10582275" y="5287963"/>
          <p14:tracePt t="7776" x="10590213" y="5287963"/>
          <p14:tracePt t="7780" x="10590213" y="5295900"/>
          <p14:tracePt t="7782" x="10598150" y="5295900"/>
          <p14:tracePt t="7784" x="10598150" y="5303838"/>
          <p14:tracePt t="7786" x="10606088" y="5303838"/>
          <p14:tracePt t="7793" x="10614025" y="5311775"/>
          <p14:tracePt t="7798" x="10614025" y="5319713"/>
          <p14:tracePt t="7800" x="10614025" y="5329238"/>
          <p14:tracePt t="7802" x="10621963" y="5329238"/>
          <p14:tracePt t="7804" x="10621963" y="5337175"/>
          <p14:tracePt t="7808" x="10621963" y="5353050"/>
          <p14:tracePt t="7812" x="10621963" y="5360988"/>
          <p14:tracePt t="7814" x="10621963" y="5368925"/>
          <p14:tracePt t="7818" x="10621963" y="5384800"/>
          <p14:tracePt t="7823" x="10621963" y="5394325"/>
          <p14:tracePt t="7824" x="10621963" y="5402263"/>
          <p14:tracePt t="7826" x="10614025" y="5410200"/>
          <p14:tracePt t="7828" x="10614025" y="5426075"/>
          <p14:tracePt t="7830" x="10606088" y="5434013"/>
          <p14:tracePt t="7832" x="10598150" y="5441950"/>
          <p14:tracePt t="7834" x="10598150" y="5449888"/>
          <p14:tracePt t="7836" x="10590213" y="5459413"/>
          <p14:tracePt t="7838" x="10590213" y="5475288"/>
          <p14:tracePt t="7840" x="10582275" y="5483225"/>
          <p14:tracePt t="7842" x="10572750" y="5491163"/>
          <p14:tracePt t="7844" x="10564813" y="5507038"/>
          <p14:tracePt t="7846" x="10548938" y="5514975"/>
          <p14:tracePt t="7848" x="10541000" y="5532438"/>
          <p14:tracePt t="7850" x="10525125" y="5540375"/>
          <p14:tracePt t="7852" x="10517188" y="5548313"/>
          <p14:tracePt t="7854" x="10507663" y="5572125"/>
          <p14:tracePt t="7856" x="10491788" y="5580063"/>
          <p14:tracePt t="7858" x="10475913" y="5597525"/>
          <p14:tracePt t="7860" x="10460038" y="5605463"/>
          <p14:tracePt t="7862" x="10434638" y="5621338"/>
          <p14:tracePt t="7864" x="10418763" y="5629275"/>
          <p14:tracePt t="7866" x="10402888" y="5645150"/>
          <p14:tracePt t="7868" x="10387013" y="5654675"/>
          <p14:tracePt t="7870" x="10361613" y="5670550"/>
          <p14:tracePt t="7872" x="10345738" y="5678488"/>
          <p14:tracePt t="7874" x="10329863" y="5694363"/>
          <p14:tracePt t="7876" x="10304463" y="5710238"/>
          <p14:tracePt t="7879" x="10280650" y="5727700"/>
          <p14:tracePt t="7880" x="10256838" y="5735638"/>
          <p14:tracePt t="7883" x="10231438" y="5751513"/>
          <p14:tracePt t="7885" x="10207625" y="5759450"/>
          <p14:tracePt t="7886" x="10183813" y="5767388"/>
          <p14:tracePt t="7889" x="10158413" y="5784850"/>
          <p14:tracePt t="7890" x="10134600" y="5792788"/>
          <p14:tracePt t="7893" x="10109200" y="5808663"/>
          <p14:tracePt t="7894" x="10077450" y="5824538"/>
          <p14:tracePt t="7896" x="10053638" y="5832475"/>
          <p14:tracePt t="7898" x="10028238" y="5849938"/>
          <p14:tracePt t="7899" x="9996488" y="5865813"/>
          <p14:tracePt t="7902" x="9963150" y="5881688"/>
          <p14:tracePt t="7904" x="9939338" y="5897563"/>
          <p14:tracePt t="7906" x="9898063" y="5922963"/>
          <p14:tracePt t="7908" x="9874250" y="5930900"/>
          <p14:tracePt t="7910" x="9840913" y="5946775"/>
          <p14:tracePt t="7913" x="9809163" y="5962650"/>
          <p14:tracePt t="7915" x="9767888" y="5988050"/>
          <p14:tracePt t="7916" x="9736138" y="5995988"/>
          <p14:tracePt t="7918" x="9702800" y="6011863"/>
          <p14:tracePt t="7920" x="9678988" y="6035675"/>
          <p14:tracePt t="7923" x="9645650" y="6045200"/>
          <p14:tracePt t="7924" x="9621838" y="6061075"/>
          <p14:tracePt t="7926" x="9590088" y="6076950"/>
          <p14:tracePt t="7928" x="9556750" y="6084888"/>
          <p14:tracePt t="7930" x="9525000" y="6100763"/>
          <p14:tracePt t="7932" x="9483725" y="6118225"/>
          <p14:tracePt t="7934" x="9459913" y="6134100"/>
          <p14:tracePt t="7936" x="9418638" y="6149975"/>
          <p14:tracePt t="7938" x="9385300" y="6157913"/>
          <p14:tracePt t="7940" x="9345613" y="6175375"/>
          <p14:tracePt t="7942" x="9312275" y="6191250"/>
          <p14:tracePt t="7944" x="9272588" y="6207125"/>
          <p14:tracePt t="7946" x="9239250" y="6223000"/>
          <p14:tracePt t="7948" x="9199563" y="6230938"/>
          <p14:tracePt t="7950" x="9158288" y="6248400"/>
          <p14:tracePt t="7952" x="9109075" y="6264275"/>
          <p14:tracePt t="7954" x="9059863" y="6280150"/>
          <p14:tracePt t="7956" x="9028113" y="6288088"/>
          <p14:tracePt t="7958" x="8978900" y="6305550"/>
          <p14:tracePt t="7960" x="8931275" y="6321425"/>
          <p14:tracePt t="7962" x="8890000" y="6329363"/>
          <p14:tracePt t="7964" x="8840788" y="6345238"/>
          <p14:tracePt t="7966" x="8791575" y="6353175"/>
          <p14:tracePt t="7968" x="8751888" y="6361113"/>
          <p14:tracePt t="7970" x="8694738" y="6370638"/>
          <p14:tracePt t="7972" x="8645525" y="6370638"/>
          <p14:tracePt t="7974" x="8596313" y="6386513"/>
          <p14:tracePt t="7976" x="8540750" y="6402388"/>
          <p14:tracePt t="7978" x="8499475" y="6410325"/>
          <p14:tracePt t="7980" x="8450263" y="6426200"/>
          <p14:tracePt t="7982" x="8401050" y="6435725"/>
          <p14:tracePt t="7985" x="8345488" y="6451600"/>
          <p14:tracePt t="7986" x="8288338" y="6459538"/>
          <p14:tracePt t="7988" x="8247063" y="6475413"/>
          <p14:tracePt t="7990" x="8197850" y="6491288"/>
          <p14:tracePt t="7992" x="8150225" y="6500813"/>
          <p14:tracePt t="7994" x="8108950" y="6516688"/>
          <p14:tracePt t="7996" x="8067675" y="6524625"/>
          <p14:tracePt t="7998" x="8035925" y="6540500"/>
          <p14:tracePt t="8000" x="7994650" y="6540500"/>
          <p14:tracePt t="8002" x="7962900" y="6556375"/>
          <p14:tracePt t="8004" x="7921625" y="6565900"/>
          <p14:tracePt t="8006" x="7889875" y="6581775"/>
          <p14:tracePt t="8008" x="7864475" y="6597650"/>
          <p14:tracePt t="8010" x="7840663" y="6597650"/>
          <p14:tracePt t="8012" x="7807325" y="6605588"/>
          <p14:tracePt t="8014" x="7783513" y="6621463"/>
          <p14:tracePt t="8016" x="7759700" y="6630988"/>
          <p14:tracePt t="8018" x="7734300" y="6638925"/>
          <p14:tracePt t="8020" x="7710488" y="6646863"/>
          <p14:tracePt t="8022" x="7678738" y="6662738"/>
          <p14:tracePt t="8024" x="7661275" y="6662738"/>
          <p14:tracePt t="8026" x="7645400" y="6670675"/>
          <p14:tracePt t="8028" x="7621588" y="6678613"/>
          <p14:tracePt t="8030" x="7604125" y="6686550"/>
          <p14:tracePt t="8032" x="7588250" y="6686550"/>
          <p14:tracePt t="8034" x="7564438" y="6696075"/>
          <p14:tracePt t="8036" x="7548563" y="6704013"/>
          <p14:tracePt t="8038" x="7531100" y="6711950"/>
          <p14:tracePt t="8040" x="7507288" y="6711950"/>
          <p14:tracePt t="8042" x="7491413" y="6727825"/>
          <p14:tracePt t="8044" x="7466013" y="6735763"/>
          <p14:tracePt t="8046" x="7442200" y="6735763"/>
          <p14:tracePt t="8048" x="7426325" y="6743700"/>
          <p14:tracePt t="8050" x="7408863" y="6751638"/>
          <p14:tracePt t="8052" x="7385050" y="6761163"/>
          <p14:tracePt t="8054" x="7361238" y="6761163"/>
          <p14:tracePt t="8056" x="7335838" y="6769100"/>
          <p14:tracePt t="8058" x="7312025" y="6777038"/>
          <p14:tracePt t="8060" x="7288213" y="6784975"/>
          <p14:tracePt t="8062" x="7254875" y="6784975"/>
          <p14:tracePt t="8064" x="7231063" y="6792913"/>
          <p14:tracePt t="8066" x="7205663" y="6792913"/>
          <p14:tracePt t="8068" x="7181850" y="6800850"/>
          <p14:tracePt t="8070" x="7158038" y="6800850"/>
          <p14:tracePt t="8072" x="7132638" y="6808788"/>
          <p14:tracePt t="8074" x="7100888" y="6816725"/>
          <p14:tracePt t="8076" x="7075488" y="6816725"/>
          <p14:tracePt t="8079" x="7043738" y="6826250"/>
          <p14:tracePt t="8080" x="7002463" y="6826250"/>
          <p14:tracePt t="8083" x="6978650" y="6834188"/>
          <p14:tracePt t="8084" x="6945313" y="6834188"/>
          <p14:tracePt t="8086" x="6921500" y="6834188"/>
          <p14:tracePt t="8088" x="6889750" y="6842125"/>
          <p14:tracePt t="8090" x="6856413" y="6850063"/>
          <p14:tracePt t="8092" x="6807200" y="6850063"/>
          <p14:tracePt t="8094" x="6775450" y="6850063"/>
          <p14:tracePt t="8096" x="6742113" y="6850063"/>
          <p14:tracePt t="8098" x="6702425" y="6850063"/>
          <p14:tracePt t="8100" x="6661150" y="6850063"/>
          <p14:tracePt t="8142" x="5807075" y="6850063"/>
          <p14:tracePt t="8143" x="5767388" y="6842125"/>
          <p14:tracePt t="8145" x="5718175" y="6842125"/>
          <p14:tracePt t="8147" x="5684838" y="6842125"/>
          <p14:tracePt t="8148" x="5653088" y="6842125"/>
          <p14:tracePt t="8151" x="5603875" y="6834188"/>
          <p14:tracePt t="8152" x="5572125" y="6834188"/>
          <p14:tracePt t="8154" x="5538788" y="6826250"/>
          <p14:tracePt t="8156" x="5507038" y="6826250"/>
          <p14:tracePt t="8158" x="5457825" y="6816725"/>
          <p14:tracePt t="8160" x="5424488" y="6816725"/>
          <p14:tracePt t="8162" x="5392738" y="6816725"/>
          <p14:tracePt t="8164" x="5343525" y="6808788"/>
          <p14:tracePt t="8166" x="5302250" y="6808788"/>
          <p14:tracePt t="8168" x="5270500" y="6808788"/>
          <p14:tracePt t="8170" x="5237163" y="6808788"/>
          <p14:tracePt t="8172" x="5205413" y="6808788"/>
          <p14:tracePt t="8174" x="5164138" y="6808788"/>
          <p14:tracePt t="8176" x="5132388" y="6808788"/>
          <p14:tracePt t="8178" x="5099050" y="6808788"/>
          <p14:tracePt t="8180" x="5067300" y="6808788"/>
          <p14:tracePt t="8182" x="5033963" y="6808788"/>
          <p14:tracePt t="8184" x="5002213" y="6808788"/>
          <p14:tracePt t="8186" x="4968875" y="6808788"/>
          <p14:tracePt t="8188" x="4937125" y="6808788"/>
          <p14:tracePt t="8190" x="4895850" y="6808788"/>
          <p14:tracePt t="8192" x="4864100" y="6808788"/>
          <p14:tracePt t="8194" x="4830763" y="6808788"/>
          <p14:tracePt t="8196" x="4799013" y="6808788"/>
          <p14:tracePt t="8198" x="4765675" y="6808788"/>
          <p14:tracePt t="8200" x="4725988" y="6816725"/>
          <p14:tracePt t="8202" x="4684713" y="6816725"/>
          <p14:tracePt t="8204" x="4635500" y="6826250"/>
          <p14:tracePt t="8206" x="4595813" y="6826250"/>
          <p14:tracePt t="8208" x="4562475" y="6834188"/>
          <p14:tracePt t="8210" x="4513263" y="6834188"/>
          <p14:tracePt t="8212" x="4481513" y="6834188"/>
          <p14:tracePt t="8214" x="4449763" y="6834188"/>
          <p14:tracePt t="8216" x="4400550" y="6834188"/>
          <p14:tracePt t="8218" x="4367213" y="6842125"/>
          <p14:tracePt t="8221" x="4319588" y="6850063"/>
          <p14:tracePt t="8223" x="4286250" y="6850063"/>
          <p14:tracePt t="8413" x="2163763" y="6850063"/>
          <p14:tracePt t="8415" x="2155825" y="6850063"/>
          <p14:tracePt t="8418" x="2130425" y="6842125"/>
          <p14:tracePt t="8420" x="2122488" y="6834188"/>
          <p14:tracePt t="8422" x="2106613" y="6834188"/>
          <p14:tracePt t="8424" x="2090738" y="6834188"/>
          <p14:tracePt t="8426" x="2082800" y="6826250"/>
          <p14:tracePt t="8428" x="2065338" y="6826250"/>
          <p14:tracePt t="8430" x="2057400" y="6826250"/>
          <p14:tracePt t="8432" x="2049463" y="6816725"/>
          <p14:tracePt t="8434" x="2041525" y="6816725"/>
          <p14:tracePt t="8436" x="2033588" y="6816725"/>
          <p14:tracePt t="8438" x="2025650" y="6816725"/>
          <p14:tracePt t="8440" x="2008188" y="6808788"/>
          <p14:tracePt t="8444" x="2000250" y="6808788"/>
          <p14:tracePt t="8446" x="1992313" y="6800850"/>
          <p14:tracePt t="8448" x="1984375" y="6800850"/>
          <p14:tracePt t="8450" x="1976438" y="6800850"/>
          <p14:tracePt t="8453" x="1968500" y="6792913"/>
          <p14:tracePt t="8454" x="1960563" y="6792913"/>
          <p14:tracePt t="8456" x="1952625" y="6792913"/>
          <p14:tracePt t="8460" x="1943100" y="6784975"/>
          <p14:tracePt t="8462" x="1935163" y="6777038"/>
          <p14:tracePt t="8468" x="1927225" y="6777038"/>
          <p14:tracePt t="8476" x="1919288" y="6777038"/>
          <p14:tracePt t="8486" x="1911350" y="6777038"/>
          <p14:tracePt t="8490" x="1911350" y="6769100"/>
          <p14:tracePt t="8494" x="1903413" y="6769100"/>
          <p14:tracePt t="8499" x="1903413" y="6761163"/>
          <p14:tracePt t="8502" x="1895475" y="6751638"/>
          <p14:tracePt t="8505" x="1895475" y="6743700"/>
          <p14:tracePt t="8506" x="1887538" y="6743700"/>
          <p14:tracePt t="8508" x="1887538" y="6735763"/>
          <p14:tracePt t="8512" x="1887538" y="6727825"/>
          <p14:tracePt t="8514" x="1879600" y="6727825"/>
          <p14:tracePt t="8516" x="1879600" y="6719888"/>
          <p14:tracePt t="8518" x="1870075" y="6711950"/>
          <p14:tracePt t="8520" x="1862138" y="6696075"/>
          <p14:tracePt t="8522" x="1862138" y="6686550"/>
          <p14:tracePt t="8524" x="1854200" y="6678613"/>
          <p14:tracePt t="8526" x="1846263" y="6662738"/>
          <p14:tracePt t="8528" x="1838325" y="6654800"/>
          <p14:tracePt t="8530" x="1838325" y="6646863"/>
          <p14:tracePt t="8533" x="1830388" y="6630988"/>
          <p14:tracePt t="8534" x="1822450" y="6613525"/>
          <p14:tracePt t="8536" x="1822450" y="6605588"/>
          <p14:tracePt t="8538" x="1814513" y="6589713"/>
          <p14:tracePt t="8540" x="1804988" y="6581775"/>
          <p14:tracePt t="8542" x="1797050" y="6565900"/>
          <p14:tracePt t="8544" x="1789113" y="6548438"/>
          <p14:tracePt t="8547" x="1781175" y="6532563"/>
          <p14:tracePt t="8548" x="1773238" y="6524625"/>
          <p14:tracePt t="8550" x="1765300" y="6508750"/>
          <p14:tracePt t="8552" x="1765300" y="6491288"/>
          <p14:tracePt t="8554" x="1757363" y="6483350"/>
          <p14:tracePt t="8556" x="1749425" y="6467475"/>
          <p14:tracePt t="8558" x="1739900" y="6443663"/>
          <p14:tracePt t="8560" x="1731963" y="6426200"/>
          <p14:tracePt t="8562" x="1724025" y="6418263"/>
          <p14:tracePt t="8564" x="1716088" y="6402388"/>
          <p14:tracePt t="8566" x="1700213" y="6378575"/>
          <p14:tracePt t="8568" x="1700213" y="6361113"/>
          <p14:tracePt t="8570" x="1684338" y="6345238"/>
          <p14:tracePt t="8572" x="1674813" y="6329363"/>
          <p14:tracePt t="8574" x="1666875" y="6305550"/>
          <p14:tracePt t="8576" x="1651000" y="6288088"/>
          <p14:tracePt t="8578" x="1643063" y="6272213"/>
          <p14:tracePt t="8580" x="1627188" y="6256338"/>
          <p14:tracePt t="8582" x="1627188" y="6240463"/>
          <p14:tracePt t="8584" x="1619250" y="6215063"/>
          <p14:tracePt t="8586" x="1601788" y="6199188"/>
          <p14:tracePt t="8588" x="1593850" y="6183313"/>
          <p14:tracePt t="8590" x="1577975" y="6165850"/>
          <p14:tracePt t="8593" x="1577975" y="6142038"/>
          <p14:tracePt t="8594" x="1562100" y="6110288"/>
          <p14:tracePt t="8596" x="1544638" y="6092825"/>
          <p14:tracePt t="8598" x="1544638" y="6069013"/>
          <p14:tracePt t="8600" x="1528763" y="6045200"/>
          <p14:tracePt t="8603" x="1512888" y="6011863"/>
          <p14:tracePt t="8604" x="1504950" y="5988050"/>
          <p14:tracePt t="8606" x="1489075" y="5962650"/>
          <p14:tracePt t="8608" x="1479550" y="5938838"/>
          <p14:tracePt t="8610" x="1471613" y="5897563"/>
          <p14:tracePt t="8612" x="1455738" y="5873750"/>
          <p14:tracePt t="8614" x="1439863" y="5832475"/>
          <p14:tracePt t="8616" x="1423988" y="5800725"/>
          <p14:tracePt t="8617" x="1406525" y="5759450"/>
          <p14:tracePt t="8620" x="1398588" y="5727700"/>
          <p14:tracePt t="8622" x="1390650" y="5686425"/>
          <p14:tracePt t="8624" x="1374775" y="5645150"/>
          <p14:tracePt t="8626" x="1358900" y="5597525"/>
          <p14:tracePt t="8628" x="1341438" y="5548313"/>
          <p14:tracePt t="8630" x="1325563" y="5514975"/>
          <p14:tracePt t="8632" x="1309688" y="5467350"/>
          <p14:tracePt t="8634" x="1293813" y="5418138"/>
          <p14:tracePt t="8636" x="1276350" y="5368925"/>
          <p14:tracePt t="8638" x="1260475" y="5319713"/>
          <p14:tracePt t="8640" x="1244600" y="5264150"/>
          <p14:tracePt t="8642" x="1236663" y="5222875"/>
          <p14:tracePt t="8644" x="1220788" y="5173663"/>
          <p14:tracePt t="8646" x="1203325" y="5116513"/>
          <p14:tracePt t="8648" x="1187450" y="5059363"/>
          <p14:tracePt t="8650" x="1171575" y="5003800"/>
          <p14:tracePt t="8652" x="1155700" y="4954588"/>
          <p14:tracePt t="8654" x="1146175" y="4897438"/>
          <p14:tracePt t="8656" x="1138238" y="4856163"/>
          <p14:tracePt t="8658" x="1122363" y="4808538"/>
          <p14:tracePt t="8660" x="1114425" y="4759325"/>
          <p14:tracePt t="8662" x="1106488" y="4718050"/>
          <p14:tracePt t="8664" x="1098550" y="4668838"/>
          <p14:tracePt t="8665" x="1090613" y="4637088"/>
          <p14:tracePt t="8668" x="1081088" y="4595813"/>
          <p14:tracePt t="8670" x="1073150" y="4564063"/>
          <p14:tracePt t="8672" x="1073150" y="4530725"/>
          <p14:tracePt t="8674" x="1073150" y="4506913"/>
          <p14:tracePt t="8676" x="1065213" y="4475163"/>
          <p14:tracePt t="8678" x="1065213" y="4449763"/>
          <p14:tracePt t="8680" x="1065213" y="4425950"/>
          <p14:tracePt t="8682" x="1057275" y="4410075"/>
          <p14:tracePt t="8684" x="1057275" y="4392613"/>
          <p14:tracePt t="8686" x="1057275" y="4376738"/>
          <p14:tracePt t="8688" x="1057275" y="4368800"/>
          <p14:tracePt t="8690" x="1057275" y="4352925"/>
          <p14:tracePt t="8692" x="1057275" y="4344988"/>
          <p14:tracePt t="8719" x="1057275" y="4335463"/>
          <p14:tracePt t="8735" x="1057275" y="4327525"/>
          <p14:tracePt t="8750" x="1057275" y="4335463"/>
          <p14:tracePt t="8759" x="1065213" y="4335463"/>
          <p14:tracePt t="8818" x="1065213" y="4327525"/>
          <p14:tracePt t="8822" x="1065213" y="4319588"/>
          <p14:tracePt t="8828" x="1065213" y="4311650"/>
          <p14:tracePt t="8832" x="1065213" y="4303713"/>
          <p14:tracePt t="8834" x="1065213" y="4295775"/>
          <p14:tracePt t="8836" x="1065213" y="4287838"/>
          <p14:tracePt t="8842" x="1065213" y="4270375"/>
          <p14:tracePt t="8846" x="1065213" y="4262438"/>
          <p14:tracePt t="8850" x="1065213" y="4254500"/>
          <p14:tracePt t="8854" x="1065213" y="4246563"/>
          <p14:tracePt t="8857" x="1065213" y="4238625"/>
          <p14:tracePt t="8860" x="1065213" y="4230688"/>
          <p14:tracePt t="8864" x="1065213" y="4222750"/>
          <p14:tracePt t="8868" x="1065213" y="4214813"/>
          <p14:tracePt t="8871" x="1065213" y="4205288"/>
          <p14:tracePt t="8874" x="1065213" y="4197350"/>
          <p14:tracePt t="8878" x="1065213" y="4189413"/>
          <p14:tracePt t="8882" x="1065213" y="4181475"/>
          <p14:tracePt t="8884" x="1065213" y="4173538"/>
          <p14:tracePt t="8886" x="1065213" y="4165600"/>
          <p14:tracePt t="8890" x="1065213" y="4157663"/>
          <p14:tracePt t="8892" x="1065213" y="4149725"/>
          <p14:tracePt t="8894" x="1065213" y="4140200"/>
          <p14:tracePt t="8896" x="1073150" y="4124325"/>
          <p14:tracePt t="8898" x="1073150" y="4116388"/>
          <p14:tracePt t="8900" x="1081088" y="4108450"/>
          <p14:tracePt t="8902" x="1081088" y="4092575"/>
          <p14:tracePt t="8904" x="1081088" y="4084638"/>
          <p14:tracePt t="8906" x="1090613" y="4075113"/>
          <p14:tracePt t="8907" x="1098550" y="4059238"/>
          <p14:tracePt t="8910" x="1098550" y="4043363"/>
          <p14:tracePt t="8912" x="1106488" y="4027488"/>
          <p14:tracePt t="8914" x="1114425" y="4010025"/>
          <p14:tracePt t="8916" x="1122363" y="3994150"/>
          <p14:tracePt t="8918" x="1122363" y="3978275"/>
          <p14:tracePt t="8920" x="1130300" y="3962400"/>
          <p14:tracePt t="8922" x="1138238" y="3944938"/>
          <p14:tracePt t="8924" x="1146175" y="3929063"/>
          <p14:tracePt t="8926" x="1155700" y="3905250"/>
          <p14:tracePt t="8928" x="1171575" y="3889375"/>
          <p14:tracePt t="8930" x="1179513" y="3871913"/>
          <p14:tracePt t="8932" x="1187450" y="3848100"/>
          <p14:tracePt t="8934" x="1195388" y="3832225"/>
          <p14:tracePt t="8936" x="1211263" y="3798888"/>
          <p14:tracePt t="8938" x="1220788" y="3783013"/>
          <p14:tracePt t="8940" x="1236663" y="3759200"/>
          <p14:tracePt t="8942" x="1244600" y="3741738"/>
          <p14:tracePt t="8945" x="1260475" y="3717925"/>
          <p14:tracePt t="8946" x="1268413" y="3694113"/>
          <p14:tracePt t="8948" x="1276350" y="3668713"/>
          <p14:tracePt t="8950" x="1284288" y="3644900"/>
          <p14:tracePt t="8952" x="1301750" y="3629025"/>
          <p14:tracePt t="8954" x="1309688" y="3611563"/>
          <p14:tracePt t="8956" x="1325563" y="3579813"/>
          <p14:tracePt t="8958" x="1325563" y="3563938"/>
          <p14:tracePt t="8960" x="1341438" y="3538538"/>
          <p14:tracePt t="8962" x="1358900" y="3522663"/>
          <p14:tracePt t="8964" x="1358900" y="3506788"/>
          <p14:tracePt t="8966" x="1374775" y="3473450"/>
          <p14:tracePt t="8968" x="1382713" y="3457575"/>
          <p14:tracePt t="8970" x="1390650" y="3433763"/>
          <p14:tracePt t="8972" x="1406525" y="3408363"/>
          <p14:tracePt t="8974" x="1414463" y="3384550"/>
          <p14:tracePt t="8976" x="1423988" y="3368675"/>
          <p14:tracePt t="8978" x="1439863" y="3351213"/>
          <p14:tracePt t="8980" x="1447800" y="3327400"/>
          <p14:tracePt t="8982" x="1463675" y="3294063"/>
          <p14:tracePt t="8984" x="1471613" y="3278188"/>
          <p14:tracePt t="8986" x="1489075" y="3254375"/>
          <p14:tracePt t="8988" x="1504950" y="3228975"/>
          <p14:tracePt t="8990" x="1512888" y="3197225"/>
          <p14:tracePt t="8992" x="1528763" y="3181350"/>
          <p14:tracePt t="8994" x="1536700" y="3155950"/>
          <p14:tracePt t="8996" x="1554163" y="3132138"/>
          <p14:tracePt t="8998" x="1570038" y="3098800"/>
          <p14:tracePt t="9000" x="1585913" y="3074988"/>
          <p14:tracePt t="9003" x="1601788" y="3051175"/>
          <p14:tracePt t="9004" x="1619250" y="3017838"/>
          <p14:tracePt t="9006" x="1627188" y="2986088"/>
          <p14:tracePt t="9008" x="1643063" y="2944813"/>
          <p14:tracePt t="9009" x="1666875" y="2921000"/>
          <p14:tracePt t="9013" x="1684338" y="2879725"/>
          <p14:tracePt t="9014" x="1692275" y="2847975"/>
          <p14:tracePt t="9016" x="1716088" y="2806700"/>
          <p14:tracePt t="9018" x="1731963" y="2773363"/>
          <p14:tracePt t="9020" x="1749425" y="2733675"/>
          <p14:tracePt t="9022" x="1773238" y="2692400"/>
          <p14:tracePt t="9024" x="1789113" y="2652713"/>
          <p14:tracePt t="9026" x="1797050" y="2611438"/>
          <p14:tracePt t="9028" x="1814513" y="2562225"/>
          <p14:tracePt t="9030" x="1830388" y="2522538"/>
          <p14:tracePt t="9032" x="1846263" y="2481263"/>
          <p14:tracePt t="9034" x="1870075" y="2432050"/>
          <p14:tracePt t="9036" x="1887538" y="2382838"/>
          <p14:tracePt t="9038" x="1903413" y="2343150"/>
          <p14:tracePt t="9040" x="1919288" y="2293938"/>
          <p14:tracePt t="9042" x="1935163" y="2244725"/>
          <p14:tracePt t="9044" x="1952625" y="2189163"/>
          <p14:tracePt t="9046" x="1968500" y="2139950"/>
          <p14:tracePt t="9048" x="1976438" y="2098675"/>
          <p14:tracePt t="9050" x="1992313" y="2041525"/>
          <p14:tracePt t="9052" x="2000250" y="1993900"/>
          <p14:tracePt t="9054" x="2017713" y="1944688"/>
          <p14:tracePt t="9056" x="2025650" y="1887538"/>
          <p14:tracePt t="9058" x="2033588" y="1846263"/>
          <p14:tracePt t="9060" x="2041525" y="1789113"/>
          <p14:tracePt t="9062" x="2049463" y="1741488"/>
          <p14:tracePt t="9064" x="2057400" y="1684338"/>
          <p14:tracePt t="9066" x="2065338" y="1643063"/>
          <p14:tracePt t="9068" x="2073275" y="1593850"/>
          <p14:tracePt t="9070" x="2082800" y="1546225"/>
          <p14:tracePt t="9072" x="2090738" y="1504950"/>
          <p14:tracePt t="9074" x="2098675" y="1455738"/>
          <p14:tracePt t="9076" x="2106613" y="1416050"/>
          <p14:tracePt t="9078" x="2114550" y="1366838"/>
          <p14:tracePt t="9080" x="2122488" y="1333500"/>
          <p14:tracePt t="9082" x="2122488" y="1285875"/>
          <p14:tracePt t="9084" x="2130425" y="1252538"/>
          <p14:tracePt t="9086" x="2138363" y="1212850"/>
          <p14:tracePt t="9088" x="2147888" y="1179513"/>
          <p14:tracePt t="9090" x="2155825" y="1155700"/>
          <p14:tracePt t="9092" x="2163763" y="1130300"/>
          <p14:tracePt t="9095" x="2163763" y="1106488"/>
          <p14:tracePt t="9096" x="2171700" y="1082675"/>
          <p14:tracePt t="9098" x="2179638" y="1065213"/>
          <p14:tracePt t="9100" x="2187575" y="1041400"/>
          <p14:tracePt t="9102" x="2187575" y="1025525"/>
          <p14:tracePt t="9104" x="2195513" y="1008063"/>
          <p14:tracePt t="9106" x="2212975" y="992188"/>
          <p14:tracePt t="9108" x="2212975" y="976313"/>
          <p14:tracePt t="9110" x="2220913" y="968375"/>
          <p14:tracePt t="9112" x="2228850" y="960438"/>
          <p14:tracePt t="9114" x="2236788" y="942975"/>
          <p14:tracePt t="9116" x="2244725" y="935038"/>
          <p14:tracePt t="9118" x="2252663" y="919163"/>
          <p14:tracePt t="9120" x="2260600" y="919163"/>
          <p14:tracePt t="9122" x="2260600" y="911225"/>
          <p14:tracePt t="9124" x="2268538" y="911225"/>
          <p14:tracePt t="9126" x="2268538" y="903288"/>
          <p14:tracePt t="9130" x="2278063" y="903288"/>
          <p14:tracePt t="9159" x="2286000" y="903288"/>
          <p14:tracePt t="9242" x="2278063" y="903288"/>
          <p14:tracePt t="9248" x="2278063" y="911225"/>
          <p14:tracePt t="9252" x="2278063" y="919163"/>
          <p14:tracePt t="9254" x="2278063" y="927100"/>
          <p14:tracePt t="9256" x="2268538" y="935038"/>
          <p14:tracePt t="9258" x="2268538" y="942975"/>
          <p14:tracePt t="9261" x="2260600" y="960438"/>
          <p14:tracePt t="9263" x="2252663" y="968375"/>
          <p14:tracePt t="9264" x="2244725" y="984250"/>
          <p14:tracePt t="9266" x="2244725" y="1008063"/>
          <p14:tracePt t="9268" x="2236788" y="1025525"/>
          <p14:tracePt t="9269" x="2220913" y="1057275"/>
          <p14:tracePt t="9272" x="2212975" y="1082675"/>
          <p14:tracePt t="9274" x="2195513" y="1098550"/>
          <p14:tracePt t="9276" x="2187575" y="1122363"/>
          <p14:tracePt t="9279" x="2171700" y="1155700"/>
          <p14:tracePt t="9280" x="2155825" y="1171575"/>
          <p14:tracePt t="9283" x="2147888" y="1195388"/>
          <p14:tracePt t="9284" x="2130425" y="1220788"/>
          <p14:tracePt t="9286" x="2122488" y="1252538"/>
          <p14:tracePt t="9288" x="2098675" y="1268413"/>
          <p14:tracePt t="9290" x="2090738" y="1293813"/>
          <p14:tracePt t="9293" x="2073275" y="1325563"/>
          <p14:tracePt t="9295" x="2057400" y="1343025"/>
          <p14:tracePt t="9296" x="2041525" y="1358900"/>
          <p14:tracePt t="9298" x="2033588" y="1382713"/>
          <p14:tracePt t="9300" x="2017713" y="1408113"/>
          <p14:tracePt t="9302" x="2008188" y="1423988"/>
          <p14:tracePt t="9304" x="1992313" y="1447800"/>
          <p14:tracePt t="9306" x="1976438" y="1463675"/>
          <p14:tracePt t="9309" x="1976438" y="1481138"/>
          <p14:tracePt t="9310" x="1960563" y="1504950"/>
          <p14:tracePt t="9313" x="1960563" y="1512888"/>
          <p14:tracePt t="9314" x="1952625" y="1520825"/>
          <p14:tracePt t="9316" x="1943100" y="1546225"/>
          <p14:tracePt t="9318" x="1935163" y="1554163"/>
          <p14:tracePt t="9320" x="1935163" y="1562100"/>
          <p14:tracePt t="9322" x="1935163" y="1577975"/>
          <p14:tracePt t="9324" x="1927225" y="1585913"/>
          <p14:tracePt t="9326" x="1927225" y="1593850"/>
          <p14:tracePt t="9328" x="1927225" y="1603375"/>
          <p14:tracePt t="9330" x="1927225" y="1619250"/>
          <p14:tracePt t="9334" x="1927225" y="1635125"/>
          <p14:tracePt t="9338" x="1927225" y="1643063"/>
          <p14:tracePt t="9340" x="1927225" y="1651000"/>
          <p14:tracePt t="9344" x="1927225" y="1658938"/>
          <p14:tracePt t="9346" x="1927225" y="1668463"/>
          <p14:tracePt t="9350" x="1927225" y="1676400"/>
          <p14:tracePt t="9356" x="1927225" y="1684338"/>
          <p14:tracePt t="9364" x="1927225" y="1692275"/>
          <p14:tracePt t="9368" x="1927225" y="1700213"/>
          <p14:tracePt t="9374" x="1927225" y="1708150"/>
          <p14:tracePt t="9380" x="1927225" y="1716088"/>
          <p14:tracePt t="9392" x="1935163" y="1716088"/>
          <p14:tracePt t="9394" x="1935163" y="1724025"/>
          <p14:tracePt t="9398" x="1943100" y="1724025"/>
          <p14:tracePt t="9401" x="1943100" y="1733550"/>
          <p14:tracePt t="9403" x="1952625" y="1733550"/>
          <p14:tracePt t="9406" x="1952625" y="1741488"/>
          <p14:tracePt t="9413" x="1960563" y="1741488"/>
          <p14:tracePt t="9418" x="1960563" y="1749425"/>
          <p14:tracePt t="9422" x="1968500" y="1757363"/>
          <p14:tracePt t="9428" x="1976438" y="1757363"/>
          <p14:tracePt t="9430" x="1976438" y="1765300"/>
          <p14:tracePt t="9433" x="1984375" y="1765300"/>
          <p14:tracePt t="9440" x="1992313" y="1773238"/>
          <p14:tracePt t="9460" x="2000250" y="1773238"/>
          <p14:tracePt t="9501" x="2000250" y="1765300"/>
          <p14:tracePt t="9503" x="2000250" y="1757363"/>
          <p14:tracePt t="9510" x="2000250" y="1749425"/>
          <p14:tracePt t="9516" x="2000250" y="1741488"/>
          <p14:tracePt t="9522" x="2000250" y="1733550"/>
          <p14:tracePt t="9524" x="2000250" y="1724025"/>
          <p14:tracePt t="9528" x="2000250" y="1716088"/>
          <p14:tracePt t="9533" x="2000250" y="1708150"/>
          <p14:tracePt t="9534" x="2008188" y="1700213"/>
          <p14:tracePt t="9537" x="2008188" y="1692275"/>
          <p14:tracePt t="9538" x="2008188" y="1684338"/>
          <p14:tracePt t="9542" x="2017713" y="1676400"/>
          <p14:tracePt t="9544" x="2017713" y="1668463"/>
          <p14:tracePt t="9546" x="2025650" y="1658938"/>
          <p14:tracePt t="9549" x="2025650" y="1643063"/>
          <p14:tracePt t="9552" x="2033588" y="1635125"/>
          <p14:tracePt t="9556" x="2041525" y="1619250"/>
          <p14:tracePt t="9560" x="2041525" y="1603375"/>
          <p14:tracePt t="9562" x="2041525" y="1593850"/>
          <p14:tracePt t="9564" x="2049463" y="1585913"/>
          <p14:tracePt t="9566" x="2057400" y="1570038"/>
          <p14:tracePt t="9568" x="2057400" y="1562100"/>
          <p14:tracePt t="9572" x="2065338" y="1546225"/>
          <p14:tracePt t="9574" x="2065338" y="1538288"/>
          <p14:tracePt t="9576" x="2073275" y="1528763"/>
          <p14:tracePt t="9578" x="2073275" y="1512888"/>
          <p14:tracePt t="9580" x="2082800" y="1504950"/>
          <p14:tracePt t="9583" x="2090738" y="1497013"/>
          <p14:tracePt t="9584" x="2090738" y="1473200"/>
          <p14:tracePt t="9586" x="2098675" y="1463675"/>
          <p14:tracePt t="9588" x="2098675" y="1447800"/>
          <p14:tracePt t="9590" x="2106613" y="1431925"/>
          <p14:tracePt t="9592" x="2106613" y="1416050"/>
          <p14:tracePt t="9594" x="2106613" y="1398588"/>
          <p14:tracePt t="9596" x="2106613" y="1390650"/>
          <p14:tracePt t="9598" x="2114550" y="1374775"/>
          <p14:tracePt t="9600" x="2114550" y="1358900"/>
          <p14:tracePt t="9602" x="2122488" y="1350963"/>
          <p14:tracePt t="9604" x="2122488" y="1343025"/>
          <p14:tracePt t="9606" x="2122488" y="1325563"/>
          <p14:tracePt t="9608" x="2122488" y="1309688"/>
          <p14:tracePt t="9610" x="2122488" y="1301750"/>
          <p14:tracePt t="9612" x="2122488" y="1285875"/>
          <p14:tracePt t="9614" x="2122488" y="1277938"/>
          <p14:tracePt t="9616" x="2130425" y="1260475"/>
          <p14:tracePt t="9618" x="2130425" y="1244600"/>
          <p14:tracePt t="9620" x="2130425" y="1236663"/>
          <p14:tracePt t="9623" x="2138363" y="1220788"/>
          <p14:tracePt t="9624" x="2138363" y="1212850"/>
          <p14:tracePt t="9626" x="2138363" y="1203325"/>
          <p14:tracePt t="9628" x="2138363" y="1195388"/>
          <p14:tracePt t="9630" x="2138363" y="1179513"/>
          <p14:tracePt t="9632" x="2147888" y="1171575"/>
          <p14:tracePt t="9634" x="2147888" y="1163638"/>
          <p14:tracePt t="9636" x="2147888" y="1155700"/>
          <p14:tracePt t="9642" x="2147888" y="1147763"/>
          <p14:tracePt t="9644" x="2147888" y="1138238"/>
          <p14:tracePt t="9646" x="2147888" y="1130300"/>
          <p14:tracePt t="9650" x="2147888" y="1122363"/>
          <p14:tracePt t="9654" x="2155825" y="1114425"/>
          <p14:tracePt t="9662" x="2155825" y="1106488"/>
          <p14:tracePt t="9667" x="2163763" y="1106488"/>
          <p14:tracePt t="9670" x="2171700" y="1106488"/>
          <p14:tracePt t="9673" x="2179638" y="1106488"/>
          <p14:tracePt t="9678" x="2187575" y="1106488"/>
          <p14:tracePt t="9682" x="2195513" y="1106488"/>
          <p14:tracePt t="9686" x="2203450" y="1106488"/>
          <p14:tracePt t="9690" x="2212975" y="1106488"/>
          <p14:tracePt t="9692" x="2220913" y="1106488"/>
          <p14:tracePt t="9694" x="2228850" y="1106488"/>
          <p14:tracePt t="9698" x="2244725" y="1106488"/>
          <p14:tracePt t="9700" x="2252663" y="1106488"/>
          <p14:tracePt t="9702" x="2260600" y="1106488"/>
          <p14:tracePt t="9704" x="2268538" y="1106488"/>
          <p14:tracePt t="9706" x="2278063" y="1106488"/>
          <p14:tracePt t="9708" x="2286000" y="1106488"/>
          <p14:tracePt t="9710" x="2301875" y="1106488"/>
          <p14:tracePt t="9714" x="2309813" y="1106488"/>
          <p14:tracePt t="9716" x="2325688" y="1106488"/>
          <p14:tracePt t="9718" x="2333625" y="1106488"/>
          <p14:tracePt t="9720" x="2343150" y="1106488"/>
          <p14:tracePt t="9722" x="2359025" y="1106488"/>
          <p14:tracePt t="9724" x="2366963" y="1106488"/>
          <p14:tracePt t="9726" x="2374900" y="1106488"/>
          <p14:tracePt t="9728" x="2382838" y="1106488"/>
          <p14:tracePt t="9730" x="2398713" y="1106488"/>
          <p14:tracePt t="9732" x="2408238" y="1106488"/>
          <p14:tracePt t="9734" x="2416175" y="1106488"/>
          <p14:tracePt t="9736" x="2424113" y="1106488"/>
          <p14:tracePt t="9738" x="2432050" y="1106488"/>
          <p14:tracePt t="9740" x="2439988" y="1106488"/>
          <p14:tracePt t="9742" x="2455863" y="1106488"/>
          <p14:tracePt t="9744" x="2463800" y="1106488"/>
          <p14:tracePt t="9748" x="2481263" y="1106488"/>
          <p14:tracePt t="9750" x="2489200" y="1106488"/>
          <p14:tracePt t="9752" x="2497138" y="1106488"/>
          <p14:tracePt t="9754" x="2505075" y="1106488"/>
          <p14:tracePt t="9756" x="2513013" y="1106488"/>
          <p14:tracePt t="9758" x="2520950" y="1106488"/>
          <p14:tracePt t="9760" x="2528888" y="1106488"/>
          <p14:tracePt t="9763" x="2538413" y="1106488"/>
          <p14:tracePt t="9764" x="2546350" y="1106488"/>
          <p14:tracePt t="9768" x="2554288" y="1106488"/>
          <p14:tracePt t="9770" x="2562225" y="1106488"/>
          <p14:tracePt t="9772" x="2570163" y="1106488"/>
          <p14:tracePt t="9776" x="2578100" y="1106488"/>
          <p14:tracePt t="9780" x="2586038" y="1106488"/>
          <p14:tracePt t="9782" x="2593975" y="1106488"/>
          <p14:tracePt t="9784" x="2601913" y="1106488"/>
          <p14:tracePt t="9794" x="2611438" y="1106488"/>
          <p14:tracePt t="9800" x="2619375" y="1106488"/>
          <p14:tracePt t="9804" x="2627313" y="1106488"/>
          <p14:tracePt t="9808" x="2635250" y="1106488"/>
          <p14:tracePt t="9812" x="2643188" y="1114425"/>
          <p14:tracePt t="9817" x="2651125" y="1114425"/>
          <p14:tracePt t="9818" x="2651125" y="1122363"/>
          <p14:tracePt t="9820" x="2659063" y="1122363"/>
          <p14:tracePt t="9822" x="2667000" y="1130300"/>
          <p14:tracePt t="9824" x="2676525" y="1138238"/>
          <p14:tracePt t="9826" x="2676525" y="1147763"/>
          <p14:tracePt t="9828" x="2692400" y="1155700"/>
          <p14:tracePt t="9830" x="2700338" y="1163638"/>
          <p14:tracePt t="9833" x="2708275" y="1171575"/>
          <p14:tracePt t="9834" x="2716213" y="1187450"/>
          <p14:tracePt t="9836" x="2732088" y="1195388"/>
          <p14:tracePt t="9838" x="2741613" y="1220788"/>
          <p14:tracePt t="9840" x="2757488" y="1236663"/>
          <p14:tracePt t="9842" x="2765425" y="1252538"/>
          <p14:tracePt t="9844" x="2789238" y="1268413"/>
          <p14:tracePt t="9846" x="2797175" y="1293813"/>
          <p14:tracePt t="9848" x="2814638" y="1309688"/>
          <p14:tracePt t="9850" x="2838450" y="1325563"/>
          <p14:tracePt t="9852" x="2846388" y="1343025"/>
          <p14:tracePt t="9854" x="2862263" y="1366838"/>
          <p14:tracePt t="9856" x="2871788" y="1382713"/>
          <p14:tracePt t="9858" x="2887663" y="1398588"/>
          <p14:tracePt t="9860" x="2895600" y="1416050"/>
          <p14:tracePt t="9862" x="2911475" y="1439863"/>
          <p14:tracePt t="9864" x="2919413" y="1447800"/>
          <p14:tracePt t="9866" x="2936875" y="1463675"/>
          <p14:tracePt t="9868" x="2936875" y="1489075"/>
          <p14:tracePt t="9870" x="2952750" y="1504950"/>
          <p14:tracePt t="9872" x="2960688" y="1520825"/>
          <p14:tracePt t="9874" x="2960688" y="1528763"/>
          <p14:tracePt t="9876" x="2968625" y="1554163"/>
          <p14:tracePt t="9878" x="2976563" y="1570038"/>
          <p14:tracePt t="9880" x="2976563" y="1577975"/>
          <p14:tracePt t="9882" x="2984500" y="1593850"/>
          <p14:tracePt t="9884" x="2992438" y="1611313"/>
          <p14:tracePt t="9886" x="2992438" y="1627188"/>
          <p14:tracePt t="9888" x="2992438" y="1635125"/>
          <p14:tracePt t="9890" x="2992438" y="1643063"/>
          <p14:tracePt t="9892" x="2992438" y="1658938"/>
          <p14:tracePt t="9894" x="2992438" y="1668463"/>
          <p14:tracePt t="9896" x="2992438" y="1676400"/>
          <p14:tracePt t="9898" x="2992438" y="1692275"/>
          <p14:tracePt t="9900" x="2992438" y="1700213"/>
          <p14:tracePt t="9902" x="2992438" y="1716088"/>
          <p14:tracePt t="9904" x="2992438" y="1724025"/>
          <p14:tracePt t="9905" x="2992438" y="1741488"/>
          <p14:tracePt t="9908" x="2992438" y="1749425"/>
          <p14:tracePt t="9910" x="2992438" y="1757363"/>
          <p14:tracePt t="9912" x="2992438" y="1765300"/>
          <p14:tracePt t="9914" x="2992438" y="1773238"/>
          <p14:tracePt t="9916" x="2992438" y="1781175"/>
          <p14:tracePt t="9918" x="2992438" y="1789113"/>
          <p14:tracePt t="9920" x="2992438" y="1798638"/>
          <p14:tracePt t="9922" x="2984500" y="1806575"/>
          <p14:tracePt t="9924" x="2976563" y="1814513"/>
          <p14:tracePt t="9926" x="2976563" y="1822450"/>
          <p14:tracePt t="9928" x="2968625" y="1830388"/>
          <p14:tracePt t="9932" x="2960688" y="1846263"/>
          <p14:tracePt t="9936" x="2952750" y="1854200"/>
          <p14:tracePt t="9938" x="2952750" y="1863725"/>
          <p14:tracePt t="9940" x="2944813" y="1871663"/>
          <p14:tracePt t="9944" x="2936875" y="1879600"/>
          <p14:tracePt t="9946" x="2927350" y="1887538"/>
          <p14:tracePt t="9948" x="2927350" y="1895475"/>
          <p14:tracePt t="9950" x="2919413" y="1903413"/>
          <p14:tracePt t="9954" x="2911475" y="1911350"/>
          <p14:tracePt t="9956" x="2903538" y="1919288"/>
          <p14:tracePt t="9960" x="2903538" y="1928813"/>
          <p14:tracePt t="9962" x="2895600" y="1936750"/>
          <p14:tracePt t="9964" x="2895600" y="1944688"/>
          <p14:tracePt t="9966" x="2887663" y="1952625"/>
          <p14:tracePt t="9970" x="2879725" y="1960563"/>
          <p14:tracePt t="9972" x="2871788" y="1960563"/>
          <p14:tracePt t="9974" x="2871788" y="1968500"/>
          <p14:tracePt t="9976" x="2862263" y="1976438"/>
          <p14:tracePt t="9978" x="2862263" y="1984375"/>
          <p14:tracePt t="9980" x="2854325" y="1984375"/>
          <p14:tracePt t="9982" x="2854325" y="1993900"/>
          <p14:tracePt t="9984" x="2846388" y="2001838"/>
          <p14:tracePt t="9986" x="2838450" y="2009775"/>
          <p14:tracePt t="9988" x="2830513" y="2017713"/>
          <p14:tracePt t="9990" x="2822575" y="2025650"/>
          <p14:tracePt t="9992" x="2814638" y="2025650"/>
          <p14:tracePt t="9995" x="2806700" y="2033588"/>
          <p14:tracePt t="9996" x="2797175" y="2041525"/>
          <p14:tracePt t="9998" x="2781300" y="2049463"/>
          <p14:tracePt t="10000" x="2773363" y="2058988"/>
          <p14:tracePt t="10002" x="2757488" y="2058988"/>
          <p14:tracePt t="10004" x="2757488" y="2066925"/>
          <p14:tracePt t="10006" x="2749550" y="2074863"/>
          <p14:tracePt t="10008" x="2732088" y="2074863"/>
          <p14:tracePt t="10010" x="2724150" y="2074863"/>
          <p14:tracePt t="10013" x="2708275" y="2082800"/>
          <p14:tracePt t="10014" x="2692400" y="2090738"/>
          <p14:tracePt t="10016" x="2676525" y="2090738"/>
          <p14:tracePt t="10018" x="2667000" y="2090738"/>
          <p14:tracePt t="10020" x="2651125" y="2090738"/>
          <p14:tracePt t="10022" x="2635250" y="2090738"/>
          <p14:tracePt t="10024" x="2619375" y="2098675"/>
          <p14:tracePt t="10026" x="2601913" y="2098675"/>
          <p14:tracePt t="10028" x="2593975" y="2098675"/>
          <p14:tracePt t="10030" x="2578100" y="2106613"/>
          <p14:tracePt t="10032" x="2554288" y="2106613"/>
          <p14:tracePt t="10034" x="2538413" y="2106613"/>
          <p14:tracePt t="10035" x="2520950" y="2106613"/>
          <p14:tracePt t="10038" x="2505075" y="2106613"/>
          <p14:tracePt t="10040" x="2497138" y="2106613"/>
          <p14:tracePt t="10042" x="2481263" y="2106613"/>
          <p14:tracePt t="10044" x="2463800" y="2106613"/>
          <p14:tracePt t="10046" x="2439988" y="2106613"/>
          <p14:tracePt t="10048" x="2432050" y="2106613"/>
          <p14:tracePt t="10050" x="2416175" y="2106613"/>
          <p14:tracePt t="10052" x="2408238" y="2106613"/>
          <p14:tracePt t="10054" x="2390775" y="2106613"/>
          <p14:tracePt t="10056" x="2374900" y="2106613"/>
          <p14:tracePt t="10058" x="2366963" y="2106613"/>
          <p14:tracePt t="10060" x="2359025" y="2106613"/>
          <p14:tracePt t="10062" x="2343150" y="2106613"/>
          <p14:tracePt t="10066" x="2333625" y="2106613"/>
          <p14:tracePt t="10070" x="2325688" y="2106613"/>
          <p14:tracePt t="10084" x="2317750" y="2106613"/>
          <p14:tracePt t="10093" x="2317750" y="2098675"/>
          <p14:tracePt t="10096" x="2309813" y="2098675"/>
          <p14:tracePt t="10100" x="2301875" y="2082800"/>
          <p14:tracePt t="10105" x="2301875" y="2074863"/>
          <p14:tracePt t="10109" x="2293938" y="2066925"/>
          <p14:tracePt t="10113" x="2293938" y="2058988"/>
          <p14:tracePt t="10114" x="2293938" y="2049463"/>
          <p14:tracePt t="10116" x="2286000" y="2049463"/>
          <p14:tracePt t="10118" x="2286000" y="2041525"/>
          <p14:tracePt t="10120" x="2278063" y="2033588"/>
          <p14:tracePt t="10123" x="2278063" y="2025650"/>
          <p14:tracePt t="10124" x="2278063" y="2009775"/>
          <p14:tracePt t="10126" x="2268538" y="2001838"/>
          <p14:tracePt t="10128" x="2268538" y="1993900"/>
          <p14:tracePt t="10130" x="2260600" y="1976438"/>
          <p14:tracePt t="10132" x="2260600" y="1968500"/>
          <p14:tracePt t="10134" x="2260600" y="1960563"/>
          <p14:tracePt t="10137" x="2260600" y="1952625"/>
          <p14:tracePt t="10138" x="2260600" y="1936750"/>
          <p14:tracePt t="10140" x="2260600" y="1928813"/>
          <p14:tracePt t="10142" x="2260600" y="1919288"/>
          <p14:tracePt t="10144" x="2260600" y="1895475"/>
          <p14:tracePt t="10146" x="2260600" y="1887538"/>
          <p14:tracePt t="10148" x="2252663" y="1871663"/>
          <p14:tracePt t="10150" x="2252663" y="1863725"/>
          <p14:tracePt t="10152" x="2252663" y="1846263"/>
          <p14:tracePt t="10154" x="2252663" y="1830388"/>
          <p14:tracePt t="10156" x="2244725" y="1814513"/>
          <p14:tracePt t="10158" x="2244725" y="1806575"/>
          <p14:tracePt t="10160" x="2244725" y="1798638"/>
          <p14:tracePt t="10162" x="2244725" y="1773238"/>
          <p14:tracePt t="10164" x="2244725" y="1765300"/>
          <p14:tracePt t="10166" x="2244725" y="1757363"/>
          <p14:tracePt t="10168" x="2244725" y="1741488"/>
          <p14:tracePt t="10170" x="2244725" y="1724025"/>
          <p14:tracePt t="10172" x="2244725" y="1716088"/>
          <p14:tracePt t="10174" x="2244725" y="1708150"/>
          <p14:tracePt t="10176" x="2244725" y="1700213"/>
          <p14:tracePt t="10178" x="2244725" y="1684338"/>
          <p14:tracePt t="10180" x="2244725" y="1676400"/>
          <p14:tracePt t="10182" x="2252663" y="1668463"/>
          <p14:tracePt t="10184" x="2252663" y="1658938"/>
          <p14:tracePt t="10186" x="2252663" y="1651000"/>
          <p14:tracePt t="10188" x="2260600" y="1651000"/>
          <p14:tracePt t="10190" x="2260600" y="1643063"/>
          <p14:tracePt t="10192" x="2260600" y="1635125"/>
          <p14:tracePt t="10194" x="2268538" y="1635125"/>
          <p14:tracePt t="10196" x="2268538" y="1627188"/>
          <p14:tracePt t="10198" x="2278063" y="1619250"/>
          <p14:tracePt t="10200" x="2286000" y="1619250"/>
          <p14:tracePt t="10204" x="2293938" y="1619250"/>
          <p14:tracePt t="10208" x="2301875" y="1611313"/>
          <p14:tracePt t="10210" x="2309813" y="1611313"/>
          <p14:tracePt t="10212" x="2317750" y="1611313"/>
          <p14:tracePt t="10214" x="2325688" y="1611313"/>
          <p14:tracePt t="10216" x="2333625" y="1611313"/>
          <p14:tracePt t="10218" x="2343150" y="1603375"/>
          <p14:tracePt t="10220" x="2359025" y="1603375"/>
          <p14:tracePt t="10223" x="2366963" y="1603375"/>
          <p14:tracePt t="10224" x="2374900" y="1593850"/>
          <p14:tracePt t="10226" x="2398713" y="1593850"/>
          <p14:tracePt t="10228" x="2408238" y="1593850"/>
          <p14:tracePt t="10230" x="2424113" y="1593850"/>
          <p14:tracePt t="10232" x="2439988" y="1593850"/>
          <p14:tracePt t="10234" x="2447925" y="1593850"/>
          <p14:tracePt t="10235" x="2473325" y="1585913"/>
          <p14:tracePt t="10238" x="2489200" y="1585913"/>
          <p14:tracePt t="10240" x="2505075" y="1585913"/>
          <p14:tracePt t="10242" x="2513013" y="1577975"/>
          <p14:tracePt t="10244" x="2528888" y="1577975"/>
          <p14:tracePt t="10246" x="2554288" y="1577975"/>
          <p14:tracePt t="10248" x="2562225" y="1577975"/>
          <p14:tracePt t="10250" x="2578100" y="1577975"/>
          <p14:tracePt t="10252" x="2593975" y="1570038"/>
          <p14:tracePt t="10254" x="2611438" y="1570038"/>
          <p14:tracePt t="10256" x="2627313" y="1562100"/>
          <p14:tracePt t="10258" x="2635250" y="1554163"/>
          <p14:tracePt t="10260" x="2643188" y="1554163"/>
          <p14:tracePt t="10262" x="2667000" y="1554163"/>
          <p14:tracePt t="10263" x="2676525" y="1554163"/>
          <p14:tracePt t="10266" x="2684463" y="1554163"/>
          <p14:tracePt t="10268" x="2700338" y="1546225"/>
          <p14:tracePt t="10270" x="2708275" y="1546225"/>
          <p14:tracePt t="10274" x="2716213" y="1546225"/>
          <p14:tracePt t="10276" x="2724150" y="1546225"/>
          <p14:tracePt t="10280" x="2732088" y="1546225"/>
          <p14:tracePt t="10284" x="2741613" y="1538288"/>
          <p14:tracePt t="10296" x="2749550" y="1538288"/>
          <p14:tracePt t="10311" x="2757488" y="1538288"/>
          <p14:tracePt t="10314" x="2765425" y="1538288"/>
          <p14:tracePt t="10324" x="2773363" y="1538288"/>
          <p14:tracePt t="10328" x="2773363" y="1546225"/>
          <p14:tracePt t="10330" x="2781300" y="1546225"/>
          <p14:tracePt t="10332" x="2781300" y="1554163"/>
          <p14:tracePt t="10334" x="2789238" y="1554163"/>
          <p14:tracePt t="10336" x="2797175" y="1562100"/>
          <p14:tracePt t="10340" x="2797175" y="1570038"/>
          <p14:tracePt t="10342" x="2806700" y="1570038"/>
          <p14:tracePt t="10344" x="2806700" y="1577975"/>
          <p14:tracePt t="10348" x="2814638" y="1585913"/>
          <p14:tracePt t="10353" x="2814638" y="1593850"/>
          <p14:tracePt t="10356" x="2814638" y="1603375"/>
          <p14:tracePt t="10358" x="2822575" y="1611313"/>
          <p14:tracePt t="10362" x="2822575" y="1619250"/>
          <p14:tracePt t="10367" x="2822575" y="1627188"/>
          <p14:tracePt t="10378" x="2822575" y="1635125"/>
          <p14:tracePt t="10380" x="2814638" y="1643063"/>
          <p14:tracePt t="10386" x="2806700" y="1651000"/>
          <p14:tracePt t="10390" x="2797175" y="1651000"/>
          <p14:tracePt t="10392" x="2789238" y="1651000"/>
          <p14:tracePt t="10396" x="2781300" y="1651000"/>
          <p14:tracePt t="10400" x="2773363" y="1651000"/>
          <p14:tracePt t="10406" x="2765425" y="1651000"/>
          <p14:tracePt t="10410" x="2757488" y="1651000"/>
          <p14:tracePt t="10414" x="2749550" y="1651000"/>
          <p14:tracePt t="10418" x="2741613" y="1651000"/>
          <p14:tracePt t="10422" x="2732088" y="1651000"/>
          <p14:tracePt t="10426" x="2724150" y="1651000"/>
          <p14:tracePt t="10428" x="2716213" y="1651000"/>
          <p14:tracePt t="10434" x="2708275" y="1651000"/>
          <p14:tracePt t="10436" x="2700338" y="1651000"/>
          <p14:tracePt t="10438" x="2692400" y="1651000"/>
          <p14:tracePt t="10442" x="2684463" y="1651000"/>
          <p14:tracePt t="10446" x="2676525" y="1651000"/>
          <p14:tracePt t="10450" x="2667000" y="1651000"/>
          <p14:tracePt t="10453" x="2659063" y="1651000"/>
          <p14:tracePt t="10454" x="2651125" y="1643063"/>
          <p14:tracePt t="10458" x="2635250" y="1643063"/>
          <p14:tracePt t="10460" x="2635250" y="1635125"/>
          <p14:tracePt t="10462" x="2627313" y="1635125"/>
          <p14:tracePt t="10465" x="2619375" y="1635125"/>
          <p14:tracePt t="10466" x="2611438" y="1627188"/>
          <p14:tracePt t="10468" x="2601913" y="1627188"/>
          <p14:tracePt t="10470" x="2601913" y="1619250"/>
          <p14:tracePt t="10472" x="2586038" y="1611313"/>
          <p14:tracePt t="10476" x="2578100" y="1611313"/>
          <p14:tracePt t="10478" x="2570163" y="1603375"/>
          <p14:tracePt t="10480" x="2562225" y="1603375"/>
          <p14:tracePt t="10482" x="2554288" y="1603375"/>
          <p14:tracePt t="10484" x="2546350" y="1603375"/>
          <p14:tracePt t="10486" x="2538413" y="1593850"/>
          <p14:tracePt t="10488" x="2538413" y="1585913"/>
          <p14:tracePt t="10490" x="2528888" y="1585913"/>
          <p14:tracePt t="10492" x="2528888" y="1577975"/>
          <p14:tracePt t="10494" x="2520950" y="1577975"/>
          <p14:tracePt t="10496" x="2520950" y="1570038"/>
          <p14:tracePt t="10498" x="2513013" y="1570038"/>
          <p14:tracePt t="10500" x="2505075" y="1570038"/>
          <p14:tracePt t="10502" x="2505075" y="1562100"/>
          <p14:tracePt t="10504" x="2497138" y="1554163"/>
          <p14:tracePt t="10508" x="2489200" y="1546225"/>
          <p14:tracePt t="10512" x="2481263" y="1538288"/>
          <p14:tracePt t="10514" x="2473325" y="1538288"/>
          <p14:tracePt t="10516" x="2473325" y="1528763"/>
          <p14:tracePt t="10518" x="2463800" y="1528763"/>
          <p14:tracePt t="10520" x="2463800" y="1520825"/>
          <p14:tracePt t="10522" x="2455863" y="1520825"/>
          <p14:tracePt t="10524" x="2455863" y="1512888"/>
          <p14:tracePt t="10528" x="2447925" y="1504950"/>
          <p14:tracePt t="10532" x="2439988" y="1497013"/>
          <p14:tracePt t="10534" x="2439988" y="1489075"/>
          <p14:tracePt t="10536" x="2432050" y="1489075"/>
          <p14:tracePt t="10538" x="2432050" y="1481138"/>
          <p14:tracePt t="10542" x="2432050" y="1473200"/>
          <p14:tracePt t="10544" x="2424113" y="1473200"/>
          <p14:tracePt t="10546" x="2424113" y="1455738"/>
          <p14:tracePt t="10550" x="2416175" y="1447800"/>
          <p14:tracePt t="10552" x="2408238" y="1447800"/>
          <p14:tracePt t="10554" x="2408238" y="1439863"/>
          <p14:tracePt t="10556" x="2398713" y="1431925"/>
          <p14:tracePt t="10558" x="2398713" y="1423988"/>
          <p14:tracePt t="10562" x="2390775" y="1416050"/>
          <p14:tracePt t="10566" x="2382838" y="1398588"/>
          <p14:tracePt t="10570" x="2374900" y="1390650"/>
          <p14:tracePt t="10572" x="2374900" y="1382713"/>
          <p14:tracePt t="10574" x="2374900" y="1374775"/>
          <p14:tracePt t="10582" x="2374900" y="1366838"/>
          <p14:tracePt t="10614" x="2374900" y="1358900"/>
          <p14:tracePt t="10624" x="2382838" y="1358900"/>
          <p14:tracePt t="10626" x="2390775" y="1358900"/>
          <p14:tracePt t="10635" x="2398713" y="1358900"/>
          <p14:tracePt t="10638" x="2408238" y="1358900"/>
          <p14:tracePt t="10642" x="2416175" y="1358900"/>
          <p14:tracePt t="10648" x="2424113" y="1366838"/>
          <p14:tracePt t="10652" x="2432050" y="1366838"/>
          <p14:tracePt t="10656" x="2439988" y="1366838"/>
          <p14:tracePt t="10658" x="2439988" y="1374775"/>
          <p14:tracePt t="10660" x="2447925" y="1374775"/>
          <p14:tracePt t="10664" x="2455863" y="1382713"/>
          <p14:tracePt t="10666" x="2463800" y="1382713"/>
          <p14:tracePt t="10670" x="2481263" y="1382713"/>
          <p14:tracePt t="10674" x="2489200" y="1390650"/>
          <p14:tracePt t="10676" x="2505075" y="1390650"/>
          <p14:tracePt t="10680" x="2513013" y="1390650"/>
          <p14:tracePt t="10682" x="2528888" y="1398588"/>
          <p14:tracePt t="10684" x="2538413" y="1398588"/>
          <p14:tracePt t="10686" x="2546350" y="1408113"/>
          <p14:tracePt t="10688" x="2562225" y="1408113"/>
          <p14:tracePt t="10690" x="2570163" y="1408113"/>
          <p14:tracePt t="10692" x="2578100" y="1408113"/>
          <p14:tracePt t="10694" x="2593975" y="1416050"/>
          <p14:tracePt t="10696" x="2611438" y="1416050"/>
          <p14:tracePt t="10698" x="2619375" y="1416050"/>
          <p14:tracePt t="10700" x="2635250" y="1423988"/>
          <p14:tracePt t="10702" x="2651125" y="1431925"/>
          <p14:tracePt t="10704" x="2667000" y="1431925"/>
          <p14:tracePt t="10706" x="2684463" y="1431925"/>
          <p14:tracePt t="10708" x="2700338" y="1431925"/>
          <p14:tracePt t="10710" x="2708275" y="1431925"/>
          <p14:tracePt t="10713" x="2724150" y="1431925"/>
          <p14:tracePt t="10714" x="2732088" y="1439863"/>
          <p14:tracePt t="10716" x="2741613" y="1439863"/>
          <p14:tracePt t="10718" x="2765425" y="1447800"/>
          <p14:tracePt t="10720" x="2773363" y="1447800"/>
          <p14:tracePt t="10722" x="2781300" y="1447800"/>
          <p14:tracePt t="10724" x="2797175" y="1455738"/>
          <p14:tracePt t="10726" x="2822575" y="1455738"/>
          <p14:tracePt t="10728" x="2830513" y="1463675"/>
          <p14:tracePt t="10730" x="2838450" y="1463675"/>
          <p14:tracePt t="10732" x="2854325" y="1463675"/>
          <p14:tracePt t="10734" x="2871788" y="1473200"/>
          <p14:tracePt t="10736" x="2879725" y="1473200"/>
          <p14:tracePt t="10738" x="2895600" y="1473200"/>
          <p14:tracePt t="10740" x="2903538" y="1473200"/>
          <p14:tracePt t="10742" x="2927350" y="1473200"/>
          <p14:tracePt t="10744" x="2944813" y="1473200"/>
          <p14:tracePt t="10746" x="2960688" y="1473200"/>
          <p14:tracePt t="10748" x="2968625" y="1481138"/>
          <p14:tracePt t="10750" x="2984500" y="1481138"/>
          <p14:tracePt t="10752" x="3001963" y="1481138"/>
          <p14:tracePt t="10754" x="3017838" y="1481138"/>
          <p14:tracePt t="10756" x="3033713" y="1481138"/>
          <p14:tracePt t="10758" x="3049588" y="1489075"/>
          <p14:tracePt t="10760" x="3067050" y="1489075"/>
          <p14:tracePt t="10762" x="3082925" y="1489075"/>
          <p14:tracePt t="10764" x="3106738" y="1489075"/>
          <p14:tracePt t="10766" x="3114675" y="1489075"/>
          <p14:tracePt t="10768" x="3122613" y="1489075"/>
          <p14:tracePt t="10770" x="3140075" y="1489075"/>
          <p14:tracePt t="10772" x="3155950" y="1489075"/>
          <p14:tracePt t="10774" x="3171825" y="1497013"/>
          <p14:tracePt t="10776" x="3179763" y="1497013"/>
          <p14:tracePt t="10778" x="3187700" y="1497013"/>
          <p14:tracePt t="10780" x="3205163" y="1497013"/>
          <p14:tracePt t="10782" x="3213100" y="1497013"/>
          <p14:tracePt t="10784" x="3228975" y="1497013"/>
          <p14:tracePt t="10786" x="3236913" y="1497013"/>
          <p14:tracePt t="10788" x="3252788" y="1497013"/>
          <p14:tracePt t="10790" x="3260725" y="1497013"/>
          <p14:tracePt t="10792" x="3270250" y="1504950"/>
          <p14:tracePt t="10794" x="3278188" y="1504950"/>
          <p14:tracePt t="10797" x="3302000" y="1504950"/>
          <p14:tracePt t="10798" x="3317875" y="1504950"/>
          <p14:tracePt t="10800" x="3325813" y="1504950"/>
          <p14:tracePt t="10802" x="3335338" y="1504950"/>
          <p14:tracePt t="10804" x="3351213" y="1504950"/>
          <p14:tracePt t="10806" x="3359150" y="1504950"/>
          <p14:tracePt t="10808" x="3375025" y="1504950"/>
          <p14:tracePt t="10810" x="3390900" y="1504950"/>
          <p14:tracePt t="10812" x="3408363" y="1504950"/>
          <p14:tracePt t="10814" x="3424238" y="1504950"/>
          <p14:tracePt t="10816" x="3440113" y="1504950"/>
          <p14:tracePt t="10818" x="3455988" y="1504950"/>
          <p14:tracePt t="10820" x="3473450" y="1504950"/>
          <p14:tracePt t="10822" x="3489325" y="1504950"/>
          <p14:tracePt t="10824" x="3505200" y="1504950"/>
          <p14:tracePt t="10826" x="3521075" y="1504950"/>
          <p14:tracePt t="10828" x="3546475" y="1504950"/>
          <p14:tracePt t="10830" x="3570288" y="1504950"/>
          <p14:tracePt t="10832" x="3586163" y="1504950"/>
          <p14:tracePt t="10834" x="3611563" y="1504950"/>
          <p14:tracePt t="10836" x="3627438" y="1504950"/>
          <p14:tracePt t="10838" x="3643313" y="1504950"/>
          <p14:tracePt t="10840" x="3668713" y="1504950"/>
          <p14:tracePt t="10842" x="3684588" y="1504950"/>
          <p14:tracePt t="10844" x="3700463" y="1504950"/>
          <p14:tracePt t="10846" x="3725863" y="1504950"/>
          <p14:tracePt t="10848" x="3741738" y="1504950"/>
          <p14:tracePt t="10850" x="3765550" y="1504950"/>
          <p14:tracePt t="10853" x="3790950" y="1504950"/>
          <p14:tracePt t="10854" x="3814763" y="1504950"/>
          <p14:tracePt t="10856" x="3830638" y="1504950"/>
          <p14:tracePt t="10858" x="3846513" y="1504950"/>
          <p14:tracePt t="10860" x="3863975" y="1504950"/>
          <p14:tracePt t="10862" x="3879850" y="1504950"/>
          <p14:tracePt t="10864" x="3895725" y="1504950"/>
          <p14:tracePt t="10866" x="3911600" y="1504950"/>
          <p14:tracePt t="10868" x="3929063" y="1504950"/>
          <p14:tracePt t="10870" x="3944938" y="1504950"/>
          <p14:tracePt t="10872" x="3960813" y="1504950"/>
          <p14:tracePt t="10874" x="3968750" y="1504950"/>
          <p14:tracePt t="10876" x="3976688" y="1504950"/>
          <p14:tracePt t="10878" x="3994150" y="1504950"/>
          <p14:tracePt t="10880" x="4002088" y="1504950"/>
          <p14:tracePt t="10883" x="4010025" y="1504950"/>
          <p14:tracePt t="10885" x="4025900" y="1504950"/>
          <p14:tracePt t="10886" x="4033838" y="1504950"/>
          <p14:tracePt t="10888" x="4041775" y="1504950"/>
          <p14:tracePt t="10890" x="4049713" y="1504950"/>
          <p14:tracePt t="10892" x="4059238" y="1504950"/>
          <p14:tracePt t="10894" x="4067175" y="1504950"/>
          <p14:tracePt t="10896" x="4075113" y="1504950"/>
          <p14:tracePt t="10898" x="4083050" y="1504950"/>
          <p14:tracePt t="10902" x="4090988" y="1504950"/>
          <p14:tracePt t="10904" x="4106863" y="1504950"/>
          <p14:tracePt t="10906" x="4114800" y="1504950"/>
          <p14:tracePt t="10908" x="4124325" y="1504950"/>
          <p14:tracePt t="10910" x="4132263" y="1504950"/>
          <p14:tracePt t="10912" x="4140200" y="1504950"/>
          <p14:tracePt t="10914" x="4148138" y="1504950"/>
          <p14:tracePt t="10916" x="4164013" y="1504950"/>
          <p14:tracePt t="10918" x="4171950" y="1504950"/>
          <p14:tracePt t="10920" x="4179888" y="1504950"/>
          <p14:tracePt t="10922" x="4189413" y="1504950"/>
          <p14:tracePt t="10924" x="4205288" y="1504950"/>
          <p14:tracePt t="10926" x="4221163" y="1504950"/>
          <p14:tracePt t="10928" x="4237038" y="1504950"/>
          <p14:tracePt t="10930" x="4244975" y="1504950"/>
          <p14:tracePt t="10932" x="4262438" y="1504950"/>
          <p14:tracePt t="10934" x="4278313" y="1504950"/>
          <p14:tracePt t="10936" x="4302125" y="1504950"/>
          <p14:tracePt t="10938" x="4319588" y="1504950"/>
          <p14:tracePt t="10940" x="4335463" y="1504950"/>
          <p14:tracePt t="10942" x="4351338" y="1504950"/>
          <p14:tracePt t="10944" x="4367213" y="1504950"/>
          <p14:tracePt t="10946" x="4384675" y="1504950"/>
          <p14:tracePt t="10948" x="4408488" y="1504950"/>
          <p14:tracePt t="10950" x="4424363" y="1504950"/>
          <p14:tracePt t="10952" x="4449763" y="1504950"/>
          <p14:tracePt t="10954" x="4473575" y="1504950"/>
          <p14:tracePt t="10956" x="4497388" y="1504950"/>
          <p14:tracePt t="10958" x="4513263" y="1504950"/>
          <p14:tracePt t="10960" x="4530725" y="1504950"/>
          <p14:tracePt t="10962" x="4554538" y="1504950"/>
          <p14:tracePt t="10964" x="4570413" y="1504950"/>
          <p14:tracePt t="10966" x="4587875" y="1504950"/>
          <p14:tracePt t="10968" x="4603750" y="1504950"/>
          <p14:tracePt t="10970" x="4627563" y="1504950"/>
          <p14:tracePt t="10972" x="4643438" y="1504950"/>
          <p14:tracePt t="10974" x="4660900" y="1504950"/>
          <p14:tracePt t="10976" x="4684713" y="1504950"/>
          <p14:tracePt t="10978" x="4700588" y="1504950"/>
          <p14:tracePt t="10981" x="4708525" y="1504950"/>
          <p14:tracePt t="10983" x="4718050" y="1504950"/>
          <p14:tracePt t="10984" x="4733925" y="1504950"/>
          <p14:tracePt t="10986" x="4741863" y="1504950"/>
          <p14:tracePt t="10988" x="4749800" y="1504950"/>
          <p14:tracePt t="10990" x="4757738" y="1504950"/>
          <p14:tracePt t="10992" x="4765675" y="1504950"/>
          <p14:tracePt t="10994" x="4773613" y="1504950"/>
          <p14:tracePt t="10998" x="4783138" y="1504950"/>
          <p14:tracePt t="11004" x="4791075" y="1504950"/>
          <p14:tracePt t="11044" x="4799013" y="1504950"/>
          <p14:tracePt t="11227" x="4799013" y="1497013"/>
          <p14:tracePt t="11232" x="4799013" y="1489075"/>
          <p14:tracePt t="11238" x="4799013" y="1481138"/>
          <p14:tracePt t="11242" x="4799013" y="1473200"/>
          <p14:tracePt t="11246" x="4799013" y="1463675"/>
          <p14:tracePt t="11248" x="4799013" y="1455738"/>
          <p14:tracePt t="11252" x="4791075" y="1447800"/>
          <p14:tracePt t="11256" x="4791075" y="1439863"/>
          <p14:tracePt t="11260" x="4791075" y="1431925"/>
          <p14:tracePt t="11263" x="4791075" y="1423988"/>
          <p14:tracePt t="11264" x="4783138" y="1416050"/>
          <p14:tracePt t="11268" x="4783138" y="1408113"/>
          <p14:tracePt t="11270" x="4773613" y="1398588"/>
          <p14:tracePt t="11274" x="4765675" y="1390650"/>
          <p14:tracePt t="11276" x="4765675" y="1382713"/>
          <p14:tracePt t="11278" x="4757738" y="1382713"/>
          <p14:tracePt t="11280" x="4757738" y="1374775"/>
          <p14:tracePt t="11282" x="4757738" y="1366838"/>
          <p14:tracePt t="11284" x="4749800" y="1358900"/>
          <p14:tracePt t="11287" x="4741863" y="1358900"/>
          <p14:tracePt t="11288" x="4741863" y="1350963"/>
          <p14:tracePt t="11290" x="4733925" y="1343025"/>
          <p14:tracePt t="11292" x="4725988" y="1343025"/>
          <p14:tracePt t="11295" x="4718050" y="1325563"/>
          <p14:tracePt t="11296" x="4708525" y="1317625"/>
          <p14:tracePt t="11298" x="4700588" y="1309688"/>
          <p14:tracePt t="11300" x="4684713" y="1309688"/>
          <p14:tracePt t="11303" x="4676775" y="1301750"/>
          <p14:tracePt t="11305" x="4660900" y="1293813"/>
          <p14:tracePt t="11306" x="4652963" y="1285875"/>
          <p14:tracePt t="11308" x="4643438" y="1277938"/>
          <p14:tracePt t="11311" x="4627563" y="1268413"/>
          <p14:tracePt t="11313" x="4611688" y="1268413"/>
          <p14:tracePt t="11315" x="4595813" y="1260475"/>
          <p14:tracePt t="11316" x="4578350" y="1252538"/>
          <p14:tracePt t="11318" x="4554538" y="1244600"/>
          <p14:tracePt t="11319" x="4538663" y="1228725"/>
          <p14:tracePt t="11322" x="4522788" y="1228725"/>
          <p14:tracePt t="11324" x="4505325" y="1220788"/>
          <p14:tracePt t="11326" x="4489450" y="1212850"/>
          <p14:tracePt t="11328" x="4465638" y="1203325"/>
          <p14:tracePt t="11330" x="4449763" y="1203325"/>
          <p14:tracePt t="11332" x="4432300" y="1195388"/>
          <p14:tracePt t="11334" x="4416425" y="1187450"/>
          <p14:tracePt t="11336" x="4400550" y="1179513"/>
          <p14:tracePt t="11338" x="4375150" y="1179513"/>
          <p14:tracePt t="11340" x="4351338" y="1171575"/>
          <p14:tracePt t="11343" x="4335463" y="1163638"/>
          <p14:tracePt t="11344" x="4319588" y="1155700"/>
          <p14:tracePt t="11346" x="4302125" y="1155700"/>
          <p14:tracePt t="11348" x="4286250" y="1147763"/>
          <p14:tracePt t="11350" x="4262438" y="1138238"/>
          <p14:tracePt t="11352" x="4254500" y="1138238"/>
          <p14:tracePt t="11354" x="4244975" y="1138238"/>
          <p14:tracePt t="11356" x="4229100" y="1138238"/>
          <p14:tracePt t="11358" x="4221163" y="1138238"/>
          <p14:tracePt t="11360" x="4213225" y="1138238"/>
          <p14:tracePt t="11362" x="4205288" y="1130300"/>
          <p14:tracePt t="11364" x="4189413" y="1130300"/>
          <p14:tracePt t="11366" x="4189413" y="1122363"/>
          <p14:tracePt t="11368" x="4171950" y="1122363"/>
          <p14:tracePt t="11372" x="4164013" y="1122363"/>
          <p14:tracePt t="11376" x="4156075" y="1122363"/>
          <p14:tracePt t="11380" x="4148138" y="1122363"/>
          <p14:tracePt t="11382" x="4140200" y="1122363"/>
          <p14:tracePt t="11394" x="4132263" y="1122363"/>
          <p14:tracePt t="11410" x="4132263" y="1130300"/>
          <p14:tracePt t="11417" x="4132263" y="1138238"/>
          <p14:tracePt t="11418" x="4140200" y="1138238"/>
          <p14:tracePt t="11420" x="4148138" y="1147763"/>
          <p14:tracePt t="11424" x="4156075" y="1155700"/>
          <p14:tracePt t="11428" x="4171950" y="1163638"/>
          <p14:tracePt t="11430" x="4179888" y="1171575"/>
          <p14:tracePt t="11433" x="4189413" y="1171575"/>
          <p14:tracePt t="11434" x="4197350" y="1187450"/>
          <p14:tracePt t="11436" x="4205288" y="1187450"/>
          <p14:tracePt t="11438" x="4221163" y="1203325"/>
          <p14:tracePt t="11440" x="4237038" y="1203325"/>
          <p14:tracePt t="11442" x="4254500" y="1212850"/>
          <p14:tracePt t="11444" x="4270375" y="1228725"/>
          <p14:tracePt t="11446" x="4286250" y="1228725"/>
          <p14:tracePt t="11449" x="4310063" y="1236663"/>
          <p14:tracePt t="11450" x="4327525" y="1244600"/>
          <p14:tracePt t="11452" x="4351338" y="1252538"/>
          <p14:tracePt t="11454" x="4367213" y="1260475"/>
          <p14:tracePt t="11456" x="4392613" y="1268413"/>
          <p14:tracePt t="11458" x="4408488" y="1277938"/>
          <p14:tracePt t="11460" x="4440238" y="1277938"/>
          <p14:tracePt t="11462" x="4457700" y="1285875"/>
          <p14:tracePt t="11464" x="4481513" y="1293813"/>
          <p14:tracePt t="11466" x="4497388" y="1301750"/>
          <p14:tracePt t="11468" x="4522788" y="1301750"/>
          <p14:tracePt t="11470" x="4538663" y="1309688"/>
          <p14:tracePt t="11472" x="4562475" y="1317625"/>
          <p14:tracePt t="11474" x="4587875" y="1325563"/>
          <p14:tracePt t="11476" x="4611688" y="1325563"/>
          <p14:tracePt t="11478" x="4627563" y="1333500"/>
          <p14:tracePt t="11480" x="4643438" y="1333500"/>
          <p14:tracePt t="11482" x="4660900" y="1333500"/>
          <p14:tracePt t="11484" x="4676775" y="1343025"/>
          <p14:tracePt t="11486" x="4692650" y="1343025"/>
          <p14:tracePt t="11488" x="4718050" y="1350963"/>
          <p14:tracePt t="11490" x="4733925" y="1350963"/>
          <p14:tracePt t="11492" x="4741863" y="1350963"/>
          <p14:tracePt t="11495" x="4757738" y="1350963"/>
          <p14:tracePt t="11497" x="4773613" y="1358900"/>
          <p14:tracePt t="11498" x="4783138" y="1366838"/>
          <p14:tracePt t="11500" x="4791075" y="1366838"/>
          <p14:tracePt t="11502" x="4806950" y="1366838"/>
          <p14:tracePt t="11504" x="4814888" y="1366838"/>
          <p14:tracePt t="11508" x="4830763" y="1366838"/>
          <p14:tracePt t="11512" x="4838700" y="1366838"/>
          <p14:tracePt t="11516" x="4848225" y="1366838"/>
          <p14:tracePt t="11524" x="4856163" y="1366838"/>
          <p14:tracePt t="11533" x="4864100" y="1366838"/>
          <p14:tracePt t="11595" x="4856163" y="1366838"/>
          <p14:tracePt t="11603" x="4848225" y="1366838"/>
          <p14:tracePt t="11608" x="4838700" y="1366838"/>
          <p14:tracePt t="11612" x="4830763" y="1366838"/>
          <p14:tracePt t="11614" x="4822825" y="1366838"/>
          <p14:tracePt t="11620" x="4814888" y="1366838"/>
          <p14:tracePt t="11624" x="4806950" y="1366838"/>
          <p14:tracePt t="11626" x="4806950" y="1358900"/>
          <p14:tracePt t="11629" x="4799013" y="1358900"/>
          <p14:tracePt t="11630" x="4791075" y="1358900"/>
          <p14:tracePt t="11634" x="4783138" y="1358900"/>
          <p14:tracePt t="11638" x="4773613" y="1358900"/>
          <p14:tracePt t="11642" x="4765675" y="1358900"/>
          <p14:tracePt t="11644" x="4757738" y="1358900"/>
          <p14:tracePt t="11648" x="4749800" y="1358900"/>
          <p14:tracePt t="11650" x="4741863" y="1358900"/>
          <p14:tracePt t="11654" x="4725988" y="1358900"/>
          <p14:tracePt t="11656" x="4718050" y="1358900"/>
          <p14:tracePt t="11658" x="4708525" y="1358900"/>
          <p14:tracePt t="11660" x="4692650" y="1366838"/>
          <p14:tracePt t="11662" x="4684713" y="1374775"/>
          <p14:tracePt t="11664" x="4676775" y="1374775"/>
          <p14:tracePt t="11666" x="4660900" y="1374775"/>
          <p14:tracePt t="11668" x="4652963" y="1382713"/>
          <p14:tracePt t="11670" x="4643438" y="1390650"/>
          <p14:tracePt t="11673" x="4619625" y="1390650"/>
          <p14:tracePt t="11674" x="4611688" y="1398588"/>
          <p14:tracePt t="11676" x="4595813" y="1416050"/>
          <p14:tracePt t="11678" x="4578350" y="1423988"/>
          <p14:tracePt t="11680" x="4562475" y="1439863"/>
          <p14:tracePt t="11682" x="4554538" y="1447800"/>
          <p14:tracePt t="11685" x="4530725" y="1455738"/>
          <p14:tracePt t="11687" x="4522788" y="1481138"/>
          <p14:tracePt t="11688" x="4505325" y="1497013"/>
          <p14:tracePt t="11690" x="4489450" y="1512888"/>
          <p14:tracePt t="11692" x="4473575" y="1538288"/>
          <p14:tracePt t="11694" x="4457700" y="1554163"/>
          <p14:tracePt t="11696" x="4440238" y="1570038"/>
          <p14:tracePt t="11698" x="4424363" y="1593850"/>
          <p14:tracePt t="11700" x="4400550" y="1619250"/>
          <p14:tracePt t="11702" x="4392613" y="1643063"/>
          <p14:tracePt t="11704" x="4367213" y="1668463"/>
          <p14:tracePt t="11706" x="4343400" y="1700213"/>
          <p14:tracePt t="11708" x="4327525" y="1724025"/>
          <p14:tracePt t="11710" x="4302125" y="1757363"/>
          <p14:tracePt t="11712" x="4294188" y="1781175"/>
          <p14:tracePt t="11714" x="4270375" y="1814513"/>
          <p14:tracePt t="11716" x="4244975" y="1838325"/>
          <p14:tracePt t="11718" x="4237038" y="1863725"/>
          <p14:tracePt t="11720" x="4213225" y="1895475"/>
          <p14:tracePt t="11723" x="4197350" y="1919288"/>
          <p14:tracePt t="11724" x="4189413" y="1944688"/>
          <p14:tracePt t="11726" x="4171950" y="1976438"/>
          <p14:tracePt t="11728" x="4164013" y="1993900"/>
          <p14:tracePt t="11730" x="4148138" y="2009775"/>
          <p14:tracePt t="11733" x="4140200" y="2025650"/>
          <p14:tracePt t="11734" x="4140200" y="2058988"/>
          <p14:tracePt t="11736" x="4132263" y="2074863"/>
          <p14:tracePt t="11738" x="4124325" y="2090738"/>
          <p14:tracePt t="11740" x="4114800" y="2098675"/>
          <p14:tracePt t="11742" x="4114800" y="2114550"/>
          <p14:tracePt t="11744" x="4114800" y="2132013"/>
          <p14:tracePt t="11746" x="4106863" y="2139950"/>
          <p14:tracePt t="11748" x="4106863" y="2147888"/>
          <p14:tracePt t="11750" x="4106863" y="2163763"/>
          <p14:tracePt t="11752" x="4106863" y="2171700"/>
          <p14:tracePt t="11754" x="4106863" y="2179638"/>
          <p14:tracePt t="11756" x="4106863" y="2189163"/>
          <p14:tracePt t="11762" x="4106863" y="2197100"/>
          <p14:tracePt t="11764" x="4106863" y="2205038"/>
          <p14:tracePt t="12594" x="4106863" y="2197100"/>
          <p14:tracePt t="12604" x="4114800" y="2197100"/>
          <p14:tracePt t="12609" x="4114800" y="2189163"/>
          <p14:tracePt t="12617" x="4114800" y="2179638"/>
          <p14:tracePt t="12627" x="4114800" y="2171700"/>
          <p14:tracePt t="12630" x="4114800" y="2163763"/>
          <p14:tracePt t="12646" x="4114800" y="2155825"/>
          <p14:tracePt t="12658" x="4114800" y="2147888"/>
          <p14:tracePt t="12664" x="4106863" y="2147888"/>
          <p14:tracePt t="12668" x="4098925" y="2147888"/>
          <p14:tracePt t="12670" x="4090988" y="2147888"/>
          <p14:tracePt t="12672" x="4090988" y="2139950"/>
          <p14:tracePt t="12674" x="4083050" y="2139950"/>
          <p14:tracePt t="12676" x="4083050" y="2132013"/>
          <p14:tracePt t="12678" x="4067175" y="2132013"/>
          <p14:tracePt t="12680" x="4059238" y="2132013"/>
          <p14:tracePt t="12684" x="4041775" y="2132013"/>
          <p14:tracePt t="12686" x="4041775" y="2124075"/>
          <p14:tracePt t="12688" x="4033838" y="2124075"/>
          <p14:tracePt t="12690" x="4017963" y="2124075"/>
          <p14:tracePt t="12693" x="4010025" y="2124075"/>
          <p14:tracePt t="12694" x="4002088" y="2124075"/>
          <p14:tracePt t="12696" x="3984625" y="2124075"/>
          <p14:tracePt t="12698" x="3976688" y="2114550"/>
          <p14:tracePt t="12700" x="3968750" y="2114550"/>
          <p14:tracePt t="12702" x="3952875" y="2114550"/>
          <p14:tracePt t="12704" x="3944938" y="2106613"/>
          <p14:tracePt t="12706" x="3937000" y="2106613"/>
          <p14:tracePt t="12708" x="3919538" y="2106613"/>
          <p14:tracePt t="12710" x="3911600" y="2106613"/>
          <p14:tracePt t="12715" x="3887788" y="2098675"/>
          <p14:tracePt t="12718" x="3871913" y="2090738"/>
          <p14:tracePt t="12721" x="3838575" y="2082800"/>
          <p14:tracePt t="12723" x="3830638" y="2082800"/>
          <p14:tracePt t="12724" x="3814763" y="2082800"/>
          <p14:tracePt t="12726" x="3798888" y="2074863"/>
          <p14:tracePt t="12728" x="3790950" y="2074863"/>
          <p14:tracePt t="12730" x="3781425" y="2066925"/>
          <p14:tracePt t="12733" x="3765550" y="2066925"/>
          <p14:tracePt t="12734" x="3757613" y="2066925"/>
          <p14:tracePt t="12736" x="3749675" y="2066925"/>
          <p14:tracePt t="12738" x="3725863" y="2058988"/>
          <p14:tracePt t="12740" x="3708400" y="2049463"/>
          <p14:tracePt t="12743" x="3700463" y="2041525"/>
          <p14:tracePt t="12744" x="3684588" y="2041525"/>
          <p14:tracePt t="12746" x="3668713" y="2041525"/>
          <p14:tracePt t="12748" x="3660775" y="2033588"/>
          <p14:tracePt t="12750" x="3643313" y="2033588"/>
          <p14:tracePt t="12752" x="3627438" y="2025650"/>
          <p14:tracePt t="12754" x="3619500" y="2025650"/>
          <p14:tracePt t="12756" x="3603625" y="2025650"/>
          <p14:tracePt t="12758" x="3586163" y="2017713"/>
          <p14:tracePt t="12760" x="3570288" y="2009775"/>
          <p14:tracePt t="12762" x="3554413" y="2009775"/>
          <p14:tracePt t="12764" x="3538538" y="2001838"/>
          <p14:tracePt t="12766" x="3521075" y="2001838"/>
          <p14:tracePt t="12768" x="3505200" y="2001838"/>
          <p14:tracePt t="12770" x="3481388" y="1993900"/>
          <p14:tracePt t="12772" x="3455988" y="1984375"/>
          <p14:tracePt t="12774" x="3432175" y="1984375"/>
          <p14:tracePt t="12776" x="3408363" y="1984375"/>
          <p14:tracePt t="12778" x="3382963" y="1976438"/>
          <p14:tracePt t="12780" x="3359150" y="1968500"/>
          <p14:tracePt t="12782" x="3335338" y="1960563"/>
          <p14:tracePt t="12784" x="3302000" y="1952625"/>
          <p14:tracePt t="12786" x="3260725" y="1952625"/>
          <p14:tracePt t="12788" x="3228975" y="1944688"/>
          <p14:tracePt t="12790" x="3197225" y="1936750"/>
          <p14:tracePt t="12793" x="3155950" y="1928813"/>
          <p14:tracePt t="12795" x="3114675" y="1928813"/>
          <p14:tracePt t="12796" x="3067050" y="1919288"/>
          <p14:tracePt t="12798" x="3025775" y="1919288"/>
          <p14:tracePt t="12800" x="2976563" y="1911350"/>
          <p14:tracePt t="12802" x="2936875" y="1903413"/>
          <p14:tracePt t="12804" x="2887663" y="1903413"/>
          <p14:tracePt t="12806" x="2846388" y="1895475"/>
          <p14:tracePt t="12808" x="2797175" y="1887538"/>
          <p14:tracePt t="12810" x="2757488" y="1887538"/>
          <p14:tracePt t="12812" x="2708275" y="1887538"/>
          <p14:tracePt t="12814" x="2667000" y="1887538"/>
          <p14:tracePt t="12816" x="2635250" y="1879600"/>
          <p14:tracePt t="12818" x="2593975" y="1879600"/>
          <p14:tracePt t="12820" x="2562225" y="1879600"/>
          <p14:tracePt t="12822" x="2528888" y="1879600"/>
          <p14:tracePt t="12824" x="2497138" y="1879600"/>
          <p14:tracePt t="12826" x="2463800" y="1879600"/>
          <p14:tracePt t="12828" x="2432050" y="1879600"/>
          <p14:tracePt t="12830" x="2408238" y="1879600"/>
          <p14:tracePt t="12832" x="2382838" y="1879600"/>
          <p14:tracePt t="12834" x="2359025" y="1879600"/>
          <p14:tracePt t="12836" x="2343150" y="1879600"/>
          <p14:tracePt t="12838" x="2317750" y="1879600"/>
          <p14:tracePt t="12840" x="2301875" y="1879600"/>
          <p14:tracePt t="12843" x="2278063" y="1879600"/>
          <p14:tracePt t="12844" x="2252663" y="1887538"/>
          <p14:tracePt t="12846" x="2236788" y="1887538"/>
          <p14:tracePt t="12848" x="2220913" y="1887538"/>
          <p14:tracePt t="12850" x="2203450" y="1895475"/>
          <p14:tracePt t="12852" x="2187575" y="1895475"/>
          <p14:tracePt t="12855" x="2163763" y="1895475"/>
          <p14:tracePt t="12856" x="2155825" y="1895475"/>
          <p14:tracePt t="12858" x="2138363" y="1903413"/>
          <p14:tracePt t="12860" x="2130425" y="1903413"/>
          <p14:tracePt t="12862" x="2114550" y="1911350"/>
          <p14:tracePt t="12864" x="2098675" y="1911350"/>
          <p14:tracePt t="12866" x="2082800" y="1911350"/>
          <p14:tracePt t="12868" x="2073275" y="1911350"/>
          <p14:tracePt t="12870" x="2057400" y="1911350"/>
          <p14:tracePt t="12872" x="2041525" y="1919288"/>
          <p14:tracePt t="12874" x="2025650" y="1919288"/>
          <p14:tracePt t="12876" x="2008188" y="1919288"/>
          <p14:tracePt t="12878" x="2000250" y="1928813"/>
          <p14:tracePt t="12880" x="1984375" y="1928813"/>
          <p14:tracePt t="12882" x="1960563" y="1936750"/>
          <p14:tracePt t="12885" x="1952625" y="1936750"/>
          <p14:tracePt t="12887" x="1935163" y="1936750"/>
          <p14:tracePt t="12890" x="1919288" y="1936750"/>
          <p14:tracePt t="12891" x="1903413" y="1936750"/>
          <p14:tracePt t="12893" x="1879600" y="1944688"/>
          <p14:tracePt t="12894" x="1862138" y="1944688"/>
          <p14:tracePt t="12896" x="1854200" y="1952625"/>
          <p14:tracePt t="12898" x="1838325" y="1952625"/>
          <p14:tracePt t="12900" x="1822450" y="1960563"/>
          <p14:tracePt t="12902" x="1804988" y="1960563"/>
          <p14:tracePt t="12904" x="1789113" y="1968500"/>
          <p14:tracePt t="12906" x="1773238" y="1976438"/>
          <p14:tracePt t="12908" x="1757363" y="1976438"/>
          <p14:tracePt t="12910" x="1749425" y="1976438"/>
          <p14:tracePt t="12912" x="1731963" y="1984375"/>
          <p14:tracePt t="12914" x="1716088" y="1993900"/>
          <p14:tracePt t="12916" x="1700213" y="2001838"/>
          <p14:tracePt t="12918" x="1684338" y="2001838"/>
          <p14:tracePt t="12920" x="1674813" y="2001838"/>
          <p14:tracePt t="12922" x="1658938" y="2009775"/>
          <p14:tracePt t="12924" x="1643063" y="2017713"/>
          <p14:tracePt t="12926" x="1635125" y="2017713"/>
          <p14:tracePt t="12928" x="1619250" y="2025650"/>
          <p14:tracePt t="12930" x="1601788" y="2033588"/>
          <p14:tracePt t="12932" x="1585913" y="2041525"/>
          <p14:tracePt t="12934" x="1577975" y="2041525"/>
          <p14:tracePt t="12936" x="1562100" y="2049463"/>
          <p14:tracePt t="12938" x="1544638" y="2058988"/>
          <p14:tracePt t="12940" x="1536700" y="2058988"/>
          <p14:tracePt t="12942" x="1520825" y="2074863"/>
          <p14:tracePt t="12944" x="1504950" y="2074863"/>
          <p14:tracePt t="12946" x="1489075" y="2090738"/>
          <p14:tracePt t="12948" x="1471613" y="2098675"/>
          <p14:tracePt t="12950" x="1455738" y="2098675"/>
          <p14:tracePt t="12952" x="1439863" y="2114550"/>
          <p14:tracePt t="12954" x="1423988" y="2124075"/>
          <p14:tracePt t="12956" x="1406525" y="2139950"/>
          <p14:tracePt t="12958" x="1390650" y="2147888"/>
          <p14:tracePt t="12960" x="1366838" y="2155825"/>
          <p14:tracePt t="12963" x="1349375" y="2171700"/>
          <p14:tracePt t="12964" x="1333500" y="2179638"/>
          <p14:tracePt t="12966" x="1317625" y="2189163"/>
          <p14:tracePt t="12968" x="1293813" y="2197100"/>
          <p14:tracePt t="12970" x="1276350" y="2212975"/>
          <p14:tracePt t="12972" x="1260475" y="2220913"/>
          <p14:tracePt t="12974" x="1236663" y="2236788"/>
          <p14:tracePt t="12976" x="1203325" y="2254250"/>
          <p14:tracePt t="12978" x="1187450" y="2262188"/>
          <p14:tracePt t="12980" x="1163638" y="2278063"/>
          <p14:tracePt t="12982" x="1146175" y="2286000"/>
          <p14:tracePt t="12984" x="1122363" y="2301875"/>
          <p14:tracePt t="12986" x="1098550" y="2309813"/>
          <p14:tracePt t="12988" x="1073150" y="2327275"/>
          <p14:tracePt t="12990" x="1049338" y="2335213"/>
          <p14:tracePt t="12992" x="1025525" y="2351088"/>
          <p14:tracePt t="12995" x="1000125" y="2366963"/>
          <p14:tracePt t="12997" x="976313" y="2382838"/>
          <p14:tracePt t="12998" x="950913" y="2400300"/>
          <p14:tracePt t="13000" x="919163" y="2408238"/>
          <p14:tracePt t="13002" x="903288" y="2424113"/>
          <p14:tracePt t="13004" x="877888" y="2432050"/>
          <p14:tracePt t="13006" x="862013" y="2447925"/>
          <p14:tracePt t="13008" x="838200" y="2465388"/>
          <p14:tracePt t="13010" x="820738" y="2481263"/>
          <p14:tracePt t="13012" x="804863" y="2489200"/>
          <p14:tracePt t="13014" x="788988" y="2505075"/>
          <p14:tracePt t="13016" x="773113" y="2513013"/>
          <p14:tracePt t="13017" x="765175" y="2530475"/>
          <p14:tracePt t="13020" x="747713" y="2538413"/>
          <p14:tracePt t="13022" x="739775" y="2546350"/>
          <p14:tracePt t="13024" x="723900" y="2562225"/>
          <p14:tracePt t="13026" x="715963" y="2570163"/>
          <p14:tracePt t="13028" x="708025" y="2587625"/>
          <p14:tracePt t="13032" x="700088" y="2595563"/>
          <p14:tracePt t="13034" x="690563" y="2611438"/>
          <p14:tracePt t="13036" x="682625" y="2619375"/>
          <p14:tracePt t="13038" x="674688" y="2627313"/>
          <p14:tracePt t="13042" x="666750" y="2643188"/>
          <p14:tracePt t="13044" x="666750" y="2652713"/>
          <p14:tracePt t="13046" x="666750" y="2660650"/>
          <p14:tracePt t="13048" x="666750" y="2668588"/>
          <p14:tracePt t="13050" x="658813" y="2668588"/>
          <p14:tracePt t="13052" x="658813" y="2676525"/>
          <p14:tracePt t="13054" x="650875" y="2684463"/>
          <p14:tracePt t="13056" x="650875" y="2692400"/>
          <p14:tracePt t="13058" x="650875" y="2700338"/>
          <p14:tracePt t="13060" x="650875" y="2708275"/>
          <p14:tracePt t="13062" x="642938" y="2708275"/>
          <p14:tracePt t="13064" x="642938" y="2717800"/>
          <p14:tracePt t="13066" x="642938" y="2733675"/>
          <p14:tracePt t="13070" x="635000" y="2749550"/>
          <p14:tracePt t="13074" x="627063" y="2757488"/>
          <p14:tracePt t="13076" x="627063" y="2773363"/>
          <p14:tracePt t="13080" x="627063" y="2782888"/>
          <p14:tracePt t="13082" x="617538" y="2782888"/>
          <p14:tracePt t="13084" x="617538" y="2790825"/>
          <p14:tracePt t="13086" x="617538" y="2798763"/>
          <p14:tracePt t="13088" x="617538" y="2806700"/>
          <p14:tracePt t="13090" x="617538" y="2814638"/>
          <p14:tracePt t="13092" x="617538" y="2822575"/>
          <p14:tracePt t="13096" x="617538" y="2830513"/>
          <p14:tracePt t="13100" x="617538" y="2838450"/>
          <p14:tracePt t="13102" x="617538" y="2847975"/>
          <p14:tracePt t="13104" x="617538" y="2855913"/>
          <p14:tracePt t="13108" x="617538" y="2863850"/>
          <p14:tracePt t="13110" x="617538" y="2871788"/>
          <p14:tracePt t="13114" x="617538" y="2879725"/>
          <p14:tracePt t="13116" x="617538" y="2887663"/>
          <p14:tracePt t="13120" x="617538" y="2895600"/>
          <p14:tracePt t="13124" x="617538" y="2903538"/>
          <p14:tracePt t="13128" x="617538" y="2913063"/>
          <p14:tracePt t="13130" x="617538" y="2921000"/>
          <p14:tracePt t="13132" x="627063" y="2921000"/>
          <p14:tracePt t="13134" x="627063" y="2928938"/>
          <p14:tracePt t="13138" x="635000" y="2936875"/>
          <p14:tracePt t="13142" x="635000" y="2944813"/>
          <p14:tracePt t="13144" x="642938" y="2952750"/>
          <p14:tracePt t="13148" x="642938" y="2960688"/>
          <p14:tracePt t="13152" x="650875" y="2960688"/>
          <p14:tracePt t="13154" x="650875" y="2968625"/>
          <p14:tracePt t="13158" x="650875" y="2978150"/>
          <p14:tracePt t="13160" x="650875" y="2986088"/>
          <p14:tracePt t="13163" x="658813" y="2986088"/>
          <p14:tracePt t="13166" x="658813" y="2994025"/>
          <p14:tracePt t="13168" x="666750" y="2994025"/>
          <p14:tracePt t="13170" x="666750" y="3001963"/>
          <p14:tracePt t="13172" x="674688" y="3001963"/>
          <p14:tracePt t="13174" x="674688" y="3009900"/>
          <p14:tracePt t="13176" x="674688" y="3017838"/>
          <p14:tracePt t="13178" x="682625" y="3017838"/>
          <p14:tracePt t="13181" x="682625" y="3025775"/>
          <p14:tracePt t="13182" x="690563" y="3025775"/>
          <p14:tracePt t="13184" x="690563" y="3033713"/>
          <p14:tracePt t="13188" x="700088" y="3043238"/>
          <p14:tracePt t="13190" x="708025" y="3051175"/>
          <p14:tracePt t="13192" x="708025" y="3059113"/>
          <p14:tracePt t="13194" x="715963" y="3067050"/>
          <p14:tracePt t="13196" x="715963" y="3074988"/>
          <p14:tracePt t="13198" x="723900" y="3082925"/>
          <p14:tracePt t="13200" x="731838" y="3090863"/>
          <p14:tracePt t="13202" x="731838" y="3098800"/>
          <p14:tracePt t="13204" x="739775" y="3108325"/>
          <p14:tracePt t="13206" x="747713" y="3116263"/>
          <p14:tracePt t="13208" x="765175" y="3124200"/>
          <p14:tracePt t="13210" x="765175" y="3132138"/>
          <p14:tracePt t="13212" x="773113" y="3140075"/>
          <p14:tracePt t="13214" x="781050" y="3148013"/>
          <p14:tracePt t="13216" x="788988" y="3155950"/>
          <p14:tracePt t="13218" x="796925" y="3163888"/>
          <p14:tracePt t="13220" x="804863" y="3173413"/>
          <p14:tracePt t="13223" x="804863" y="3181350"/>
          <p14:tracePt t="13224" x="812800" y="3189288"/>
          <p14:tracePt t="13227" x="820738" y="3197225"/>
          <p14:tracePt t="13229" x="830263" y="3197225"/>
          <p14:tracePt t="13230" x="830263" y="3205163"/>
          <p14:tracePt t="13232" x="838200" y="3213100"/>
          <p14:tracePt t="13236" x="846138" y="3221038"/>
          <p14:tracePt t="13238" x="854075" y="3228975"/>
          <p14:tracePt t="13240" x="854075" y="3238500"/>
          <p14:tracePt t="13242" x="862013" y="3238500"/>
          <p14:tracePt t="13244" x="862013" y="3246438"/>
          <p14:tracePt t="13246" x="869950" y="3246438"/>
          <p14:tracePt t="13250" x="877888" y="3254375"/>
          <p14:tracePt t="13258" x="877888" y="3262313"/>
          <p14:tracePt t="13260" x="885825" y="3262313"/>
          <p14:tracePt t="13266" x="885825" y="3270250"/>
          <p14:tracePt t="13270" x="895350" y="3270250"/>
          <p14:tracePt t="13284" x="903288" y="3270250"/>
          <p14:tracePt t="13289" x="903288" y="3278188"/>
          <p14:tracePt t="13290" x="911225" y="3278188"/>
          <p14:tracePt t="13298" x="919163" y="3278188"/>
          <p14:tracePt t="13301" x="919163" y="3286125"/>
          <p14:tracePt t="13302" x="927100" y="3286125"/>
          <p14:tracePt t="13306" x="935038" y="3286125"/>
          <p14:tracePt t="13310" x="942975" y="3294063"/>
          <p14:tracePt t="13312" x="950913" y="3294063"/>
          <p14:tracePt t="13314" x="950913" y="3303588"/>
          <p14:tracePt t="13316" x="960438" y="3303588"/>
          <p14:tracePt t="13320" x="968375" y="3303588"/>
          <p14:tracePt t="13324" x="984250" y="3303588"/>
          <p14:tracePt t="13326" x="984250" y="3311525"/>
          <p14:tracePt t="13328" x="992188" y="3311525"/>
          <p14:tracePt t="13332" x="1000125" y="3311525"/>
          <p14:tracePt t="13334" x="1008063" y="3311525"/>
          <p14:tracePt t="13338" x="1016000" y="3311525"/>
          <p14:tracePt t="13340" x="1016000" y="3319463"/>
          <p14:tracePt t="13344" x="1025525" y="3319463"/>
          <p14:tracePt t="13348" x="1033463" y="3319463"/>
          <p14:tracePt t="13350" x="1041400" y="3319463"/>
          <p14:tracePt t="13364" x="1049338" y="3319463"/>
          <p14:tracePt t="13394" x="1049338" y="3327400"/>
          <p14:tracePt t="13410" x="1057275" y="3327400"/>
          <p14:tracePt t="13416" x="1057275" y="3335338"/>
          <p14:tracePt t="13423" x="1065213" y="3335338"/>
          <p14:tracePt t="13424" x="1065213" y="3343275"/>
          <p14:tracePt t="13432" x="1073150" y="3351213"/>
          <p14:tracePt t="13437" x="1081088" y="3359150"/>
          <p14:tracePt t="13438" x="1081088" y="3368675"/>
          <p14:tracePt t="13442" x="1090613" y="3376613"/>
          <p14:tracePt t="13446" x="1090613" y="3384550"/>
          <p14:tracePt t="13448" x="1098550" y="3392488"/>
          <p14:tracePt t="13450" x="1098550" y="3400425"/>
          <p14:tracePt t="13452" x="1106488" y="3408363"/>
          <p14:tracePt t="13456" x="1106488" y="3416300"/>
          <p14:tracePt t="13458" x="1106488" y="3424238"/>
          <p14:tracePt t="13461" x="1114425" y="3424238"/>
          <p14:tracePt t="13462" x="1114425" y="3433763"/>
          <p14:tracePt t="13464" x="1114425" y="3441700"/>
          <p14:tracePt t="13466" x="1114425" y="3449638"/>
          <p14:tracePt t="13470" x="1114425" y="3457575"/>
          <p14:tracePt t="13474" x="1114425" y="3465513"/>
          <p14:tracePt t="13478" x="1122363" y="3465513"/>
          <p14:tracePt t="13480" x="1122363" y="3473450"/>
          <p14:tracePt t="13490" x="1122363" y="3481388"/>
          <p14:tracePt t="13496" x="1122363" y="3489325"/>
          <p14:tracePt t="13615" x="1122363" y="3498850"/>
          <p14:tracePt t="13624" x="1130300" y="3522663"/>
          <p14:tracePt t="13626" x="1130300" y="3538538"/>
          <p14:tracePt t="13634" x="1138238" y="3571875"/>
          <p14:tracePt t="13636" x="1155700" y="3603625"/>
          <p14:tracePt t="13639" x="1163638" y="3619500"/>
          <p14:tracePt t="13640" x="1163638" y="3636963"/>
          <p14:tracePt t="13640" x="1163638" y="3652838"/>
          <p14:tracePt t="13642" x="1163638" y="3660775"/>
          <p14:tracePt t="13644" x="1171575" y="3668713"/>
          <p14:tracePt t="13646" x="1171575" y="3676650"/>
          <p14:tracePt t="13648" x="1171575" y="3684588"/>
          <p14:tracePt t="13651" x="1179513" y="3694113"/>
          <p14:tracePt t="13662" x="1179513" y="3702050"/>
          <p14:tracePt t="14744" x="1179513" y="3694113"/>
          <p14:tracePt t="14767" x="1179513" y="3684588"/>
          <p14:tracePt t="14789" x="1179513" y="3676650"/>
          <p14:tracePt t="15128" x="1187450" y="3676650"/>
          <p14:tracePt t="15135" x="1195388" y="3676650"/>
          <p14:tracePt t="15138" x="1203325" y="3676650"/>
          <p14:tracePt t="15141" x="1211263" y="3676650"/>
          <p14:tracePt t="15144" x="1228725" y="3668713"/>
          <p14:tracePt t="15144" x="1244600" y="3668713"/>
          <p14:tracePt t="15146" x="1260475" y="3660775"/>
          <p14:tracePt t="15148" x="1276350" y="3660775"/>
          <p14:tracePt t="15150" x="1293813" y="3652838"/>
          <p14:tracePt t="15152" x="1309688" y="3644900"/>
          <p14:tracePt t="15154" x="1341438" y="3644900"/>
          <p14:tracePt t="15156" x="1366838" y="3636963"/>
          <p14:tracePt t="15159" x="1390650" y="3629025"/>
          <p14:tracePt t="15160" x="1406525" y="3619500"/>
          <p14:tracePt t="15162" x="1431925" y="3611563"/>
          <p14:tracePt t="15165" x="1447800" y="3611563"/>
          <p14:tracePt t="15166" x="1471613" y="3611563"/>
          <p14:tracePt t="15168" x="1489075" y="3603625"/>
          <p14:tracePt t="15170" x="1512888" y="3595688"/>
          <p14:tracePt t="15173" x="1528763" y="3595688"/>
          <p14:tracePt t="15174" x="1544638" y="3595688"/>
          <p14:tracePt t="15176" x="1562100" y="3587750"/>
          <p14:tracePt t="15178" x="1570038" y="3579813"/>
          <p14:tracePt t="15181" x="1585913" y="3579813"/>
          <p14:tracePt t="15183" x="1593850" y="3571875"/>
          <p14:tracePt t="15184" x="1601788" y="3571875"/>
          <p14:tracePt t="15186" x="1619250" y="3571875"/>
          <p14:tracePt t="15188" x="1627188" y="3571875"/>
          <p14:tracePt t="15190" x="1635125" y="3571875"/>
          <p14:tracePt t="15192" x="1643063" y="3571875"/>
          <p14:tracePt t="15194" x="1643063" y="3563938"/>
          <p14:tracePt t="15198" x="1658938" y="3563938"/>
          <p14:tracePt t="15202" x="1666875" y="3563938"/>
          <p14:tracePt t="15206" x="1674813" y="3563938"/>
          <p14:tracePt t="15212" x="1684338" y="3563938"/>
          <p14:tracePt t="15215" x="1692275" y="3563938"/>
          <p14:tracePt t="15217" x="1700213" y="3563938"/>
          <p14:tracePt t="15220" x="1708150" y="3563938"/>
          <p14:tracePt t="15223" x="1716088" y="3563938"/>
          <p14:tracePt t="15224" x="1724025" y="3563938"/>
          <p14:tracePt t="15228" x="1739900" y="3563938"/>
          <p14:tracePt t="15232" x="1749425" y="3563938"/>
          <p14:tracePt t="15235" x="1765300" y="3563938"/>
          <p14:tracePt t="15236" x="1773238" y="3563938"/>
          <p14:tracePt t="15238" x="1781175" y="3563938"/>
          <p14:tracePt t="15240" x="1789113" y="3563938"/>
          <p14:tracePt t="15242" x="1814513" y="3563938"/>
          <p14:tracePt t="15244" x="1822450" y="3563938"/>
          <p14:tracePt t="15246" x="1838325" y="3563938"/>
          <p14:tracePt t="15248" x="1846263" y="3563938"/>
          <p14:tracePt t="15250" x="1862138" y="3563938"/>
          <p14:tracePt t="15252" x="1887538" y="3563938"/>
          <p14:tracePt t="15254" x="1903413" y="3563938"/>
          <p14:tracePt t="15256" x="1919288" y="3563938"/>
          <p14:tracePt t="15258" x="1943100" y="3563938"/>
          <p14:tracePt t="15260" x="1968500" y="3571875"/>
          <p14:tracePt t="15262" x="1992313" y="3579813"/>
          <p14:tracePt t="15264" x="2017713" y="3579813"/>
          <p14:tracePt t="15266" x="2041525" y="3587750"/>
          <p14:tracePt t="15268" x="2065338" y="3595688"/>
          <p14:tracePt t="15270" x="2090738" y="3603625"/>
          <p14:tracePt t="15272" x="2122488" y="3611563"/>
          <p14:tracePt t="15274" x="2147888" y="3611563"/>
          <p14:tracePt t="15276" x="2171700" y="3619500"/>
          <p14:tracePt t="15278" x="2195513" y="3629025"/>
          <p14:tracePt t="15282" x="2220913" y="3636963"/>
          <p14:tracePt t="15282" x="2244725" y="3636963"/>
          <p14:tracePt t="15284" x="2268538" y="3644900"/>
          <p14:tracePt t="15286" x="2293938" y="3652838"/>
          <p14:tracePt t="15288" x="2317750" y="3660775"/>
          <p14:tracePt t="15290" x="2359025" y="3668713"/>
          <p14:tracePt t="15292" x="2382838" y="3668713"/>
          <p14:tracePt t="15294" x="2408238" y="3668713"/>
          <p14:tracePt t="15297" x="2432050" y="3676650"/>
          <p14:tracePt t="15298" x="2455863" y="3684588"/>
          <p14:tracePt t="15300" x="2481263" y="3694113"/>
          <p14:tracePt t="15302" x="2505075" y="3694113"/>
          <p14:tracePt t="15304" x="2528888" y="3702050"/>
          <p14:tracePt t="15306" x="2554288" y="3702050"/>
          <p14:tracePt t="15308" x="2578100" y="3709988"/>
          <p14:tracePt t="15310" x="2601913" y="3709988"/>
          <p14:tracePt t="15314" x="2643188" y="3717925"/>
          <p14:tracePt t="15316" x="2667000" y="3725863"/>
          <p14:tracePt t="15318" x="2684463" y="3733800"/>
          <p14:tracePt t="15320" x="2700338" y="3741738"/>
          <p14:tracePt t="15322" x="2716213" y="3741738"/>
          <p14:tracePt t="15324" x="2732088" y="3741738"/>
          <p14:tracePt t="15326" x="2749550" y="3741738"/>
          <p14:tracePt t="15328" x="2773363" y="3741738"/>
          <p14:tracePt t="15330" x="2781300" y="3741738"/>
          <p14:tracePt t="15332" x="2789238" y="3741738"/>
          <p14:tracePt t="15334" x="2806700" y="3749675"/>
          <p14:tracePt t="15336" x="2814638" y="3749675"/>
          <p14:tracePt t="15338" x="2822575" y="3749675"/>
          <p14:tracePt t="15340" x="2830513" y="3749675"/>
          <p14:tracePt t="15342" x="2838450" y="3749675"/>
          <p14:tracePt t="15344" x="2846388" y="3749675"/>
          <p14:tracePt t="15350" x="2854325" y="3749675"/>
          <p14:tracePt t="15376" x="2862263" y="3749675"/>
          <p14:tracePt t="15394" x="2871788" y="3749675"/>
          <p14:tracePt t="15398" x="2871788" y="3741738"/>
          <p14:tracePt t="15406" x="2871788" y="3733800"/>
          <p14:tracePt t="15408" x="2879725" y="3733800"/>
          <p14:tracePt t="15410" x="2887663" y="3733800"/>
          <p14:tracePt t="15414" x="2895600" y="3725863"/>
          <p14:tracePt t="15418" x="2903538" y="3717925"/>
          <p14:tracePt t="15420" x="2903538" y="3709988"/>
          <p14:tracePt t="15422" x="2911475" y="3709988"/>
          <p14:tracePt t="15424" x="2919413" y="3702050"/>
          <p14:tracePt t="15426" x="2927350" y="3702050"/>
          <p14:tracePt t="15428" x="2927350" y="3694113"/>
          <p14:tracePt t="15430" x="2944813" y="3684588"/>
          <p14:tracePt t="15434" x="2960688" y="3676650"/>
          <p14:tracePt t="15436" x="2968625" y="3676650"/>
          <p14:tracePt t="15438" x="2968625" y="3668713"/>
          <p14:tracePt t="15440" x="2976563" y="3660775"/>
          <p14:tracePt t="15442" x="2984500" y="3660775"/>
          <p14:tracePt t="15444" x="2992438" y="3652838"/>
          <p14:tracePt t="15448" x="3001963" y="3652838"/>
          <p14:tracePt t="15450" x="3009900" y="3644900"/>
          <p14:tracePt t="15452" x="3017838" y="3636963"/>
          <p14:tracePt t="15456" x="3025775" y="3636963"/>
          <p14:tracePt t="15460" x="3033713" y="3636963"/>
          <p14:tracePt t="15466" x="3041650" y="3636963"/>
          <p14:tracePt t="15479" x="3049588" y="3636963"/>
          <p14:tracePt t="15482" x="3057525" y="3636963"/>
          <p14:tracePt t="15488" x="3057525" y="3644900"/>
          <p14:tracePt t="15492" x="3057525" y="3652838"/>
          <p14:tracePt t="15494" x="3067050" y="3652838"/>
          <p14:tracePt t="15500" x="3074988" y="3660775"/>
          <p14:tracePt t="15531" x="3082925" y="3660775"/>
          <p14:tracePt t="15613" x="3090863" y="3660775"/>
          <p14:tracePt t="15623" x="3090863" y="3652838"/>
          <p14:tracePt t="15629" x="3090863" y="3644900"/>
          <p14:tracePt t="15630" x="3098800" y="3636963"/>
          <p14:tracePt t="15635" x="3106738" y="3619500"/>
          <p14:tracePt t="15638" x="3106738" y="3603625"/>
          <p14:tracePt t="15640" x="3114675" y="3595688"/>
          <p14:tracePt t="15642" x="3114675" y="3587750"/>
          <p14:tracePt t="15644" x="3114675" y="3571875"/>
          <p14:tracePt t="15646" x="3122613" y="3563938"/>
          <p14:tracePt t="15648" x="3122613" y="3554413"/>
          <p14:tracePt t="15650" x="3122613" y="3538538"/>
          <p14:tracePt t="15654" x="3122613" y="3530600"/>
          <p14:tracePt t="15656" x="3122613" y="3514725"/>
          <p14:tracePt t="15658" x="3122613" y="3506788"/>
          <p14:tracePt t="15660" x="3122613" y="3498850"/>
          <p14:tracePt t="15662" x="3122613" y="3489325"/>
          <p14:tracePt t="15664" x="3122613" y="3481388"/>
          <p14:tracePt t="15666" x="3122613" y="3473450"/>
          <p14:tracePt t="15668" x="3122613" y="3465513"/>
          <p14:tracePt t="15670" x="3122613" y="3457575"/>
          <p14:tracePt t="15672" x="3122613" y="3449638"/>
          <p14:tracePt t="15674" x="3122613" y="3433763"/>
          <p14:tracePt t="15678" x="3122613" y="3424238"/>
          <p14:tracePt t="15680" x="3122613" y="3408363"/>
          <p14:tracePt t="15682" x="3122613" y="3400425"/>
          <p14:tracePt t="15684" x="3122613" y="3392488"/>
          <p14:tracePt t="15686" x="3114675" y="3384550"/>
          <p14:tracePt t="15690" x="3106738" y="3368675"/>
          <p14:tracePt t="15692" x="3106738" y="3359150"/>
          <p14:tracePt t="15694" x="3106738" y="3351213"/>
          <p14:tracePt t="15696" x="3098800" y="3343275"/>
          <p14:tracePt t="15700" x="3098800" y="3327400"/>
          <p14:tracePt t="15702" x="3090863" y="3327400"/>
          <p14:tracePt t="15704" x="3090863" y="3319463"/>
          <p14:tracePt t="15708" x="3090863" y="3311525"/>
          <p14:tracePt t="15710" x="3082925" y="3303588"/>
          <p14:tracePt t="15712" x="3074988" y="3294063"/>
          <p14:tracePt t="15716" x="3067050" y="3286125"/>
          <p14:tracePt t="15720" x="3057525" y="3278188"/>
          <p14:tracePt t="15722" x="3057525" y="3270250"/>
          <p14:tracePt t="15724" x="3049588" y="3270250"/>
          <p14:tracePt t="15726" x="3041650" y="3262313"/>
          <p14:tracePt t="15730" x="3033713" y="3262313"/>
          <p14:tracePt t="15732" x="3033713" y="3254375"/>
          <p14:tracePt t="15734" x="3025775" y="3254375"/>
          <p14:tracePt t="15738" x="3017838" y="3254375"/>
          <p14:tracePt t="15740" x="3009900" y="3246438"/>
          <p14:tracePt t="15743" x="3001963" y="3246438"/>
          <p14:tracePt t="15744" x="3001963" y="3238500"/>
          <p14:tracePt t="15746" x="2992438" y="3238500"/>
          <p14:tracePt t="15748" x="2984500" y="3238500"/>
          <p14:tracePt t="15750" x="2976563" y="3228975"/>
          <p14:tracePt t="15754" x="2968625" y="3228975"/>
          <p14:tracePt t="15758" x="2952750" y="3228975"/>
          <p14:tracePt t="15762" x="2944813" y="3228975"/>
          <p14:tracePt t="15764" x="2936875" y="3221038"/>
          <p14:tracePt t="15766" x="2927350" y="3221038"/>
          <p14:tracePt t="15770" x="2919413" y="3221038"/>
          <p14:tracePt t="15772" x="2911475" y="3221038"/>
          <p14:tracePt t="15774" x="2903538" y="3221038"/>
          <p14:tracePt t="15776" x="2895600" y="3213100"/>
          <p14:tracePt t="15780" x="2879725" y="3213100"/>
          <p14:tracePt t="15782" x="2871788" y="3213100"/>
          <p14:tracePt t="15786" x="2862263" y="3213100"/>
          <p14:tracePt t="15788" x="2854325" y="3213100"/>
          <p14:tracePt t="15790" x="2846388" y="3213100"/>
          <p14:tracePt t="15793" x="2838450" y="3213100"/>
          <p14:tracePt t="15794" x="2830513" y="3213100"/>
          <p14:tracePt t="15797" x="2814638" y="3213100"/>
          <p14:tracePt t="15798" x="2806700" y="3213100"/>
          <p14:tracePt t="15800" x="2797175" y="3205163"/>
          <p14:tracePt t="15803" x="2781300" y="3205163"/>
          <p14:tracePt t="15804" x="2773363" y="3205163"/>
          <p14:tracePt t="15806" x="2765425" y="3197225"/>
          <p14:tracePt t="15808" x="2749550" y="3197225"/>
          <p14:tracePt t="15810" x="2732088" y="3197225"/>
          <p14:tracePt t="15812" x="2716213" y="3197225"/>
          <p14:tracePt t="15814" x="2700338" y="3197225"/>
          <p14:tracePt t="15816" x="2684463" y="3197225"/>
          <p14:tracePt t="15818" x="2676525" y="3197225"/>
          <p14:tracePt t="15820" x="2659063" y="3197225"/>
          <p14:tracePt t="15822" x="2635250" y="3197225"/>
          <p14:tracePt t="15824" x="2619375" y="3197225"/>
          <p14:tracePt t="15826" x="2601913" y="3197225"/>
          <p14:tracePt t="15828" x="2586038" y="3189288"/>
          <p14:tracePt t="15830" x="2570163" y="3189288"/>
          <p14:tracePt t="15832" x="2554288" y="3189288"/>
          <p14:tracePt t="15834" x="2528888" y="3181350"/>
          <p14:tracePt t="15836" x="2513013" y="3181350"/>
          <p14:tracePt t="15838" x="2497138" y="3181350"/>
          <p14:tracePt t="15840" x="2481263" y="3181350"/>
          <p14:tracePt t="15842" x="2463800" y="3181350"/>
          <p14:tracePt t="15844" x="2447925" y="3181350"/>
          <p14:tracePt t="15846" x="2432050" y="3181350"/>
          <p14:tracePt t="15848" x="2408238" y="3181350"/>
          <p14:tracePt t="15850" x="2390775" y="3181350"/>
          <p14:tracePt t="15852" x="2374900" y="3181350"/>
          <p14:tracePt t="15854" x="2351088" y="3181350"/>
          <p14:tracePt t="15856" x="2333625" y="3181350"/>
          <p14:tracePt t="15858" x="2309813" y="3181350"/>
          <p14:tracePt t="15860" x="2293938" y="3181350"/>
          <p14:tracePt t="15862" x="2268538" y="3181350"/>
          <p14:tracePt t="15864" x="2244725" y="3181350"/>
          <p14:tracePt t="15866" x="2220913" y="3181350"/>
          <p14:tracePt t="15868" x="2195513" y="3181350"/>
          <p14:tracePt t="15870" x="2171700" y="3181350"/>
          <p14:tracePt t="15872" x="2147888" y="3181350"/>
          <p14:tracePt t="15874" x="2130425" y="3181350"/>
          <p14:tracePt t="15876" x="2106613" y="3181350"/>
          <p14:tracePt t="15878" x="2090738" y="3181350"/>
          <p14:tracePt t="15880" x="2065338" y="3181350"/>
          <p14:tracePt t="15882" x="2049463" y="3181350"/>
          <p14:tracePt t="15884" x="2025650" y="3181350"/>
          <p14:tracePt t="15886" x="2000250" y="3181350"/>
          <p14:tracePt t="15888" x="1984375" y="3181350"/>
          <p14:tracePt t="15890" x="1960563" y="3181350"/>
          <p14:tracePt t="15892" x="1943100" y="3181350"/>
          <p14:tracePt t="15894" x="1927225" y="3189288"/>
          <p14:tracePt t="15896" x="1903413" y="3189288"/>
          <p14:tracePt t="15898" x="1879600" y="3189288"/>
          <p14:tracePt t="15900" x="1862138" y="3189288"/>
          <p14:tracePt t="15902" x="1846263" y="3189288"/>
          <p14:tracePt t="15904" x="1830388" y="3189288"/>
          <p14:tracePt t="15906" x="1804988" y="3189288"/>
          <p14:tracePt t="15908" x="1781175" y="3197225"/>
          <p14:tracePt t="15910" x="1765300" y="3197225"/>
          <p14:tracePt t="15912" x="1749425" y="3197225"/>
          <p14:tracePt t="15914" x="1731963" y="3205163"/>
          <p14:tracePt t="15916" x="1716088" y="3205163"/>
          <p14:tracePt t="15918" x="1700213" y="3213100"/>
          <p14:tracePt t="15920" x="1674813" y="3213100"/>
          <p14:tracePt t="15922" x="1658938" y="3213100"/>
          <p14:tracePt t="15924" x="1643063" y="3213100"/>
          <p14:tracePt t="15925" x="1627188" y="3221038"/>
          <p14:tracePt t="15928" x="1609725" y="3221038"/>
          <p14:tracePt t="15930" x="1593850" y="3228975"/>
          <p14:tracePt t="15932" x="1570038" y="3238500"/>
          <p14:tracePt t="15934" x="1554163" y="3238500"/>
          <p14:tracePt t="15936" x="1536700" y="3238500"/>
          <p14:tracePt t="15938" x="1512888" y="3246438"/>
          <p14:tracePt t="15940" x="1497013" y="3246438"/>
          <p14:tracePt t="15942" x="1479550" y="3254375"/>
          <p14:tracePt t="15944" x="1455738" y="3262313"/>
          <p14:tracePt t="15946" x="1431925" y="3262313"/>
          <p14:tracePt t="15948" x="1414463" y="3262313"/>
          <p14:tracePt t="15951" x="1398588" y="3262313"/>
          <p14:tracePt t="15952" x="1382713" y="3270250"/>
          <p14:tracePt t="15954" x="1366838" y="3278188"/>
          <p14:tracePt t="15956" x="1341438" y="3278188"/>
          <p14:tracePt t="15958" x="1325563" y="3286125"/>
          <p14:tracePt t="15960" x="1301750" y="3294063"/>
          <p14:tracePt t="15962" x="1284288" y="3303588"/>
          <p14:tracePt t="15964" x="1268413" y="3303588"/>
          <p14:tracePt t="15966" x="1252538" y="3311525"/>
          <p14:tracePt t="15968" x="1228725" y="3319463"/>
          <p14:tracePt t="15970" x="1211263" y="3327400"/>
          <p14:tracePt t="15972" x="1195388" y="3327400"/>
          <p14:tracePt t="15974" x="1179513" y="3335338"/>
          <p14:tracePt t="15976" x="1163638" y="3343275"/>
          <p14:tracePt t="15978" x="1146175" y="3343275"/>
          <p14:tracePt t="15980" x="1130300" y="3351213"/>
          <p14:tracePt t="15982" x="1122363" y="3351213"/>
          <p14:tracePt t="15984" x="1106488" y="3359150"/>
          <p14:tracePt t="15986" x="1090613" y="3368675"/>
          <p14:tracePt t="15988" x="1073150" y="3368675"/>
          <p14:tracePt t="15990" x="1065213" y="3368675"/>
          <p14:tracePt t="15992" x="1049338" y="3376613"/>
          <p14:tracePt t="15994" x="1041400" y="3384550"/>
          <p14:tracePt t="15996" x="1033463" y="3384550"/>
          <p14:tracePt t="15998" x="1008063" y="3392488"/>
          <p14:tracePt t="15999" x="1000125" y="3400425"/>
          <p14:tracePt t="16002" x="992188" y="3408363"/>
          <p14:tracePt t="16004" x="976313" y="3408363"/>
          <p14:tracePt t="16006" x="960438" y="3416300"/>
          <p14:tracePt t="16008" x="942975" y="3416300"/>
          <p14:tracePt t="16010" x="935038" y="3424238"/>
          <p14:tracePt t="16012" x="911225" y="3424238"/>
          <p14:tracePt t="16014" x="895350" y="3433763"/>
          <p14:tracePt t="16016" x="877888" y="3441700"/>
          <p14:tracePt t="16017" x="862013" y="3449638"/>
          <p14:tracePt t="16020" x="846138" y="3449638"/>
          <p14:tracePt t="16022" x="820738" y="3457575"/>
          <p14:tracePt t="16024" x="804863" y="3465513"/>
          <p14:tracePt t="16026" x="781050" y="3473450"/>
          <p14:tracePt t="16028" x="765175" y="3473450"/>
          <p14:tracePt t="16030" x="739775" y="3481388"/>
          <p14:tracePt t="16032" x="715963" y="3489325"/>
          <p14:tracePt t="16034" x="700088" y="3498850"/>
          <p14:tracePt t="16036" x="674688" y="3498850"/>
          <p14:tracePt t="16038" x="642938" y="3506788"/>
          <p14:tracePt t="16040" x="617538" y="3514725"/>
          <p14:tracePt t="16043" x="593725" y="3522663"/>
          <p14:tracePt t="16044" x="561975" y="3530600"/>
          <p14:tracePt t="16046" x="520700" y="3538538"/>
          <p14:tracePt t="16048" x="487363" y="3554413"/>
          <p14:tracePt t="16050" x="463550" y="3563938"/>
          <p14:tracePt t="16052" x="431800" y="3571875"/>
          <p14:tracePt t="16054" x="390525" y="3587750"/>
          <p14:tracePt t="16056" x="357188" y="3587750"/>
          <p14:tracePt t="16058" x="333375" y="3595688"/>
          <p14:tracePt t="16060" x="292100" y="3611563"/>
          <p14:tracePt t="16062" x="260350" y="3629025"/>
          <p14:tracePt t="16065" x="227013" y="3636963"/>
          <p14:tracePt t="16067" x="195263" y="3644900"/>
          <p14:tracePt t="16068" x="161925" y="3652838"/>
          <p14:tracePt t="16070" x="122238" y="3668713"/>
          <p14:tracePt t="16072" x="96838" y="3684588"/>
          <p14:tracePt t="16074" x="57150" y="3694113"/>
          <p14:tracePt t="16076" x="31750" y="3702050"/>
          <p14:tracePt t="16078" x="7938" y="3709988"/>
          <p14:tracePt t="16294" x="23813" y="3905250"/>
          <p14:tracePt t="16295" x="41275" y="3913188"/>
          <p14:tracePt t="16296" x="65088" y="3913188"/>
          <p14:tracePt t="16298" x="80963" y="3913188"/>
          <p14:tracePt t="16300" x="96838" y="3913188"/>
          <p14:tracePt t="16302" x="122238" y="3921125"/>
          <p14:tracePt t="16304" x="146050" y="3921125"/>
          <p14:tracePt t="16306" x="171450" y="3929063"/>
          <p14:tracePt t="16308" x="187325" y="3929063"/>
          <p14:tracePt t="16310" x="211138" y="3929063"/>
          <p14:tracePt t="16312" x="236538" y="3929063"/>
          <p14:tracePt t="16314" x="260350" y="3937000"/>
          <p14:tracePt t="16316" x="284163" y="3937000"/>
          <p14:tracePt t="16318" x="301625" y="3937000"/>
          <p14:tracePt t="16320" x="325438" y="3937000"/>
          <p14:tracePt t="16322" x="349250" y="3944938"/>
          <p14:tracePt t="16324" x="374650" y="3944938"/>
          <p14:tracePt t="16326" x="390525" y="3944938"/>
          <p14:tracePt t="16328" x="406400" y="3944938"/>
          <p14:tracePt t="16330" x="431800" y="3944938"/>
          <p14:tracePt t="16332" x="447675" y="3944938"/>
          <p14:tracePt t="16334" x="463550" y="3944938"/>
          <p14:tracePt t="16337" x="479425" y="3944938"/>
          <p14:tracePt t="16338" x="496888" y="3944938"/>
          <p14:tracePt t="16340" x="512763" y="3944938"/>
          <p14:tracePt t="16342" x="520700" y="3944938"/>
          <p14:tracePt t="16344" x="528638" y="3944938"/>
          <p14:tracePt t="16346" x="544513" y="3944938"/>
          <p14:tracePt t="16350" x="552450" y="3944938"/>
          <p14:tracePt t="16356" x="561975" y="3944938"/>
          <p14:tracePt t="16360" x="569913" y="3944938"/>
          <p14:tracePt t="16366" x="577850" y="3944938"/>
          <p14:tracePt t="16376" x="585788" y="3944938"/>
          <p14:tracePt t="16384" x="593725" y="3944938"/>
          <p14:tracePt t="16388" x="601663" y="3944938"/>
          <p14:tracePt t="16394" x="609600" y="3944938"/>
          <p14:tracePt t="16396" x="617538" y="3944938"/>
          <p14:tracePt t="16404" x="627063" y="3944938"/>
          <p14:tracePt t="16408" x="642938" y="3944938"/>
          <p14:tracePt t="16412" x="650875" y="3944938"/>
          <p14:tracePt t="16418" x="658813" y="3944938"/>
          <p14:tracePt t="16424" x="666750" y="3944938"/>
          <p14:tracePt t="16426" x="674688" y="3944938"/>
          <p14:tracePt t="16431" x="682625" y="3944938"/>
          <p14:tracePt t="16438" x="690563" y="3937000"/>
          <p14:tracePt t="16444" x="700088" y="3937000"/>
          <p14:tracePt t="16446" x="708025" y="3937000"/>
          <p14:tracePt t="16450" x="715963" y="3937000"/>
          <p14:tracePt t="16458" x="723900" y="3937000"/>
          <p14:tracePt t="16462" x="723900" y="3929063"/>
          <p14:tracePt t="16465" x="731838" y="3929063"/>
          <p14:tracePt t="16474" x="739775" y="3929063"/>
          <p14:tracePt t="16478" x="747713" y="3929063"/>
          <p14:tracePt t="16482" x="755650" y="3929063"/>
          <p14:tracePt t="16486" x="765175" y="3929063"/>
          <p14:tracePt t="16489" x="765175" y="3921125"/>
          <p14:tracePt t="16490" x="773113" y="3921125"/>
          <p14:tracePt t="16492" x="781050" y="3921125"/>
          <p14:tracePt t="16496" x="788988" y="3921125"/>
          <p14:tracePt t="16500" x="796925" y="3921125"/>
          <p14:tracePt t="16503" x="804863" y="3913188"/>
          <p14:tracePt t="16504" x="812800" y="3913188"/>
          <p14:tracePt t="16506" x="820738" y="3913188"/>
          <p14:tracePt t="16508" x="830263" y="3913188"/>
          <p14:tracePt t="16510" x="838200" y="3913188"/>
          <p14:tracePt t="16512" x="854075" y="3913188"/>
          <p14:tracePt t="16514" x="862013" y="3913188"/>
          <p14:tracePt t="16516" x="869950" y="3913188"/>
          <p14:tracePt t="16518" x="885825" y="3905250"/>
          <p14:tracePt t="16520" x="895350" y="3905250"/>
          <p14:tracePt t="16522" x="903288" y="3905250"/>
          <p14:tracePt t="16524" x="919163" y="3897313"/>
          <p14:tracePt t="16526" x="927100" y="3897313"/>
          <p14:tracePt t="16528" x="942975" y="3897313"/>
          <p14:tracePt t="16529" x="950913" y="3889375"/>
          <p14:tracePt t="16532" x="976313" y="3889375"/>
          <p14:tracePt t="16534" x="984250" y="3889375"/>
          <p14:tracePt t="16536" x="992188" y="3889375"/>
          <p14:tracePt t="16538" x="1008063" y="3889375"/>
          <p14:tracePt t="16540" x="1025525" y="3889375"/>
          <p14:tracePt t="16543" x="1041400" y="3889375"/>
          <p14:tracePt t="16544" x="1049338" y="3889375"/>
          <p14:tracePt t="16546" x="1065213" y="3879850"/>
          <p14:tracePt t="16548" x="1073150" y="3879850"/>
          <p14:tracePt t="16550" x="1098550" y="3879850"/>
          <p14:tracePt t="16552" x="1106488" y="3871913"/>
          <p14:tracePt t="16554" x="1114425" y="3871913"/>
          <p14:tracePt t="16556" x="1130300" y="3871913"/>
          <p14:tracePt t="16558" x="1146175" y="3871913"/>
          <p14:tracePt t="16561" x="1163638" y="3871913"/>
          <p14:tracePt t="16562" x="1171575" y="3871913"/>
          <p14:tracePt t="16564" x="1179513" y="3871913"/>
          <p14:tracePt t="16566" x="1195388" y="3871913"/>
          <p14:tracePt t="16567" x="1203325" y="3871913"/>
          <p14:tracePt t="16570" x="1220788" y="3871913"/>
          <p14:tracePt t="16572" x="1228725" y="3871913"/>
          <p14:tracePt t="16574" x="1252538" y="3871913"/>
          <p14:tracePt t="16576" x="1260475" y="3871913"/>
          <p14:tracePt t="16578" x="1276350" y="3871913"/>
          <p14:tracePt t="16580" x="1284288" y="3871913"/>
          <p14:tracePt t="16582" x="1301750" y="3871913"/>
          <p14:tracePt t="16584" x="1317625" y="3871913"/>
          <p14:tracePt t="16586" x="1333500" y="3871913"/>
          <p14:tracePt t="16588" x="1341438" y="3871913"/>
          <p14:tracePt t="16590" x="1358900" y="3871913"/>
          <p14:tracePt t="16592" x="1374775" y="3863975"/>
          <p14:tracePt t="16594" x="1398588" y="3863975"/>
          <p14:tracePt t="16596" x="1414463" y="3863975"/>
          <p14:tracePt t="16598" x="1431925" y="3863975"/>
          <p14:tracePt t="16600" x="1447800" y="3863975"/>
          <p14:tracePt t="16602" x="1463675" y="3863975"/>
          <p14:tracePt t="16604" x="1479550" y="3863975"/>
          <p14:tracePt t="16606" x="1497013" y="3863975"/>
          <p14:tracePt t="16608" x="1520825" y="3863975"/>
          <p14:tracePt t="16610" x="1536700" y="3863975"/>
          <p14:tracePt t="16612" x="1562100" y="3863975"/>
          <p14:tracePt t="16614" x="1577975" y="3863975"/>
          <p14:tracePt t="16616" x="1593850" y="3863975"/>
          <p14:tracePt t="16618" x="1609725" y="3863975"/>
          <p14:tracePt t="16620" x="1635125" y="3863975"/>
          <p14:tracePt t="16622" x="1651000" y="3863975"/>
          <p14:tracePt t="16624" x="1666875" y="3863975"/>
          <p14:tracePt t="16626" x="1684338" y="3863975"/>
          <p14:tracePt t="16628" x="1708150" y="3863975"/>
          <p14:tracePt t="16630" x="1716088" y="3863975"/>
          <p14:tracePt t="16632" x="1731963" y="3863975"/>
          <p14:tracePt t="16634" x="1749425" y="3856038"/>
          <p14:tracePt t="16636" x="1757363" y="3856038"/>
          <p14:tracePt t="16638" x="1781175" y="3856038"/>
          <p14:tracePt t="16640" x="1789113" y="3856038"/>
          <p14:tracePt t="16642" x="1797050" y="3856038"/>
          <p14:tracePt t="16644" x="1804988" y="3856038"/>
          <p14:tracePt t="16646" x="1822450" y="3856038"/>
          <p14:tracePt t="16648" x="1830388" y="3856038"/>
          <p14:tracePt t="16650" x="1838325" y="3856038"/>
          <p14:tracePt t="16652" x="1854200" y="3856038"/>
          <p14:tracePt t="16654" x="1862138" y="3856038"/>
          <p14:tracePt t="16658" x="1870075" y="3856038"/>
          <p14:tracePt t="16660" x="1879600" y="3856038"/>
          <p14:tracePt t="16662" x="1887538" y="3856038"/>
          <p14:tracePt t="16664" x="1895475" y="3856038"/>
          <p14:tracePt t="16666" x="1903413" y="3856038"/>
          <p14:tracePt t="16670" x="1911350" y="3856038"/>
          <p14:tracePt t="16674" x="1919288" y="3856038"/>
          <p14:tracePt t="16676" x="1927225" y="3856038"/>
          <p14:tracePt t="16678" x="1935163" y="3856038"/>
          <p14:tracePt t="16682" x="1943100" y="3856038"/>
          <p14:tracePt t="16684" x="1952625" y="3856038"/>
          <p14:tracePt t="16686" x="1960563" y="3856038"/>
          <p14:tracePt t="16690" x="1968500" y="3856038"/>
          <p14:tracePt t="16694" x="1976438" y="3856038"/>
          <p14:tracePt t="16698" x="1984375" y="3856038"/>
          <p14:tracePt t="16700" x="1992313" y="3856038"/>
          <p14:tracePt t="16703" x="2000250" y="3856038"/>
          <p14:tracePt t="16704" x="2008188" y="3856038"/>
          <p14:tracePt t="16706" x="2008188" y="3848100"/>
          <p14:tracePt t="16708" x="2017713" y="3848100"/>
          <p14:tracePt t="16710" x="2025650" y="3848100"/>
          <p14:tracePt t="16712" x="2041525" y="3848100"/>
          <p14:tracePt t="16715" x="2049463" y="3848100"/>
          <p14:tracePt t="16718" x="2065338" y="3848100"/>
          <p14:tracePt t="16720" x="2073275" y="3840163"/>
          <p14:tracePt t="16722" x="2082800" y="3840163"/>
          <p14:tracePt t="16724" x="2098675" y="3840163"/>
          <p14:tracePt t="16726" x="2106613" y="3840163"/>
          <p14:tracePt t="16728" x="2114550" y="3840163"/>
          <p14:tracePt t="16730" x="2122488" y="3840163"/>
          <p14:tracePt t="16732" x="2147888" y="3840163"/>
          <p14:tracePt t="16734" x="2155825" y="3840163"/>
          <p14:tracePt t="16736" x="2171700" y="3840163"/>
          <p14:tracePt t="16738" x="2179638" y="3840163"/>
          <p14:tracePt t="16740" x="2195513" y="3840163"/>
          <p14:tracePt t="16742" x="2212975" y="3832225"/>
          <p14:tracePt t="16744" x="2228850" y="3832225"/>
          <p14:tracePt t="16747" x="2236788" y="3832225"/>
          <p14:tracePt t="16747" x="2244725" y="3832225"/>
          <p14:tracePt t="16750" x="2260600" y="3824288"/>
          <p14:tracePt t="16752" x="2268538" y="3824288"/>
          <p14:tracePt t="16754" x="2278063" y="3824288"/>
          <p14:tracePt t="16756" x="2301875" y="3824288"/>
          <p14:tracePt t="16758" x="2309813" y="3824288"/>
          <p14:tracePt t="16760" x="2317750" y="3824288"/>
          <p14:tracePt t="16762" x="2333625" y="3814763"/>
          <p14:tracePt t="16764" x="2343150" y="3814763"/>
          <p14:tracePt t="16766" x="2359025" y="3806825"/>
          <p14:tracePt t="16768" x="2366963" y="3806825"/>
          <p14:tracePt t="16770" x="2382838" y="3806825"/>
          <p14:tracePt t="16772" x="2390775" y="3806825"/>
          <p14:tracePt t="16774" x="2398713" y="3806825"/>
          <p14:tracePt t="16776" x="2416175" y="3798888"/>
          <p14:tracePt t="16778" x="2424113" y="3798888"/>
          <p14:tracePt t="16780" x="2432050" y="3798888"/>
          <p14:tracePt t="16782" x="2439988" y="3798888"/>
          <p14:tracePt t="16784" x="2447925" y="3798888"/>
          <p14:tracePt t="16788" x="2455863" y="3790950"/>
          <p14:tracePt t="16790" x="2463800" y="3790950"/>
          <p14:tracePt t="16794" x="2473325" y="3790950"/>
          <p14:tracePt t="16798" x="2481263" y="3790950"/>
          <p14:tracePt t="16812" x="2489200" y="3790950"/>
          <p14:tracePt t="16824" x="2497138" y="3790950"/>
          <p14:tracePt t="16846" x="2505075" y="3790950"/>
          <p14:tracePt t="16858" x="2513013" y="3790950"/>
          <p14:tracePt t="16864" x="2520950" y="3783013"/>
          <p14:tracePt t="16868" x="2528888" y="3783013"/>
          <p14:tracePt t="16874" x="2538413" y="3783013"/>
          <p14:tracePt t="16879" x="2546350" y="3783013"/>
          <p14:tracePt t="16884" x="2554288" y="3783013"/>
          <p14:tracePt t="16886" x="2562225" y="3783013"/>
          <p14:tracePt t="16894" x="2570163" y="3783013"/>
          <p14:tracePt t="16900" x="2578100" y="3783013"/>
          <p14:tracePt t="16902" x="2578100" y="3775075"/>
          <p14:tracePt t="16906" x="2586038" y="3775075"/>
          <p14:tracePt t="16908" x="2593975" y="3767138"/>
          <p14:tracePt t="16914" x="2601913" y="3767138"/>
          <p14:tracePt t="16918" x="2611438" y="3767138"/>
          <p14:tracePt t="16922" x="2619375" y="3767138"/>
          <p14:tracePt t="16924" x="2627313" y="3767138"/>
          <p14:tracePt t="16930" x="2635250" y="3767138"/>
          <p14:tracePt t="16932" x="2635250" y="3759200"/>
          <p14:tracePt t="16934" x="2643188" y="3759200"/>
          <p14:tracePt t="16936" x="2651125" y="3759200"/>
          <p14:tracePt t="16939" x="2659063" y="3759200"/>
          <p14:tracePt t="16940" x="2667000" y="3759200"/>
          <p14:tracePt t="16944" x="2676525" y="3759200"/>
          <p14:tracePt t="16948" x="2692400" y="3749675"/>
          <p14:tracePt t="16952" x="2708275" y="3749675"/>
          <p14:tracePt t="16956" x="2716213" y="3749675"/>
          <p14:tracePt t="16958" x="2724150" y="3749675"/>
          <p14:tracePt t="16960" x="2732088" y="3749675"/>
          <p14:tracePt t="16963" x="2741613" y="3749675"/>
          <p14:tracePt t="16965" x="2749550" y="3749675"/>
          <p14:tracePt t="16968" x="2757488" y="3749675"/>
          <p14:tracePt t="16970" x="2765425" y="3749675"/>
          <p14:tracePt t="16972" x="2773363" y="3741738"/>
          <p14:tracePt t="16974" x="2781300" y="3741738"/>
          <p14:tracePt t="16976" x="2789238" y="3741738"/>
          <p14:tracePt t="16978" x="2797175" y="3741738"/>
          <p14:tracePt t="16982" x="2806700" y="3741738"/>
          <p14:tracePt t="16984" x="2814638" y="3733800"/>
          <p14:tracePt t="16986" x="2822575" y="3733800"/>
          <p14:tracePt t="16990" x="2830513" y="3733800"/>
          <p14:tracePt t="16994" x="2838450" y="3733800"/>
          <p14:tracePt t="16996" x="2846388" y="3733800"/>
          <p14:tracePt t="17000" x="2854325" y="3733800"/>
          <p14:tracePt t="17008" x="2862263" y="3733800"/>
          <p14:tracePt t="17012" x="2871788" y="3733800"/>
          <p14:tracePt t="17025" x="2879725" y="3733800"/>
          <p14:tracePt t="17042" x="2887663" y="3733800"/>
          <p14:tracePt t="17080" x="2895600" y="3733800"/>
          <p14:tracePt t="17102" x="2895600" y="3725863"/>
          <p14:tracePt t="17106" x="2903538" y="3725863"/>
          <p14:tracePt t="17114" x="2911475" y="3725863"/>
          <p14:tracePt t="17122" x="2911475" y="3717925"/>
          <p14:tracePt t="17131" x="2919413" y="3717925"/>
          <p14:tracePt t="17138" x="2919413" y="3709988"/>
          <p14:tracePt t="17142" x="2927350" y="3709988"/>
          <p14:tracePt t="17144" x="2927350" y="3702050"/>
          <p14:tracePt t="17148" x="2936875" y="3702050"/>
          <p14:tracePt t="17150" x="2944813" y="3694113"/>
          <p14:tracePt t="17156" x="2952750" y="3694113"/>
          <p14:tracePt t="17163" x="2960688" y="3684588"/>
          <p14:tracePt t="17170" x="2960688" y="3676650"/>
          <p14:tracePt t="17172" x="2968625" y="3676650"/>
          <p14:tracePt t="17174" x="2976563" y="3668713"/>
          <p14:tracePt t="17180" x="2984500" y="3668713"/>
          <p14:tracePt t="17188" x="2992438" y="3660775"/>
          <p14:tracePt t="17196" x="3001963" y="3660775"/>
          <p14:tracePt t="17202" x="3001963" y="3652838"/>
          <p14:tracePt t="17216" x="3009900" y="3652838"/>
          <p14:tracePt t="17222" x="3017838" y="3652838"/>
          <p14:tracePt t="17224" x="3017838" y="3644900"/>
          <p14:tracePt t="17250" x="3025775" y="3644900"/>
          <p14:tracePt t="17263" x="3033713" y="3644900"/>
          <p14:tracePt t="17270" x="3033713" y="3636963"/>
          <p14:tracePt t="17284" x="3041650" y="3636963"/>
          <p14:tracePt t="17291" x="3049588" y="3636963"/>
          <p14:tracePt t="17309" x="3057525" y="3636963"/>
          <p14:tracePt t="17328" x="3067050" y="3636963"/>
          <p14:tracePt t="17336" x="3067050" y="3629025"/>
          <p14:tracePt t="17384" x="3074988" y="3629025"/>
          <p14:tracePt t="17443" x="3074988" y="3619500"/>
          <p14:tracePt t="17630" x="3067050" y="3619500"/>
          <p14:tracePt t="17636" x="3067050" y="3611563"/>
          <p14:tracePt t="17642" x="3057525" y="3603625"/>
          <p14:tracePt t="17768" x="3049588" y="3603625"/>
          <p14:tracePt t="17789" x="3041650" y="3603625"/>
          <p14:tracePt t="17810" x="3033713" y="3603625"/>
          <p14:tracePt t="17816" x="3033713" y="3595688"/>
          <p14:tracePt t="17818" x="3025775" y="3595688"/>
          <p14:tracePt t="17834" x="3017838" y="3587750"/>
          <p14:tracePt t="17848" x="3009900" y="3587750"/>
          <p14:tracePt t="17874" x="3001963" y="3587750"/>
          <p14:tracePt t="17877" x="3001963" y="3579813"/>
          <p14:tracePt t="17899" x="3001963" y="3571875"/>
          <p14:tracePt t="17905" x="2992438" y="3571875"/>
          <p14:tracePt t="17920" x="2984500" y="3571875"/>
          <p14:tracePt t="17934" x="2976563" y="3571875"/>
          <p14:tracePt t="17944" x="2968625" y="3571875"/>
          <p14:tracePt t="17954" x="2960688" y="3571875"/>
          <p14:tracePt t="17979" x="2960688" y="3563938"/>
          <p14:tracePt t="18096" x="2952750" y="3563938"/>
          <p14:tracePt t="18116" x="2944813" y="3563938"/>
          <p14:tracePt t="18130" x="2936875" y="3563938"/>
          <p14:tracePt t="18160" x="2936875" y="3571875"/>
          <p14:tracePt t="18228" x="2927350" y="3571875"/>
          <p14:tracePt t="18485" x="2919413" y="3571875"/>
          <p14:tracePt t="18496" x="2911475" y="3571875"/>
          <p14:tracePt t="18497" x="2903538" y="3571875"/>
          <p14:tracePt t="18503" x="2895600" y="3571875"/>
          <p14:tracePt t="18507" x="2887663" y="3571875"/>
          <p14:tracePt t="18510" x="2879725" y="3571875"/>
          <p14:tracePt t="18513" x="2871788" y="3571875"/>
          <p14:tracePt t="18515" x="2862263" y="3571875"/>
          <p14:tracePt t="18518" x="2854325" y="3571875"/>
          <p14:tracePt t="18518" x="2846388" y="3571875"/>
          <p14:tracePt t="18522" x="2838450" y="3571875"/>
          <p14:tracePt t="18524" x="2822575" y="3571875"/>
          <p14:tracePt t="18527" x="2814638" y="3571875"/>
          <p14:tracePt t="18530" x="2797175" y="3571875"/>
          <p14:tracePt t="18532" x="2789238" y="3571875"/>
          <p14:tracePt t="18534" x="2781300" y="3571875"/>
          <p14:tracePt t="18536" x="2773363" y="3571875"/>
          <p14:tracePt t="18538" x="2765425" y="3571875"/>
          <p14:tracePt t="18540" x="2757488" y="3571875"/>
          <p14:tracePt t="18542" x="2741613" y="3571875"/>
          <p14:tracePt t="18544" x="2732088" y="3571875"/>
          <p14:tracePt t="18546" x="2724150" y="3579813"/>
          <p14:tracePt t="18548" x="2708275" y="3579813"/>
          <p14:tracePt t="18550" x="2700338" y="3587750"/>
          <p14:tracePt t="18552" x="2692400" y="3587750"/>
          <p14:tracePt t="18554" x="2676525" y="3587750"/>
          <p14:tracePt t="18556" x="2667000" y="3595688"/>
          <p14:tracePt t="18558" x="2659063" y="3595688"/>
          <p14:tracePt t="18560" x="2643188" y="3603625"/>
          <p14:tracePt t="18562" x="2619375" y="3603625"/>
          <p14:tracePt t="18564" x="2611438" y="3603625"/>
          <p14:tracePt t="18566" x="2601913" y="3611563"/>
          <p14:tracePt t="18568" x="2586038" y="3611563"/>
          <p14:tracePt t="18570" x="2570163" y="3619500"/>
          <p14:tracePt t="18572" x="2562225" y="3619500"/>
          <p14:tracePt t="18574" x="2554288" y="3619500"/>
          <p14:tracePt t="18576" x="2538413" y="3629025"/>
          <p14:tracePt t="18578" x="2528888" y="3636963"/>
          <p14:tracePt t="18580" x="2513013" y="3636963"/>
          <p14:tracePt t="18582" x="2505075" y="3636963"/>
          <p14:tracePt t="18584" x="2497138" y="3644900"/>
          <p14:tracePt t="18586" x="2489200" y="3644900"/>
          <p14:tracePt t="18588" x="2481263" y="3652838"/>
          <p14:tracePt t="18589" x="2473325" y="3652838"/>
          <p14:tracePt t="18592" x="2455863" y="3652838"/>
          <p14:tracePt t="18594" x="2455863" y="3660775"/>
          <p14:tracePt t="18596" x="2447925" y="3668713"/>
          <p14:tracePt t="18597" x="2432050" y="3668713"/>
          <p14:tracePt t="18600" x="2432050" y="3676650"/>
          <p14:tracePt t="18602" x="2416175" y="3684588"/>
          <p14:tracePt t="18606" x="2408238" y="3684588"/>
          <p14:tracePt t="18608" x="2390775" y="3684588"/>
          <p14:tracePt t="18610" x="2390775" y="3694113"/>
          <p14:tracePt t="18612" x="2382838" y="3694113"/>
          <p14:tracePt t="18614" x="2382838" y="3702050"/>
          <p14:tracePt t="18616" x="2366963" y="3702050"/>
          <p14:tracePt t="18618" x="2359025" y="3709988"/>
          <p14:tracePt t="18620" x="2351088" y="3717925"/>
          <p14:tracePt t="18622" x="2343150" y="3717925"/>
          <p14:tracePt t="18624" x="2333625" y="3717925"/>
          <p14:tracePt t="18626" x="2325688" y="3725863"/>
          <p14:tracePt t="18630" x="2309813" y="3733800"/>
          <p14:tracePt t="18634" x="2301875" y="3741738"/>
          <p14:tracePt t="18638" x="2293938" y="3741738"/>
          <p14:tracePt t="18640" x="2293938" y="3749675"/>
          <p14:tracePt t="18642" x="2286000" y="3749675"/>
          <p14:tracePt t="18644" x="2278063" y="3749675"/>
          <p14:tracePt t="18646" x="2278063" y="3759200"/>
          <p14:tracePt t="18648" x="2268538" y="3759200"/>
          <p14:tracePt t="18650" x="2268538" y="3767138"/>
          <p14:tracePt t="18652" x="2260600" y="3767138"/>
          <p14:tracePt t="18654" x="2260600" y="3775075"/>
          <p14:tracePt t="18656" x="2252663" y="3775075"/>
          <p14:tracePt t="18658" x="2244725" y="3775075"/>
          <p14:tracePt t="18662" x="2236788" y="3783013"/>
          <p14:tracePt t="18668" x="2228850" y="3783013"/>
          <p14:tracePt t="18670" x="2228850" y="3790950"/>
          <p14:tracePt t="18673" x="2220913" y="3790950"/>
          <p14:tracePt t="18676" x="2220913" y="3798888"/>
          <p14:tracePt t="18680" x="2212975" y="3798888"/>
          <p14:tracePt t="18692" x="2212975" y="3806825"/>
          <p14:tracePt t="18696" x="2203450" y="3806825"/>
          <p14:tracePt t="18752" x="2203450" y="3814763"/>
          <p14:tracePt t="18767" x="2195513" y="3814763"/>
          <p14:tracePt t="18770" x="2195513" y="3824288"/>
          <p14:tracePt t="18778" x="2195513" y="3832225"/>
          <p14:tracePt t="18785" x="2187575" y="3840163"/>
          <p14:tracePt t="18790" x="2187575" y="3848100"/>
          <p14:tracePt t="18794" x="2179638" y="3848100"/>
          <p14:tracePt t="18798" x="2179638" y="3856038"/>
          <p14:tracePt t="18800" x="2179638" y="3863975"/>
          <p14:tracePt t="18804" x="2179638" y="3871913"/>
          <p14:tracePt t="18812" x="2179638" y="3879850"/>
          <p14:tracePt t="18818" x="2171700" y="3879850"/>
          <p14:tracePt t="18822" x="2171700" y="3889375"/>
          <p14:tracePt t="18834" x="2163763" y="3889375"/>
          <p14:tracePt t="18836" x="2163763" y="3897313"/>
          <p14:tracePt t="18868" x="2155825" y="3897313"/>
          <p14:tracePt t="18888" x="2147888" y="3897313"/>
          <p14:tracePt t="18904" x="2138363" y="3897313"/>
          <p14:tracePt t="18917" x="2130425" y="3897313"/>
          <p14:tracePt t="18924" x="2122488" y="3897313"/>
          <p14:tracePt t="18928" x="2114550" y="3897313"/>
          <p14:tracePt t="18940" x="2106613" y="3897313"/>
          <p14:tracePt t="18944" x="2098675" y="3897313"/>
          <p14:tracePt t="18950" x="2090738" y="3897313"/>
          <p14:tracePt t="18962" x="2082800" y="3897313"/>
          <p14:tracePt t="18972" x="2073275" y="3897313"/>
          <p14:tracePt t="18980" x="2065338" y="3897313"/>
          <p14:tracePt t="18984" x="2057400" y="3897313"/>
          <p14:tracePt t="18990" x="2057400" y="3889375"/>
          <p14:tracePt t="18995" x="2049463" y="3889375"/>
          <p14:tracePt t="18997" x="2041525" y="3889375"/>
          <p14:tracePt t="19000" x="2041525" y="3879850"/>
          <p14:tracePt t="19002" x="2033588" y="3879850"/>
          <p14:tracePt t="19007" x="2025650" y="3879850"/>
          <p14:tracePt t="19010" x="2017713" y="3871913"/>
          <p14:tracePt t="19012" x="2008188" y="3871913"/>
          <p14:tracePt t="19014" x="2008188" y="3863975"/>
          <p14:tracePt t="19016" x="2008188" y="3856038"/>
          <p14:tracePt t="19018" x="2000250" y="3856038"/>
          <p14:tracePt t="19020" x="1992313" y="3848100"/>
          <p14:tracePt t="19022" x="1984375" y="3848100"/>
          <p14:tracePt t="19024" x="1984375" y="3840163"/>
          <p14:tracePt t="19026" x="1976438" y="3840163"/>
          <p14:tracePt t="19030" x="1968500" y="3832225"/>
          <p14:tracePt t="19032" x="1960563" y="3824288"/>
          <p14:tracePt t="19034" x="1952625" y="3824288"/>
          <p14:tracePt t="19036" x="1943100" y="3814763"/>
          <p14:tracePt t="19040" x="1935163" y="3806825"/>
          <p14:tracePt t="19042" x="1927225" y="3798888"/>
          <p14:tracePt t="19044" x="1919288" y="3790950"/>
          <p14:tracePt t="19046" x="1911350" y="3790950"/>
          <p14:tracePt t="19048" x="1895475" y="3783013"/>
          <p14:tracePt t="19050" x="1887538" y="3775075"/>
          <p14:tracePt t="19054" x="1879600" y="3759200"/>
          <p14:tracePt t="19056" x="1870075" y="3759200"/>
          <p14:tracePt t="19058" x="1870075" y="3749675"/>
          <p14:tracePt t="19060" x="1862138" y="3749675"/>
          <p14:tracePt t="19062" x="1846263" y="3741738"/>
          <p14:tracePt t="19064" x="1846263" y="3733800"/>
          <p14:tracePt t="19066" x="1838325" y="3733800"/>
          <p14:tracePt t="19068" x="1830388" y="3725863"/>
          <p14:tracePt t="19072" x="1822450" y="3717925"/>
          <p14:tracePt t="19074" x="1804988" y="3709988"/>
          <p14:tracePt t="19076" x="1804988" y="3702050"/>
          <p14:tracePt t="19078" x="1797050" y="3694113"/>
          <p14:tracePt t="19082" x="1789113" y="3694113"/>
          <p14:tracePt t="19084" x="1781175" y="3684588"/>
          <p14:tracePt t="19088" x="1773238" y="3676650"/>
          <p14:tracePt t="19092" x="1765300" y="3668713"/>
          <p14:tracePt t="19098" x="1749425" y="3668713"/>
          <p14:tracePt t="19102" x="1739900" y="3660775"/>
          <p14:tracePt t="19108" x="1731963" y="3660775"/>
          <p14:tracePt t="19110" x="1724025" y="3652838"/>
          <p14:tracePt t="19114" x="1716088" y="3652838"/>
          <p14:tracePt t="19118" x="1708150" y="3652838"/>
          <p14:tracePt t="19122" x="1708150" y="3644900"/>
          <p14:tracePt t="19124" x="1700213" y="3644900"/>
          <p14:tracePt t="19132" x="1692275" y="3644900"/>
          <p14:tracePt t="19138" x="1684338" y="3644900"/>
          <p14:tracePt t="19142" x="1674813" y="3644900"/>
          <p14:tracePt t="19150" x="1666875" y="3644900"/>
          <p14:tracePt t="19154" x="1666875" y="3636963"/>
          <p14:tracePt t="19166" x="1658938" y="3636963"/>
          <p14:tracePt t="19168" x="1651000" y="3636963"/>
          <p14:tracePt t="19180" x="1643063" y="3636963"/>
          <p14:tracePt t="19198" x="1635125" y="3636963"/>
          <p14:tracePt t="19214" x="1627188" y="3636963"/>
          <p14:tracePt t="19218" x="1619250" y="3636963"/>
          <p14:tracePt t="19222" x="1609725" y="3636963"/>
          <p14:tracePt t="19226" x="1601788" y="3629025"/>
          <p14:tracePt t="19230" x="1593850" y="3629025"/>
          <p14:tracePt t="19233" x="1585913" y="3619500"/>
          <p14:tracePt t="19235" x="1577975" y="3619500"/>
          <p14:tracePt t="19238" x="1570038" y="3611563"/>
          <p14:tracePt t="19240" x="1562100" y="3611563"/>
          <p14:tracePt t="19244" x="1554163" y="3603625"/>
          <p14:tracePt t="19249" x="1544638" y="3603625"/>
          <p14:tracePt t="19254" x="1536700" y="3603625"/>
          <p14:tracePt t="19256" x="1528763" y="3595688"/>
          <p14:tracePt t="19260" x="1520825" y="3595688"/>
          <p14:tracePt t="19264" x="1512888" y="3595688"/>
          <p14:tracePt t="19268" x="1504950" y="3595688"/>
          <p14:tracePt t="19272" x="1497013" y="3595688"/>
          <p14:tracePt t="19280" x="1497013" y="3587750"/>
          <p14:tracePt t="19286" x="1489075" y="3587750"/>
          <p14:tracePt t="19294" x="1489075" y="3579813"/>
          <p14:tracePt t="19301" x="1479550" y="3579813"/>
          <p14:tracePt t="19320" x="1471613" y="3579813"/>
          <p14:tracePt t="19330" x="1471613" y="3571875"/>
          <p14:tracePt t="19412" x="1471613" y="3579813"/>
          <p14:tracePt t="19414" x="1463675" y="3579813"/>
          <p14:tracePt t="19423" x="1455738" y="3579813"/>
          <p14:tracePt t="19425" x="1455738" y="3587750"/>
          <p14:tracePt t="19430" x="1447800" y="3603625"/>
          <p14:tracePt t="19435" x="1447800" y="3611563"/>
          <p14:tracePt t="19439" x="1439863" y="3619500"/>
          <p14:tracePt t="19440" x="1431925" y="3619500"/>
          <p14:tracePt t="19442" x="1423988" y="3629025"/>
          <p14:tracePt t="19443" x="1423988" y="3636963"/>
          <p14:tracePt t="19446" x="1414463" y="3644900"/>
          <p14:tracePt t="19450" x="1406525" y="3652838"/>
          <p14:tracePt t="19453" x="1398588" y="3660775"/>
          <p14:tracePt t="19454" x="1390650" y="3668713"/>
          <p14:tracePt t="19458" x="1382713" y="3676650"/>
          <p14:tracePt t="19462" x="1366838" y="3684588"/>
          <p14:tracePt t="19464" x="1366838" y="3694113"/>
          <p14:tracePt t="19466" x="1358900" y="3694113"/>
          <p14:tracePt t="19468" x="1358900" y="3702050"/>
          <p14:tracePt t="19470" x="1349375" y="3702050"/>
          <p14:tracePt t="19472" x="1341438" y="3709988"/>
          <p14:tracePt t="19474" x="1333500" y="3709988"/>
          <p14:tracePt t="19478" x="1317625" y="3717925"/>
          <p14:tracePt t="19480" x="1317625" y="3725863"/>
          <p14:tracePt t="19483" x="1309688" y="3725863"/>
          <p14:tracePt t="19485" x="1301750" y="3733800"/>
          <p14:tracePt t="19486" x="1293813" y="3741738"/>
          <p14:tracePt t="19488" x="1276350" y="3741738"/>
          <p14:tracePt t="19490" x="1276350" y="3749675"/>
          <p14:tracePt t="19492" x="1268413" y="3749675"/>
          <p14:tracePt t="19495" x="1260475" y="3759200"/>
          <p14:tracePt t="19496" x="1252538" y="3759200"/>
          <p14:tracePt t="19498" x="1236663" y="3767138"/>
          <p14:tracePt t="19502" x="1228725" y="3767138"/>
          <p14:tracePt t="19504" x="1220788" y="3775075"/>
          <p14:tracePt t="19506" x="1211263" y="3775075"/>
          <p14:tracePt t="19508" x="1203325" y="3775075"/>
          <p14:tracePt t="19510" x="1195388" y="3775075"/>
          <p14:tracePt t="19513" x="1195388" y="3783013"/>
          <p14:tracePt t="19514" x="1187450" y="3783013"/>
          <p14:tracePt t="19516" x="1187450" y="3790950"/>
          <p14:tracePt t="19518" x="1179513" y="3790950"/>
          <p14:tracePt t="19520" x="1171575" y="3790950"/>
          <p14:tracePt t="19523" x="1163638" y="3790950"/>
          <p14:tracePt t="19524" x="1163638" y="3798888"/>
          <p14:tracePt t="19526" x="1155700" y="3798888"/>
          <p14:tracePt t="19528" x="1146175" y="3798888"/>
          <p14:tracePt t="19530" x="1138238" y="3806825"/>
          <p14:tracePt t="19534" x="1130300" y="3806825"/>
          <p14:tracePt t="19536" x="1122363" y="3806825"/>
          <p14:tracePt t="19538" x="1114425" y="3806825"/>
          <p14:tracePt t="19540" x="1106488" y="3806825"/>
          <p14:tracePt t="19542" x="1098550" y="3806825"/>
          <p14:tracePt t="19544" x="1090613" y="3814763"/>
          <p14:tracePt t="19546" x="1081088" y="3814763"/>
          <p14:tracePt t="19548" x="1073150" y="3824288"/>
          <p14:tracePt t="19550" x="1065213" y="3824288"/>
          <p14:tracePt t="19552" x="1057275" y="3824288"/>
          <p14:tracePt t="19554" x="1049338" y="3832225"/>
          <p14:tracePt t="19556" x="1041400" y="3832225"/>
          <p14:tracePt t="19558" x="1025525" y="3832225"/>
          <p14:tracePt t="19560" x="1016000" y="3840163"/>
          <p14:tracePt t="19562" x="1008063" y="3840163"/>
          <p14:tracePt t="19564" x="1000125" y="3840163"/>
          <p14:tracePt t="19566" x="992188" y="3840163"/>
          <p14:tracePt t="19568" x="984250" y="3840163"/>
          <p14:tracePt t="19570" x="976313" y="3840163"/>
          <p14:tracePt t="19572" x="968375" y="3848100"/>
          <p14:tracePt t="19574" x="950913" y="3848100"/>
          <p14:tracePt t="19576" x="942975" y="3856038"/>
          <p14:tracePt t="19578" x="935038" y="3856038"/>
          <p14:tracePt t="19580" x="927100" y="3856038"/>
          <p14:tracePt t="19582" x="919163" y="3856038"/>
          <p14:tracePt t="19584" x="911225" y="3856038"/>
          <p14:tracePt t="19586" x="903288" y="3856038"/>
          <p14:tracePt t="19588" x="903288" y="3863975"/>
          <p14:tracePt t="19590" x="895350" y="3863975"/>
          <p14:tracePt t="19592" x="885825" y="3863975"/>
          <p14:tracePt t="19594" x="877888" y="3863975"/>
          <p14:tracePt t="19603" x="869950" y="3863975"/>
          <p14:tracePt t="19612" x="862013" y="3863975"/>
          <p14:tracePt t="19622" x="854075" y="3863975"/>
          <p14:tracePt t="19670" x="846138" y="3863975"/>
          <p14:tracePt t="19686" x="838200" y="3863975"/>
          <p14:tracePt t="19702" x="820738" y="3863975"/>
          <p14:tracePt t="19713" x="812800" y="3863975"/>
          <p14:tracePt t="19731" x="804863" y="3863975"/>
          <p14:tracePt t="19735" x="804863" y="3871913"/>
          <p14:tracePt t="19755" x="804863" y="3879850"/>
          <p14:tracePt t="19760" x="804863" y="3889375"/>
          <p14:tracePt t="19766" x="796925" y="3889375"/>
          <p14:tracePt t="19769" x="796925" y="3897313"/>
          <p14:tracePt t="19778" x="796925" y="3905250"/>
          <p14:tracePt t="19784" x="796925" y="3913188"/>
          <p14:tracePt t="19786" x="796925" y="3921125"/>
          <p14:tracePt t="19794" x="788988" y="3921125"/>
          <p14:tracePt t="19797" x="788988" y="3929063"/>
          <p14:tracePt t="19804" x="788988" y="3937000"/>
          <p14:tracePt t="19812" x="788988" y="3944938"/>
          <p14:tracePt t="19816" x="788988" y="3954463"/>
          <p14:tracePt t="19818" x="796925" y="3954463"/>
          <p14:tracePt t="19832" x="796925" y="3962400"/>
          <p14:tracePt t="19840" x="804863" y="3962400"/>
          <p14:tracePt t="19848" x="804863" y="3970338"/>
          <p14:tracePt t="19859" x="812800" y="3978275"/>
          <p14:tracePt t="19864" x="820738" y="3986213"/>
          <p14:tracePt t="19870" x="830263" y="3986213"/>
          <p14:tracePt t="19880" x="838200" y="3994150"/>
          <p14:tracePt t="19890" x="846138" y="4002088"/>
          <p14:tracePt t="19898" x="846138" y="4010025"/>
          <p14:tracePt t="19902" x="854075" y="4010025"/>
          <p14:tracePt t="19910" x="862013" y="4010025"/>
          <p14:tracePt t="19912" x="862013" y="4019550"/>
          <p14:tracePt t="19926" x="869950" y="4019550"/>
          <p14:tracePt t="19932" x="869950" y="4027488"/>
          <p14:tracePt t="19938" x="877888" y="4027488"/>
          <p14:tracePt t="19948" x="885825" y="4027488"/>
          <p14:tracePt t="19952" x="895350" y="4027488"/>
          <p14:tracePt t="19958" x="903288" y="4027488"/>
          <p14:tracePt t="19961" x="903288" y="4035425"/>
          <p14:tracePt t="19964" x="911225" y="4035425"/>
          <p14:tracePt t="19972" x="919163" y="4035425"/>
          <p14:tracePt t="19976" x="927100" y="4043363"/>
          <p14:tracePt t="19983" x="935038" y="4043363"/>
          <p14:tracePt t="19985" x="935038" y="4051300"/>
          <p14:tracePt t="19988" x="942975" y="4051300"/>
          <p14:tracePt t="19992" x="942975" y="4059238"/>
          <p14:tracePt t="19994" x="950913" y="4059238"/>
          <p14:tracePt t="20020" x="960438" y="4059238"/>
          <p14:tracePt t="20090" x="960438" y="4067175"/>
          <p14:tracePt t="20104" x="960438" y="4075113"/>
          <p14:tracePt t="20113" x="960438" y="4084638"/>
          <p14:tracePt t="20118" x="960438" y="4092575"/>
          <p14:tracePt t="20135" x="960438" y="4100513"/>
          <p14:tracePt t="20294" x="968375" y="4100513"/>
          <p14:tracePt t="20304" x="976313" y="4100513"/>
          <p14:tracePt t="20317" x="984250" y="4100513"/>
          <p14:tracePt t="20326" x="992188" y="4100513"/>
          <p14:tracePt t="20328" x="1000125" y="4100513"/>
          <p14:tracePt t="20334" x="1008063" y="4100513"/>
          <p14:tracePt t="20338" x="1016000" y="4100513"/>
          <p14:tracePt t="20342" x="1025525" y="4100513"/>
          <p14:tracePt t="20346" x="1033463" y="4100513"/>
          <p14:tracePt t="20350" x="1041400" y="4100513"/>
          <p14:tracePt t="20354" x="1049338" y="4100513"/>
          <p14:tracePt t="20360" x="1057275" y="4100513"/>
          <p14:tracePt t="20366" x="1065213" y="4100513"/>
          <p14:tracePt t="20376" x="1073150" y="4100513"/>
          <p14:tracePt t="20388" x="1081088" y="4100513"/>
          <p14:tracePt t="20406" x="1090613" y="4100513"/>
          <p14:tracePt t="20410" x="1098550" y="4100513"/>
          <p14:tracePt t="20416" x="1106488" y="4100513"/>
          <p14:tracePt t="20420" x="1114425" y="4100513"/>
          <p14:tracePt t="20424" x="1122363" y="4100513"/>
          <p14:tracePt t="20426" x="1130300" y="4100513"/>
          <p14:tracePt t="20428" x="1138238" y="4100513"/>
          <p14:tracePt t="20430" x="1146175" y="4100513"/>
          <p14:tracePt t="20433" x="1155700" y="4100513"/>
          <p14:tracePt t="20435" x="1163638" y="4100513"/>
          <p14:tracePt t="20436" x="1171575" y="4100513"/>
          <p14:tracePt t="20437" x="1179513" y="4100513"/>
          <p14:tracePt t="20440" x="1187450" y="4100513"/>
          <p14:tracePt t="20442" x="1195388" y="4100513"/>
          <p14:tracePt t="20444" x="1203325" y="4100513"/>
          <p14:tracePt t="20446" x="1220788" y="4100513"/>
          <p14:tracePt t="20448" x="1228725" y="4100513"/>
          <p14:tracePt t="20450" x="1236663" y="4100513"/>
          <p14:tracePt t="20452" x="1252538" y="4108450"/>
          <p14:tracePt t="20454" x="1260475" y="4108450"/>
          <p14:tracePt t="20456" x="1268413" y="4108450"/>
          <p14:tracePt t="20458" x="1284288" y="4108450"/>
          <p14:tracePt t="20460" x="1293813" y="4108450"/>
          <p14:tracePt t="20462" x="1301750" y="4108450"/>
          <p14:tracePt t="20464" x="1309688" y="4116388"/>
          <p14:tracePt t="20466" x="1325563" y="4116388"/>
          <p14:tracePt t="20468" x="1333500" y="4116388"/>
          <p14:tracePt t="20470" x="1341438" y="4116388"/>
          <p14:tracePt t="20472" x="1349375" y="4116388"/>
          <p14:tracePt t="20476" x="1366838" y="4116388"/>
          <p14:tracePt t="20480" x="1374775" y="4116388"/>
          <p14:tracePt t="20482" x="1382713" y="4116388"/>
          <p14:tracePt t="20485" x="1390650" y="4116388"/>
          <p14:tracePt t="20488" x="1398588" y="4116388"/>
          <p14:tracePt t="20490" x="1406525" y="4116388"/>
          <p14:tracePt t="20494" x="1414463" y="4124325"/>
          <p14:tracePt t="20502" x="1423988" y="4124325"/>
          <p14:tracePt t="20512" x="1431925" y="4124325"/>
          <p14:tracePt t="20561" x="1439863" y="4124325"/>
          <p14:tracePt t="20568" x="1447800" y="4124325"/>
          <p14:tracePt t="20578" x="1455738" y="4124325"/>
          <p14:tracePt t="20586" x="1463675" y="4124325"/>
          <p14:tracePt t="20590" x="1463675" y="4116388"/>
          <p14:tracePt t="20593" x="1471613" y="4116388"/>
          <p14:tracePt t="20594" x="1471613" y="4108450"/>
          <p14:tracePt t="20596" x="1479550" y="4108450"/>
          <p14:tracePt t="20598" x="1489075" y="4100513"/>
          <p14:tracePt t="20600" x="1489075" y="4092575"/>
          <p14:tracePt t="20602" x="1497013" y="4092575"/>
          <p14:tracePt t="20604" x="1497013" y="4084638"/>
          <p14:tracePt t="20606" x="1512888" y="4084638"/>
          <p14:tracePt t="20608" x="1520825" y="4075113"/>
          <p14:tracePt t="20610" x="1528763" y="4067175"/>
          <p14:tracePt t="20612" x="1536700" y="4067175"/>
          <p14:tracePt t="20614" x="1536700" y="4059238"/>
          <p14:tracePt t="20616" x="1554163" y="4051300"/>
          <p14:tracePt t="20618" x="1562100" y="4051300"/>
          <p14:tracePt t="20620" x="1570038" y="4043363"/>
          <p14:tracePt t="20622" x="1577975" y="4043363"/>
          <p14:tracePt t="20624" x="1585913" y="4035425"/>
          <p14:tracePt t="20626" x="1585913" y="4027488"/>
          <p14:tracePt t="20628" x="1593850" y="4027488"/>
          <p14:tracePt t="20630" x="1601788" y="4019550"/>
          <p14:tracePt t="20632" x="1609725" y="4010025"/>
          <p14:tracePt t="20634" x="1609725" y="4002088"/>
          <p14:tracePt t="20636" x="1619250" y="4002088"/>
          <p14:tracePt t="20638" x="1619250" y="3994150"/>
          <p14:tracePt t="20640" x="1627188" y="3994150"/>
          <p14:tracePt t="20642" x="1627188" y="3986213"/>
          <p14:tracePt t="20644" x="1635125" y="3978275"/>
          <p14:tracePt t="20646" x="1643063" y="3970338"/>
          <p14:tracePt t="20650" x="1651000" y="3962400"/>
          <p14:tracePt t="20654" x="1658938" y="3954463"/>
          <p14:tracePt t="20656" x="1666875" y="3944938"/>
          <p14:tracePt t="20658" x="1666875" y="3937000"/>
          <p14:tracePt t="20660" x="1674813" y="3937000"/>
          <p14:tracePt t="20662" x="1674813" y="3929063"/>
          <p14:tracePt t="20664" x="1684338" y="3929063"/>
          <p14:tracePt t="20666" x="1684338" y="3921125"/>
          <p14:tracePt t="20668" x="1684338" y="3913188"/>
          <p14:tracePt t="20671" x="1692275" y="3905250"/>
          <p14:tracePt t="20674" x="1692275" y="3897313"/>
          <p14:tracePt t="20676" x="1700213" y="3889375"/>
          <p14:tracePt t="20678" x="1700213" y="3879850"/>
          <p14:tracePt t="20680" x="1700213" y="3871913"/>
          <p14:tracePt t="20682" x="1700213" y="3863975"/>
          <p14:tracePt t="20686" x="1700213" y="3856038"/>
          <p14:tracePt t="20690" x="1708150" y="3840163"/>
          <p14:tracePt t="20692" x="1708150" y="3832225"/>
          <p14:tracePt t="20694" x="1708150" y="3824288"/>
          <p14:tracePt t="20698" x="1708150" y="3814763"/>
          <p14:tracePt t="20700" x="1708150" y="3798888"/>
          <p14:tracePt t="20702" x="1708150" y="3790950"/>
          <p14:tracePt t="20706" x="1708150" y="3783013"/>
          <p14:tracePt t="20708" x="1708150" y="3775075"/>
          <p14:tracePt t="20710" x="1708150" y="3759200"/>
          <p14:tracePt t="20714" x="1708150" y="3749675"/>
          <p14:tracePt t="20716" x="1708150" y="3741738"/>
          <p14:tracePt t="20718" x="1700213" y="3733800"/>
          <p14:tracePt t="20720" x="1692275" y="3717925"/>
          <p14:tracePt t="20722" x="1692275" y="3709988"/>
          <p14:tracePt t="20724" x="1684338" y="3702050"/>
          <p14:tracePt t="20726" x="1674813" y="3702050"/>
          <p14:tracePt t="20728" x="1674813" y="3694113"/>
          <p14:tracePt t="20730" x="1674813" y="3684588"/>
          <p14:tracePt t="20733" x="1666875" y="3676650"/>
          <p14:tracePt t="20736" x="1658938" y="3668713"/>
          <p14:tracePt t="20740" x="1651000" y="3660775"/>
          <p14:tracePt t="20742" x="1643063" y="3660775"/>
          <p14:tracePt t="20744" x="1643063" y="3652838"/>
          <p14:tracePt t="20746" x="1635125" y="3644900"/>
          <p14:tracePt t="20748" x="1627188" y="3644900"/>
          <p14:tracePt t="20750" x="1619250" y="3636963"/>
          <p14:tracePt t="20752" x="1609725" y="3636963"/>
          <p14:tracePt t="20756" x="1593850" y="3636963"/>
          <p14:tracePt t="20758" x="1585913" y="3629025"/>
          <p14:tracePt t="20762" x="1577975" y="3629025"/>
          <p14:tracePt t="20765" x="1570038" y="3629025"/>
          <p14:tracePt t="20766" x="1562100" y="3629025"/>
          <p14:tracePt t="20768" x="1554163" y="3619500"/>
          <p14:tracePt t="20770" x="1544638" y="3619500"/>
          <p14:tracePt t="20772" x="1536700" y="3619500"/>
          <p14:tracePt t="20776" x="1520825" y="3619500"/>
          <p14:tracePt t="20778" x="1512888" y="3619500"/>
          <p14:tracePt t="20780" x="1504950" y="3619500"/>
          <p14:tracePt t="20782" x="1497013" y="3619500"/>
          <p14:tracePt t="20786" x="1479550" y="3619500"/>
          <p14:tracePt t="20788" x="1471613" y="3619500"/>
          <p14:tracePt t="20790" x="1463675" y="3619500"/>
          <p14:tracePt t="20793" x="1455738" y="3619500"/>
          <p14:tracePt t="20794" x="1447800" y="3619500"/>
          <p14:tracePt t="20796" x="1439863" y="3619500"/>
          <p14:tracePt t="20797" x="1423988" y="3619500"/>
          <p14:tracePt t="20800" x="1414463" y="3619500"/>
          <p14:tracePt t="20802" x="1406525" y="3619500"/>
          <p14:tracePt t="20804" x="1398588" y="3619500"/>
          <p14:tracePt t="20806" x="1382713" y="3619500"/>
          <p14:tracePt t="20808" x="1366838" y="3619500"/>
          <p14:tracePt t="20810" x="1358900" y="3619500"/>
          <p14:tracePt t="20812" x="1341438" y="3629025"/>
          <p14:tracePt t="20814" x="1325563" y="3636963"/>
          <p14:tracePt t="20816" x="1309688" y="3636963"/>
          <p14:tracePt t="20818" x="1301750" y="3636963"/>
          <p14:tracePt t="20820" x="1284288" y="3636963"/>
          <p14:tracePt t="20823" x="1268413" y="3644900"/>
          <p14:tracePt t="20824" x="1252538" y="3644900"/>
          <p14:tracePt t="20826" x="1244600" y="3652838"/>
          <p14:tracePt t="20828" x="1228725" y="3652838"/>
          <p14:tracePt t="20830" x="1211263" y="3652838"/>
          <p14:tracePt t="20833" x="1195388" y="3652838"/>
          <p14:tracePt t="20834" x="1187450" y="3652838"/>
          <p14:tracePt t="20836" x="1171575" y="3660775"/>
          <p14:tracePt t="20837" x="1155700" y="3668713"/>
          <p14:tracePt t="20840" x="1138238" y="3668713"/>
          <p14:tracePt t="20842" x="1130300" y="3668713"/>
          <p14:tracePt t="20844" x="1122363" y="3668713"/>
          <p14:tracePt t="20846" x="1106488" y="3668713"/>
          <p14:tracePt t="20848" x="1098550" y="3668713"/>
          <p14:tracePt t="20850" x="1090613" y="3676650"/>
          <p14:tracePt t="20852" x="1073150" y="3676650"/>
          <p14:tracePt t="20854" x="1065213" y="3676650"/>
          <p14:tracePt t="20857" x="1057275" y="3676650"/>
          <p14:tracePt t="20860" x="1049338" y="3684588"/>
          <p14:tracePt t="20864" x="1041400" y="3684588"/>
          <p14:tracePt t="20868" x="1033463" y="3684588"/>
          <p14:tracePt t="20870" x="1033463" y="3694113"/>
          <p14:tracePt t="20872" x="1025525" y="3694113"/>
          <p14:tracePt t="20876" x="1016000" y="3694113"/>
          <p14:tracePt t="20886" x="1016000" y="3702050"/>
          <p14:tracePt t="20892" x="1008063" y="3702050"/>
          <p14:tracePt t="20894" x="1008063" y="3709988"/>
          <p14:tracePt t="20901" x="1008063" y="3717925"/>
          <p14:tracePt t="20906" x="1008063" y="3725863"/>
          <p14:tracePt t="20910" x="1008063" y="3733800"/>
          <p14:tracePt t="20914" x="1008063" y="3741738"/>
          <p14:tracePt t="20916" x="1008063" y="3749675"/>
          <p14:tracePt t="20920" x="1008063" y="3759200"/>
          <p14:tracePt t="20922" x="1000125" y="3759200"/>
          <p14:tracePt t="20924" x="1000125" y="3767138"/>
          <p14:tracePt t="20926" x="1000125" y="3775075"/>
          <p14:tracePt t="20930" x="1000125" y="3783013"/>
          <p14:tracePt t="20932" x="1000125" y="3790950"/>
          <p14:tracePt t="20935" x="992188" y="3798888"/>
          <p14:tracePt t="20937" x="992188" y="3806825"/>
          <p14:tracePt t="20939" x="992188" y="3814763"/>
          <p14:tracePt t="20940" x="992188" y="3824288"/>
          <p14:tracePt t="20944" x="992188" y="3832225"/>
          <p14:tracePt t="20948" x="992188" y="3840163"/>
          <p14:tracePt t="20952" x="992188" y="3856038"/>
          <p14:tracePt t="20958" x="992188" y="3863975"/>
          <p14:tracePt t="20962" x="992188" y="3871913"/>
          <p14:tracePt t="20967" x="992188" y="3879850"/>
          <p14:tracePt t="20968" x="992188" y="3889375"/>
          <p14:tracePt t="20974" x="992188" y="3897313"/>
          <p14:tracePt t="20981" x="992188" y="3905250"/>
          <p14:tracePt t="20984" x="992188" y="3913188"/>
          <p14:tracePt t="20986" x="1000125" y="3921125"/>
          <p14:tracePt t="20992" x="1000125" y="3929063"/>
          <p14:tracePt t="21006" x="1000125" y="3937000"/>
          <p14:tracePt t="21012" x="1000125" y="3944938"/>
          <p14:tracePt t="21016" x="1000125" y="3954463"/>
          <p14:tracePt t="21018" x="1008063" y="3954463"/>
          <p14:tracePt t="21026" x="1008063" y="3962400"/>
          <p14:tracePt t="21032" x="1008063" y="3970338"/>
          <p14:tracePt t="21038" x="1008063" y="3978275"/>
          <p14:tracePt t="21040" x="1016000" y="3986213"/>
          <p14:tracePt t="21044" x="1025525" y="3994150"/>
          <p14:tracePt t="21046" x="1033463" y="3994150"/>
          <p14:tracePt t="21048" x="1033463" y="4002088"/>
          <p14:tracePt t="21052" x="1033463" y="4010025"/>
          <p14:tracePt t="21054" x="1041400" y="4010025"/>
          <p14:tracePt t="21056" x="1041400" y="4019550"/>
          <p14:tracePt t="21058" x="1049338" y="4027488"/>
          <p14:tracePt t="21062" x="1049338" y="4035425"/>
          <p14:tracePt t="21066" x="1057275" y="4043363"/>
          <p14:tracePt t="21068" x="1065213" y="4043363"/>
          <p14:tracePt t="21070" x="1065213" y="4051300"/>
          <p14:tracePt t="21072" x="1073150" y="4059238"/>
          <p14:tracePt t="21074" x="1073150" y="4067175"/>
          <p14:tracePt t="21076" x="1081088" y="4067175"/>
          <p14:tracePt t="21078" x="1081088" y="4075113"/>
          <p14:tracePt t="21080" x="1081088" y="4084638"/>
          <p14:tracePt t="21083" x="1090613" y="4084638"/>
          <p14:tracePt t="21084" x="1090613" y="4092575"/>
          <p14:tracePt t="21086" x="1098550" y="4092575"/>
          <p14:tracePt t="21088" x="1098550" y="4100513"/>
          <p14:tracePt t="21090" x="1106488" y="4100513"/>
          <p14:tracePt t="21092" x="1106488" y="4108450"/>
          <p14:tracePt t="21094" x="1106488" y="4116388"/>
          <p14:tracePt t="21100" x="1114425" y="4124325"/>
          <p14:tracePt t="21108" x="1114425" y="4132263"/>
          <p14:tracePt t="21110" x="1122363" y="4132263"/>
          <p14:tracePt t="21119" x="1122363" y="4140200"/>
          <p14:tracePt t="21122" x="1130300" y="4149725"/>
          <p14:tracePt t="21134" x="1130300" y="4157663"/>
          <p14:tracePt t="21157" x="1138238" y="4157663"/>
          <p14:tracePt t="21178" x="1146175" y="4157663"/>
          <p14:tracePt t="21186" x="1155700" y="4157663"/>
          <p14:tracePt t="21190" x="1163638" y="4157663"/>
          <p14:tracePt t="21196" x="1171575" y="4157663"/>
          <p14:tracePt t="21204" x="1179513" y="4157663"/>
          <p14:tracePt t="21207" x="1179513" y="4165600"/>
          <p14:tracePt t="21208" x="1187450" y="4165600"/>
          <p14:tracePt t="21210" x="1195388" y="4165600"/>
          <p14:tracePt t="21214" x="1203325" y="4165600"/>
          <p14:tracePt t="21216" x="1211263" y="4165600"/>
          <p14:tracePt t="21218" x="1220788" y="4165600"/>
          <p14:tracePt t="21220" x="1228725" y="4165600"/>
          <p14:tracePt t="21222" x="1236663" y="4165600"/>
          <p14:tracePt t="21224" x="1244600" y="4165600"/>
          <p14:tracePt t="21226" x="1252538" y="4165600"/>
          <p14:tracePt t="21228" x="1260475" y="4165600"/>
          <p14:tracePt t="21230" x="1268413" y="4165600"/>
          <p14:tracePt t="21232" x="1276350" y="4165600"/>
          <p14:tracePt t="21236" x="1284288" y="4165600"/>
          <p14:tracePt t="21238" x="1293813" y="4165600"/>
          <p14:tracePt t="21240" x="1301750" y="4165600"/>
          <p14:tracePt t="21242" x="1309688" y="4165600"/>
          <p14:tracePt t="21244" x="1317625" y="4165600"/>
          <p14:tracePt t="21248" x="1325563" y="4165600"/>
          <p14:tracePt t="21252" x="1333500" y="4165600"/>
          <p14:tracePt t="21256" x="1341438" y="4165600"/>
          <p14:tracePt t="21260" x="1349375" y="4165600"/>
          <p14:tracePt t="21266" x="1358900" y="4165600"/>
          <p14:tracePt t="21270" x="1358900" y="4157663"/>
          <p14:tracePt t="21273" x="1366838" y="4157663"/>
          <p14:tracePt t="21276" x="1374775" y="4157663"/>
          <p14:tracePt t="21278" x="1382713" y="4157663"/>
          <p14:tracePt t="21282" x="1390650" y="4149725"/>
          <p14:tracePt t="21284" x="1390650" y="4140200"/>
          <p14:tracePt t="21286" x="1406525" y="4140200"/>
          <p14:tracePt t="21290" x="1414463" y="4140200"/>
          <p14:tracePt t="21292" x="1423988" y="4132263"/>
          <p14:tracePt t="21295" x="1431925" y="4132263"/>
          <p14:tracePt t="21296" x="1439863" y="4124325"/>
          <p14:tracePt t="21298" x="1439863" y="4116388"/>
          <p14:tracePt t="21300" x="1447800" y="4116388"/>
          <p14:tracePt t="21302" x="1455738" y="4108450"/>
          <p14:tracePt t="21304" x="1463675" y="4108450"/>
          <p14:tracePt t="21306" x="1479550" y="4108450"/>
          <p14:tracePt t="21308" x="1489075" y="4100513"/>
          <p14:tracePt t="21310" x="1497013" y="4092575"/>
          <p14:tracePt t="21314" x="1504950" y="4084638"/>
          <p14:tracePt t="21316" x="1512888" y="4084638"/>
          <p14:tracePt t="21318" x="1512888" y="4075113"/>
          <p14:tracePt t="21320" x="1528763" y="4067175"/>
          <p14:tracePt t="21322" x="1528763" y="4059238"/>
          <p14:tracePt t="21324" x="1536700" y="4059238"/>
          <p14:tracePt t="21326" x="1544638" y="4051300"/>
          <p14:tracePt t="21328" x="1544638" y="4043363"/>
          <p14:tracePt t="21330" x="1562100" y="4035425"/>
          <p14:tracePt t="21332" x="1562100" y="4027488"/>
          <p14:tracePt t="21334" x="1570038" y="4019550"/>
          <p14:tracePt t="21338" x="1570038" y="4010025"/>
          <p14:tracePt t="21340" x="1577975" y="4002088"/>
          <p14:tracePt t="21342" x="1585913" y="3994150"/>
          <p14:tracePt t="21344" x="1585913" y="3986213"/>
          <p14:tracePt t="21346" x="1593850" y="3978275"/>
          <p14:tracePt t="21352" x="1593850" y="3970338"/>
          <p14:tracePt t="21356" x="1593850" y="3962400"/>
          <p14:tracePt t="21358" x="1593850" y="3954463"/>
          <p14:tracePt t="21362" x="1593850" y="3944938"/>
          <p14:tracePt t="21372" x="1593850" y="3937000"/>
          <p14:tracePt t="21388" x="1593850" y="3929063"/>
          <p14:tracePt t="21409" x="1585913" y="3929063"/>
          <p14:tracePt t="21412" x="1577975" y="3929063"/>
          <p14:tracePt t="21416" x="1570038" y="3929063"/>
          <p14:tracePt t="21420" x="1562100" y="3929063"/>
          <p14:tracePt t="21423" x="1562100" y="3921125"/>
          <p14:tracePt t="21424" x="1554163" y="3921125"/>
          <p14:tracePt t="21426" x="1544638" y="3921125"/>
          <p14:tracePt t="21430" x="1536700" y="3921125"/>
          <p14:tracePt t="21432" x="1520825" y="3921125"/>
          <p14:tracePt t="21434" x="1520825" y="3913188"/>
          <p14:tracePt t="21436" x="1512888" y="3913188"/>
          <p14:tracePt t="21438" x="1497013" y="3913188"/>
          <p14:tracePt t="21440" x="1489075" y="3913188"/>
          <p14:tracePt t="21442" x="1479550" y="3913188"/>
          <p14:tracePt t="21444" x="1463675" y="3913188"/>
          <p14:tracePt t="21446" x="1455738" y="3913188"/>
          <p14:tracePt t="21448" x="1447800" y="3913188"/>
          <p14:tracePt t="21450" x="1439863" y="3913188"/>
          <p14:tracePt t="21453" x="1414463" y="3905250"/>
          <p14:tracePt t="21454" x="1406525" y="3905250"/>
          <p14:tracePt t="21456" x="1390650" y="3905250"/>
          <p14:tracePt t="21458" x="1382713" y="3905250"/>
          <p14:tracePt t="21460" x="1358900" y="3897313"/>
          <p14:tracePt t="21463" x="1349375" y="3897313"/>
          <p14:tracePt t="21466" x="1341438" y="3897313"/>
          <p14:tracePt t="21466" x="1333500" y="3897313"/>
          <p14:tracePt t="21468" x="1317625" y="3889375"/>
          <p14:tracePt t="21470" x="1309688" y="3889375"/>
          <p14:tracePt t="21472" x="1301750" y="3879850"/>
          <p14:tracePt t="21474" x="1293813" y="3879850"/>
          <p14:tracePt t="21476" x="1284288" y="3879850"/>
          <p14:tracePt t="21480" x="1276350" y="3879850"/>
          <p14:tracePt t="21514" x="1268413" y="3879850"/>
          <p14:tracePt t="21527" x="1260475" y="3879850"/>
          <p14:tracePt t="21528" x="1252538" y="3879850"/>
          <p14:tracePt t="21534" x="1244600" y="3879850"/>
          <p14:tracePt t="21538" x="1236663" y="3879850"/>
          <p14:tracePt t="21540" x="1228725" y="3879850"/>
          <p14:tracePt t="21543" x="1220788" y="3879850"/>
          <p14:tracePt t="21546" x="1211263" y="3879850"/>
          <p14:tracePt t="21548" x="1203325" y="3879850"/>
          <p14:tracePt t="21550" x="1195388" y="3879850"/>
          <p14:tracePt t="21552" x="1187450" y="3889375"/>
          <p14:tracePt t="21554" x="1179513" y="3889375"/>
          <p14:tracePt t="21556" x="1171575" y="3889375"/>
          <p14:tracePt t="21558" x="1171575" y="3897313"/>
          <p14:tracePt t="21560" x="1163638" y="3897313"/>
          <p14:tracePt t="21562" x="1155700" y="3897313"/>
          <p14:tracePt t="21564" x="1146175" y="3905250"/>
          <p14:tracePt t="21568" x="1138238" y="3905250"/>
          <p14:tracePt t="21570" x="1130300" y="3905250"/>
          <p14:tracePt t="21572" x="1130300" y="3913188"/>
          <p14:tracePt t="21574" x="1122363" y="3913188"/>
          <p14:tracePt t="21576" x="1114425" y="3913188"/>
          <p14:tracePt t="21578" x="1106488" y="3913188"/>
          <p14:tracePt t="21582" x="1098550" y="3921125"/>
          <p14:tracePt t="21584" x="1090613" y="3921125"/>
          <p14:tracePt t="21590" x="1081088" y="3929063"/>
          <p14:tracePt t="21606" x="1081088" y="3937000"/>
          <p14:tracePt t="21611" x="1073150" y="3937000"/>
          <p14:tracePt t="21618" x="1073150" y="3944938"/>
          <p14:tracePt t="21668" x="1073150" y="3954463"/>
          <p14:tracePt t="21699" x="1073150" y="3962400"/>
          <p14:tracePt t="21703" x="1073150" y="3970338"/>
          <p14:tracePt t="21708" x="1073150" y="3978275"/>
          <p14:tracePt t="21716" x="1073150" y="3986213"/>
          <p14:tracePt t="21720" x="1073150" y="3994150"/>
          <p14:tracePt t="21722" x="1073150" y="4002088"/>
          <p14:tracePt t="21726" x="1073150" y="4010025"/>
          <p14:tracePt t="21731" x="1073150" y="4019550"/>
          <p14:tracePt t="21732" x="1073150" y="4027488"/>
          <p14:tracePt t="21733" x="1073150" y="4035425"/>
          <p14:tracePt t="21736" x="1073150" y="4051300"/>
          <p14:tracePt t="21740" x="1073150" y="4059238"/>
          <p14:tracePt t="21742" x="1073150" y="4075113"/>
          <p14:tracePt t="21744" x="1073150" y="4084638"/>
          <p14:tracePt t="21746" x="1073150" y="4092575"/>
          <p14:tracePt t="21748" x="1073150" y="4108450"/>
          <p14:tracePt t="21750" x="1073150" y="4116388"/>
          <p14:tracePt t="21752" x="1073150" y="4124325"/>
          <p14:tracePt t="21754" x="1073150" y="4132263"/>
          <p14:tracePt t="21756" x="1081088" y="4140200"/>
          <p14:tracePt t="21758" x="1081088" y="4149725"/>
          <p14:tracePt t="21760" x="1081088" y="4165600"/>
          <p14:tracePt t="21764" x="1081088" y="4181475"/>
          <p14:tracePt t="21766" x="1090613" y="4181475"/>
          <p14:tracePt t="21768" x="1090613" y="4189413"/>
          <p14:tracePt t="21770" x="1090613" y="4197350"/>
          <p14:tracePt t="21774" x="1090613" y="4205288"/>
          <p14:tracePt t="21776" x="1098550" y="4214813"/>
          <p14:tracePt t="21780" x="1098550" y="4222750"/>
          <p14:tracePt t="21782" x="1106488" y="4222750"/>
          <p14:tracePt t="21784" x="1106488" y="4230688"/>
          <p14:tracePt t="21790" x="1106488" y="4238625"/>
          <p14:tracePt t="21794" x="1106488" y="4246563"/>
          <p14:tracePt t="21808" x="1106488" y="4254500"/>
          <p14:tracePt t="21968" x="1114425" y="4254500"/>
          <p14:tracePt t="21983" x="1122363" y="4254500"/>
          <p14:tracePt t="21989" x="1130300" y="4254500"/>
          <p14:tracePt t="21994" x="1138238" y="4254500"/>
          <p14:tracePt t="22000" x="1146175" y="4254500"/>
          <p14:tracePt t="22002" x="1146175" y="4262438"/>
          <p14:tracePt t="22006" x="1155700" y="4262438"/>
          <p14:tracePt t="22013" x="1163638" y="4262438"/>
          <p14:tracePt t="22014" x="1171575" y="4262438"/>
          <p14:tracePt t="22020" x="1179513" y="4262438"/>
          <p14:tracePt t="22027" x="1179513" y="4270375"/>
          <p14:tracePt t="22029" x="1187450" y="4270375"/>
          <p14:tracePt t="22032" x="1195388" y="4270375"/>
          <p14:tracePt t="22034" x="1203325" y="4270375"/>
          <p14:tracePt t="22038" x="1211263" y="4279900"/>
          <p14:tracePt t="22040" x="1220788" y="4279900"/>
          <p14:tracePt t="22044" x="1228725" y="4279900"/>
          <p14:tracePt t="22046" x="1236663" y="4279900"/>
          <p14:tracePt t="22048" x="1244600" y="4279900"/>
          <p14:tracePt t="22050" x="1252538" y="4279900"/>
          <p14:tracePt t="22052" x="1260475" y="4279900"/>
          <p14:tracePt t="22054" x="1268413" y="4279900"/>
          <p14:tracePt t="22056" x="1276350" y="4287838"/>
          <p14:tracePt t="22058" x="1284288" y="4287838"/>
          <p14:tracePt t="22060" x="1301750" y="4287838"/>
          <p14:tracePt t="22062" x="1309688" y="4295775"/>
          <p14:tracePt t="22064" x="1317625" y="4295775"/>
          <p14:tracePt t="22066" x="1333500" y="4295775"/>
          <p14:tracePt t="22068" x="1341438" y="4295775"/>
          <p14:tracePt t="22069" x="1349375" y="4295775"/>
          <p14:tracePt t="22072" x="1366838" y="4295775"/>
          <p14:tracePt t="22075" x="1374775" y="4295775"/>
          <p14:tracePt t="22076" x="1382713" y="4295775"/>
          <p14:tracePt t="22078" x="1398588" y="4295775"/>
          <p14:tracePt t="22081" x="1414463" y="4295775"/>
          <p14:tracePt t="22082" x="1423988" y="4295775"/>
          <p14:tracePt t="22084" x="1431925" y="4295775"/>
          <p14:tracePt t="22086" x="1439863" y="4295775"/>
          <p14:tracePt t="22088" x="1455738" y="4295775"/>
          <p14:tracePt t="22090" x="1471613" y="4295775"/>
          <p14:tracePt t="22093" x="1479550" y="4295775"/>
          <p14:tracePt t="22094" x="1497013" y="4295775"/>
          <p14:tracePt t="22095" x="1512888" y="4295775"/>
          <p14:tracePt t="22098" x="1520825" y="4295775"/>
          <p14:tracePt t="22100" x="1528763" y="4295775"/>
          <p14:tracePt t="22102" x="1536700" y="4295775"/>
          <p14:tracePt t="22104" x="1554163" y="4295775"/>
          <p14:tracePt t="22106" x="1562100" y="4295775"/>
          <p14:tracePt t="22108" x="1570038" y="4295775"/>
          <p14:tracePt t="22110" x="1577975" y="4295775"/>
          <p14:tracePt t="22114" x="1593850" y="4295775"/>
          <p14:tracePt t="22116" x="1601788" y="4295775"/>
          <p14:tracePt t="22118" x="1609725" y="4287838"/>
          <p14:tracePt t="22122" x="1619250" y="4287838"/>
          <p14:tracePt t="22126" x="1627188" y="4287838"/>
          <p14:tracePt t="22130" x="1635125" y="4279900"/>
          <p14:tracePt t="22136" x="1643063" y="4279900"/>
          <p14:tracePt t="22138" x="1651000" y="4270375"/>
          <p14:tracePt t="22146" x="1658938" y="4262438"/>
          <p14:tracePt t="22150" x="1666875" y="4254500"/>
          <p14:tracePt t="22154" x="1666875" y="4246563"/>
          <p14:tracePt t="22158" x="1674813" y="4246563"/>
          <p14:tracePt t="22160" x="1674813" y="4238625"/>
          <p14:tracePt t="22164" x="1674813" y="4222750"/>
          <p14:tracePt t="22166" x="1684338" y="4222750"/>
          <p14:tracePt t="22168" x="1684338" y="4214813"/>
          <p14:tracePt t="22172" x="1684338" y="4205288"/>
          <p14:tracePt t="22176" x="1684338" y="4197350"/>
          <p14:tracePt t="22178" x="1684338" y="4189413"/>
          <p14:tracePt t="22182" x="1684338" y="4181475"/>
          <p14:tracePt t="22186" x="1684338" y="4173538"/>
          <p14:tracePt t="22189" x="1684338" y="4165600"/>
          <p14:tracePt t="22190" x="1684338" y="4157663"/>
          <p14:tracePt t="22194" x="1684338" y="4149725"/>
          <p14:tracePt t="22198" x="1684338" y="4140200"/>
          <p14:tracePt t="22202" x="1684338" y="4132263"/>
          <p14:tracePt t="22206" x="1684338" y="4124325"/>
          <p14:tracePt t="22210" x="1674813" y="4116388"/>
          <p14:tracePt t="22215" x="1674813" y="4108450"/>
          <p14:tracePt t="22216" x="1666875" y="4108450"/>
          <p14:tracePt t="22218" x="1666875" y="4100513"/>
          <p14:tracePt t="22220" x="1658938" y="4100513"/>
          <p14:tracePt t="22222" x="1658938" y="4092575"/>
          <p14:tracePt t="22224" x="1651000" y="4092575"/>
          <p14:tracePt t="22227" x="1643063" y="4084638"/>
          <p14:tracePt t="22228" x="1635125" y="4084638"/>
          <p14:tracePt t="22232" x="1627188" y="4075113"/>
          <p14:tracePt t="22234" x="1619250" y="4075113"/>
          <p14:tracePt t="22236" x="1609725" y="4075113"/>
          <p14:tracePt t="22238" x="1601788" y="4067175"/>
          <p14:tracePt t="22240" x="1593850" y="4067175"/>
          <p14:tracePt t="22242" x="1585913" y="4067175"/>
          <p14:tracePt t="22244" x="1570038" y="4067175"/>
          <p14:tracePt t="22246" x="1554163" y="4059238"/>
          <p14:tracePt t="22248" x="1536700" y="4051300"/>
          <p14:tracePt t="22250" x="1528763" y="4051300"/>
          <p14:tracePt t="22253" x="1504950" y="4051300"/>
          <p14:tracePt t="22254" x="1489075" y="4051300"/>
          <p14:tracePt t="22256" x="1471613" y="4043363"/>
          <p14:tracePt t="22258" x="1455738" y="4043363"/>
          <p14:tracePt t="22260" x="1431925" y="4043363"/>
          <p14:tracePt t="22263" x="1414463" y="4043363"/>
          <p14:tracePt t="22264" x="1390650" y="4043363"/>
          <p14:tracePt t="22266" x="1366838" y="4043363"/>
          <p14:tracePt t="22267" x="1349375" y="4043363"/>
          <p14:tracePt t="22270" x="1325563" y="4043363"/>
          <p14:tracePt t="22272" x="1301750" y="4043363"/>
          <p14:tracePt t="22274" x="1276350" y="4043363"/>
          <p14:tracePt t="22276" x="1260475" y="4043363"/>
          <p14:tracePt t="22278" x="1236663" y="4043363"/>
          <p14:tracePt t="22280" x="1211263" y="4043363"/>
          <p14:tracePt t="22282" x="1187450" y="4043363"/>
          <p14:tracePt t="22284" x="1171575" y="4043363"/>
          <p14:tracePt t="22286" x="1155700" y="4043363"/>
          <p14:tracePt t="22288" x="1138238" y="4043363"/>
          <p14:tracePt t="22290" x="1130300" y="4043363"/>
          <p14:tracePt t="22292" x="1114425" y="4043363"/>
          <p14:tracePt t="22294" x="1106488" y="4043363"/>
          <p14:tracePt t="22296" x="1098550" y="4043363"/>
          <p14:tracePt t="22298" x="1090613" y="4043363"/>
          <p14:tracePt t="22300" x="1090613" y="4051300"/>
          <p14:tracePt t="22302" x="1081088" y="4051300"/>
          <p14:tracePt t="22304" x="1073150" y="4051300"/>
          <p14:tracePt t="22306" x="1073150" y="4059238"/>
          <p14:tracePt t="22316" x="1065213" y="4059238"/>
          <p14:tracePt t="22320" x="1065213" y="4067175"/>
          <p14:tracePt t="22326" x="1065213" y="4075113"/>
          <p14:tracePt t="22332" x="1065213" y="4084638"/>
          <p14:tracePt t="22338" x="1065213" y="4092575"/>
          <p14:tracePt t="22340" x="1065213" y="4100513"/>
          <p14:tracePt t="22344" x="1065213" y="4108450"/>
          <p14:tracePt t="22346" x="1057275" y="4108450"/>
          <p14:tracePt t="22348" x="1057275" y="4116388"/>
          <p14:tracePt t="22352" x="1057275" y="4124325"/>
          <p14:tracePt t="22354" x="1057275" y="4132263"/>
          <p14:tracePt t="22356" x="1057275" y="4140200"/>
          <p14:tracePt t="22360" x="1057275" y="4157663"/>
          <p14:tracePt t="22364" x="1057275" y="4165600"/>
          <p14:tracePt t="22366" x="1057275" y="4181475"/>
          <p14:tracePt t="22368" x="1057275" y="4189413"/>
          <p14:tracePt t="22370" x="1057275" y="4197350"/>
          <p14:tracePt t="22372" x="1057275" y="4205288"/>
          <p14:tracePt t="22374" x="1057275" y="4222750"/>
          <p14:tracePt t="22378" x="1057275" y="4238625"/>
          <p14:tracePt t="22380" x="1057275" y="4246563"/>
          <p14:tracePt t="22382" x="1057275" y="4254500"/>
          <p14:tracePt t="22384" x="1057275" y="4262438"/>
          <p14:tracePt t="22386" x="1057275" y="4270375"/>
          <p14:tracePt t="22388" x="1057275" y="4279900"/>
          <p14:tracePt t="22390" x="1057275" y="4287838"/>
          <p14:tracePt t="22392" x="1057275" y="4295775"/>
          <p14:tracePt t="22394" x="1065213" y="4303713"/>
          <p14:tracePt t="22396" x="1065213" y="4319588"/>
          <p14:tracePt t="22398" x="1065213" y="4327525"/>
          <p14:tracePt t="22400" x="1065213" y="4335463"/>
          <p14:tracePt t="22402" x="1065213" y="4352925"/>
          <p14:tracePt t="22406" x="1065213" y="4360863"/>
          <p14:tracePt t="22408" x="1065213" y="4368800"/>
          <p14:tracePt t="22410" x="1065213" y="4376738"/>
          <p14:tracePt t="22412" x="1065213" y="4384675"/>
          <p14:tracePt t="22414" x="1065213" y="4392613"/>
          <p14:tracePt t="22416" x="1073150" y="4392613"/>
          <p14:tracePt t="22418" x="1073150" y="4400550"/>
          <p14:tracePt t="22420" x="1073150" y="4410075"/>
          <p14:tracePt t="22422" x="1073150" y="4418013"/>
          <p14:tracePt t="22424" x="1073150" y="4425950"/>
          <p14:tracePt t="22426" x="1073150" y="4433888"/>
          <p14:tracePt t="22428" x="1081088" y="4433888"/>
          <p14:tracePt t="22430" x="1081088" y="4441825"/>
          <p14:tracePt t="22432" x="1081088" y="4449763"/>
          <p14:tracePt t="22434" x="1090613" y="4457700"/>
          <p14:tracePt t="22438" x="1090613" y="4465638"/>
          <p14:tracePt t="22442" x="1090613" y="4475163"/>
          <p14:tracePt t="22446" x="1098550" y="4483100"/>
          <p14:tracePt t="22448" x="1098550" y="4491038"/>
          <p14:tracePt t="22452" x="1098550" y="4498975"/>
          <p14:tracePt t="22456" x="1098550" y="4506913"/>
          <p14:tracePt t="22458" x="1106488" y="4506913"/>
          <p14:tracePt t="22460" x="1106488" y="4522788"/>
          <p14:tracePt t="22462" x="1114425" y="4522788"/>
          <p14:tracePt t="22464" x="1114425" y="4530725"/>
          <p14:tracePt t="22466" x="1122363" y="4530725"/>
          <p14:tracePt t="22468" x="1122363" y="4540250"/>
          <p14:tracePt t="22472" x="1122363" y="4548188"/>
          <p14:tracePt t="22474" x="1130300" y="4556125"/>
          <p14:tracePt t="22478" x="1138238" y="4564063"/>
          <p14:tracePt t="22480" x="1138238" y="4572000"/>
          <p14:tracePt t="22483" x="1146175" y="4579938"/>
          <p14:tracePt t="22486" x="1155700" y="4587875"/>
          <p14:tracePt t="22490" x="1163638" y="4595813"/>
          <p14:tracePt t="22494" x="1171575" y="4603750"/>
          <p14:tracePt t="22496" x="1171575" y="4613275"/>
          <p14:tracePt t="22501" x="1179513" y="4621213"/>
          <p14:tracePt t="22505" x="1187450" y="4629150"/>
          <p14:tracePt t="22508" x="1195388" y="4637088"/>
          <p14:tracePt t="22510" x="1195388" y="4645025"/>
          <p14:tracePt t="22514" x="1203325" y="4652963"/>
          <p14:tracePt t="22518" x="1211263" y="4660900"/>
          <p14:tracePt t="22520" x="1220788" y="4660900"/>
          <p14:tracePt t="22524" x="1220788" y="4668838"/>
          <p14:tracePt t="22526" x="1228725" y="4668838"/>
          <p14:tracePt t="22528" x="1228725" y="4678363"/>
          <p14:tracePt t="22530" x="1236663" y="4678363"/>
          <p14:tracePt t="22532" x="1236663" y="4686300"/>
          <p14:tracePt t="22534" x="1244600" y="4686300"/>
          <p14:tracePt t="22538" x="1252538" y="4694238"/>
          <p14:tracePt t="22540" x="1260475" y="4694238"/>
          <p14:tracePt t="22544" x="1268413" y="4694238"/>
          <p14:tracePt t="22550" x="1276350" y="4694238"/>
          <p14:tracePt t="22552" x="1276350" y="4702175"/>
          <p14:tracePt t="22554" x="1284288" y="4702175"/>
          <p14:tracePt t="22556" x="1293813" y="4702175"/>
          <p14:tracePt t="22560" x="1301750" y="4702175"/>
          <p14:tracePt t="22566" x="1301750" y="4710113"/>
          <p14:tracePt t="22572" x="1309688" y="4710113"/>
          <p14:tracePt t="22574" x="1317625" y="4710113"/>
          <p14:tracePt t="22576" x="1325563" y="4710113"/>
          <p14:tracePt t="22580" x="1333500" y="4710113"/>
          <p14:tracePt t="22584" x="1341438" y="4710113"/>
          <p14:tracePt t="22590" x="1349375" y="4710113"/>
          <p14:tracePt t="22592" x="1358900" y="4710113"/>
          <p14:tracePt t="22596" x="1366838" y="4710113"/>
          <p14:tracePt t="22600" x="1374775" y="4710113"/>
          <p14:tracePt t="22603" x="1382713" y="4710113"/>
          <p14:tracePt t="22605" x="1390650" y="4710113"/>
          <p14:tracePt t="22606" x="1406525" y="4710113"/>
          <p14:tracePt t="22609" x="1414463" y="4710113"/>
          <p14:tracePt t="22610" x="1423988" y="4710113"/>
          <p14:tracePt t="22612" x="1431925" y="4710113"/>
          <p14:tracePt t="22614" x="1447800" y="4710113"/>
          <p14:tracePt t="22616" x="1455738" y="4710113"/>
          <p14:tracePt t="22618" x="1463675" y="4710113"/>
          <p14:tracePt t="22621" x="1479550" y="4702175"/>
          <p14:tracePt t="22622" x="1489075" y="4702175"/>
          <p14:tracePt t="22625" x="1497013" y="4694238"/>
          <p14:tracePt t="22626" x="1520825" y="4694238"/>
          <p14:tracePt t="22628" x="1528763" y="4686300"/>
          <p14:tracePt t="22630" x="1536700" y="4678363"/>
          <p14:tracePt t="22632" x="1562100" y="4678363"/>
          <p14:tracePt t="22634" x="1570038" y="4668838"/>
          <p14:tracePt t="22637" x="1585913" y="4660900"/>
          <p14:tracePt t="22638" x="1593850" y="4652963"/>
          <p14:tracePt t="22640" x="1609725" y="4652963"/>
          <p14:tracePt t="22642" x="1627188" y="4637088"/>
          <p14:tracePt t="22644" x="1643063" y="4637088"/>
          <p14:tracePt t="22646" x="1658938" y="4621213"/>
          <p14:tracePt t="22648" x="1666875" y="4613275"/>
          <p14:tracePt t="22650" x="1674813" y="4603750"/>
          <p14:tracePt t="22652" x="1700213" y="4595813"/>
          <p14:tracePt t="22654" x="1708150" y="4587875"/>
          <p14:tracePt t="22656" x="1724025" y="4572000"/>
          <p14:tracePt t="22658" x="1731963" y="4572000"/>
          <p14:tracePt t="22660" x="1739900" y="4556125"/>
          <p14:tracePt t="22662" x="1757363" y="4556125"/>
          <p14:tracePt t="22664" x="1765300" y="4540250"/>
          <p14:tracePt t="22666" x="1773238" y="4530725"/>
          <p14:tracePt t="22668" x="1773238" y="4522788"/>
          <p14:tracePt t="22670" x="1789113" y="4514850"/>
          <p14:tracePt t="22672" x="1789113" y="4506913"/>
          <p14:tracePt t="22674" x="1797050" y="4498975"/>
          <p14:tracePt t="22678" x="1804988" y="4483100"/>
          <p14:tracePt t="22680" x="1814513" y="4483100"/>
          <p14:tracePt t="22682" x="1814513" y="4475163"/>
          <p14:tracePt t="22684" x="1822450" y="4465638"/>
          <p14:tracePt t="22686" x="1822450" y="4457700"/>
          <p14:tracePt t="22688" x="1822450" y="4449763"/>
          <p14:tracePt t="22690" x="1822450" y="4441825"/>
          <p14:tracePt t="22692" x="1830388" y="4433888"/>
          <p14:tracePt t="22694" x="1830388" y="4425950"/>
          <p14:tracePt t="22696" x="1830388" y="4418013"/>
          <p14:tracePt t="22698" x="1830388" y="4410075"/>
          <p14:tracePt t="22700" x="1830388" y="4400550"/>
          <p14:tracePt t="22702" x="1838325" y="4392613"/>
          <p14:tracePt t="22704" x="1838325" y="4376738"/>
          <p14:tracePt t="22708" x="1838325" y="4368800"/>
          <p14:tracePt t="22710" x="1838325" y="4352925"/>
          <p14:tracePt t="22714" x="1838325" y="4344988"/>
          <p14:tracePt t="22717" x="1838325" y="4327525"/>
          <p14:tracePt t="22718" x="1830388" y="4327525"/>
          <p14:tracePt t="22722" x="1830388" y="4311650"/>
          <p14:tracePt t="22722" x="1830388" y="4303713"/>
          <p14:tracePt t="22724" x="1822450" y="4303713"/>
          <p14:tracePt t="22726" x="1822450" y="4295775"/>
          <p14:tracePt t="22728" x="1814513" y="4287838"/>
          <p14:tracePt t="22730" x="1814513" y="4279900"/>
          <p14:tracePt t="22732" x="1804988" y="4270375"/>
          <p14:tracePt t="22734" x="1804988" y="4262438"/>
          <p14:tracePt t="22736" x="1797050" y="4262438"/>
          <p14:tracePt t="22738" x="1797050" y="4254500"/>
          <p14:tracePt t="22740" x="1789113" y="4246563"/>
          <p14:tracePt t="22742" x="1781175" y="4238625"/>
          <p14:tracePt t="22744" x="1781175" y="4230688"/>
          <p14:tracePt t="22746" x="1773238" y="4222750"/>
          <p14:tracePt t="22748" x="1765300" y="4222750"/>
          <p14:tracePt t="22750" x="1757363" y="4214813"/>
          <p14:tracePt t="22752" x="1749425" y="4205288"/>
          <p14:tracePt t="22754" x="1739900" y="4197350"/>
          <p14:tracePt t="22756" x="1724025" y="4197350"/>
          <p14:tracePt t="22758" x="1716088" y="4189413"/>
          <p14:tracePt t="22760" x="1708150" y="4173538"/>
          <p14:tracePt t="22763" x="1700213" y="4173538"/>
          <p14:tracePt t="22764" x="1692275" y="4165600"/>
          <p14:tracePt t="22766" x="1684338" y="4165600"/>
          <p14:tracePt t="22768" x="1684338" y="4157663"/>
          <p14:tracePt t="22770" x="1674813" y="4157663"/>
          <p14:tracePt t="22772" x="1666875" y="4149725"/>
          <p14:tracePt t="22776" x="1666875" y="4140200"/>
          <p14:tracePt t="22830" x="1666875" y="4149725"/>
          <p14:tracePt t="22836" x="1666875" y="4157663"/>
          <p14:tracePt t="22841" x="1666875" y="4165600"/>
          <p14:tracePt t="22847" x="1666875" y="4181475"/>
          <p14:tracePt t="22850" x="1666875" y="4189413"/>
          <p14:tracePt t="22854" x="1666875" y="4197350"/>
          <p14:tracePt t="22858" x="1658938" y="4205288"/>
          <p14:tracePt t="22860" x="1658938" y="4214813"/>
          <p14:tracePt t="22864" x="1651000" y="4222750"/>
          <p14:tracePt t="22868" x="1643063" y="4230688"/>
          <p14:tracePt t="22870" x="1635125" y="4230688"/>
          <p14:tracePt t="22873" x="1635125" y="4246563"/>
          <p14:tracePt t="22874" x="1627188" y="4246563"/>
          <p14:tracePt t="22875" x="1627188" y="4254500"/>
          <p14:tracePt t="22877" x="1619250" y="4254500"/>
          <p14:tracePt t="22879" x="1619250" y="4262438"/>
          <p14:tracePt t="22882" x="1609725" y="4262438"/>
          <p14:tracePt t="22884" x="1601788" y="4270375"/>
          <p14:tracePt t="22886" x="1601788" y="4279900"/>
          <p14:tracePt t="22888" x="1593850" y="4279900"/>
          <p14:tracePt t="22892" x="1585913" y="4279900"/>
          <p14:tracePt t="22894" x="1585913" y="4287838"/>
          <p14:tracePt t="22896" x="1577975" y="4287838"/>
          <p14:tracePt t="22898" x="1570038" y="4287838"/>
          <p14:tracePt t="22902" x="1562100" y="4287838"/>
          <p14:tracePt t="22905" x="1562100" y="4295775"/>
          <p14:tracePt t="22910" x="1554163" y="4295775"/>
          <p14:tracePt t="22914" x="1544638" y="4295775"/>
          <p14:tracePt t="22918" x="1536700" y="4295775"/>
          <p14:tracePt t="22924" x="1528763" y="4295775"/>
          <p14:tracePt t="22930" x="1520825" y="4295775"/>
          <p14:tracePt t="22936" x="1512888" y="4295775"/>
          <p14:tracePt t="22938" x="1504950" y="4295775"/>
          <p14:tracePt t="22942" x="1497013" y="4295775"/>
          <p14:tracePt t="22946" x="1489075" y="4295775"/>
          <p14:tracePt t="22950" x="1479550" y="4303713"/>
          <p14:tracePt t="22954" x="1463675" y="4303713"/>
          <p14:tracePt t="22956" x="1455738" y="4303713"/>
          <p14:tracePt t="22958" x="1447800" y="4303713"/>
          <p14:tracePt t="22960" x="1439863" y="4311650"/>
          <p14:tracePt t="22962" x="1431925" y="4311650"/>
          <p14:tracePt t="22964" x="1423988" y="4311650"/>
          <p14:tracePt t="22967" x="1406525" y="4311650"/>
          <p14:tracePt t="22968" x="1398588" y="4311650"/>
          <p14:tracePt t="22970" x="1390650" y="4311650"/>
          <p14:tracePt t="22972" x="1382713" y="4311650"/>
          <p14:tracePt t="22974" x="1366838" y="4311650"/>
          <p14:tracePt t="22976" x="1349375" y="4311650"/>
          <p14:tracePt t="22978" x="1341438" y="4311650"/>
          <p14:tracePt t="22980" x="1325563" y="4311650"/>
          <p14:tracePt t="22982" x="1309688" y="4311650"/>
          <p14:tracePt t="22984" x="1284288" y="4311650"/>
          <p14:tracePt t="22986" x="1268413" y="4311650"/>
          <p14:tracePt t="22988" x="1252538" y="4311650"/>
          <p14:tracePt t="22990" x="1236663" y="4311650"/>
          <p14:tracePt t="22992" x="1220788" y="4311650"/>
          <p14:tracePt t="22994" x="1203325" y="4311650"/>
          <p14:tracePt t="22996" x="1187450" y="4311650"/>
          <p14:tracePt t="22998" x="1163638" y="4311650"/>
          <p14:tracePt t="23000" x="1146175" y="4311650"/>
          <p14:tracePt t="23003" x="1138238" y="4311650"/>
          <p14:tracePt t="23004" x="1122363" y="4311650"/>
          <p14:tracePt t="23006" x="1114425" y="4311650"/>
          <p14:tracePt t="23008" x="1098550" y="4311650"/>
          <p14:tracePt t="23010" x="1090613" y="4311650"/>
          <p14:tracePt t="23013" x="1081088" y="4311650"/>
          <p14:tracePt t="23014" x="1073150" y="4311650"/>
          <p14:tracePt t="23018" x="1065213" y="4311650"/>
          <p14:tracePt t="23037" x="1057275" y="4311650"/>
          <p14:tracePt t="23070" x="1049338" y="4311650"/>
          <p14:tracePt t="23078" x="1041400" y="4311650"/>
          <p14:tracePt t="23089" x="1041400" y="4303713"/>
          <p14:tracePt t="23090" x="1033463" y="4295775"/>
          <p14:tracePt t="23094" x="1025525" y="4295775"/>
          <p14:tracePt t="23096" x="1016000" y="4287838"/>
          <p14:tracePt t="23100" x="1016000" y="4279900"/>
          <p14:tracePt t="23102" x="1008063" y="4279900"/>
          <p14:tracePt t="23104" x="1008063" y="4270375"/>
          <p14:tracePt t="23107" x="1000125" y="4262438"/>
          <p14:tracePt t="23110" x="992188" y="4254500"/>
          <p14:tracePt t="23113" x="984250" y="4238625"/>
          <p14:tracePt t="23116" x="968375" y="4230688"/>
          <p14:tracePt t="23118" x="960438" y="4222750"/>
          <p14:tracePt t="23120" x="950913" y="4205288"/>
          <p14:tracePt t="23122" x="942975" y="4197350"/>
          <p14:tracePt t="23124" x="935038" y="4189413"/>
          <p14:tracePt t="23126" x="927100" y="4173538"/>
          <p14:tracePt t="23128" x="911225" y="4165600"/>
          <p14:tracePt t="23130" x="911225" y="4149725"/>
          <p14:tracePt t="23132" x="895350" y="4132263"/>
          <p14:tracePt t="23134" x="885825" y="4124325"/>
          <p14:tracePt t="23136" x="869950" y="4108450"/>
          <p14:tracePt t="23138" x="862013" y="4092575"/>
          <p14:tracePt t="23140" x="846138" y="4084638"/>
          <p14:tracePt t="23142" x="846138" y="4067175"/>
          <p14:tracePt t="23144" x="830263" y="4059238"/>
          <p14:tracePt t="23146" x="820738" y="4043363"/>
          <p14:tracePt t="23147" x="804863" y="4019550"/>
          <p14:tracePt t="23150" x="796925" y="4002088"/>
          <p14:tracePt t="23153" x="781050" y="3986213"/>
          <p14:tracePt t="23155" x="773113" y="3970338"/>
          <p14:tracePt t="23156" x="755650" y="3944938"/>
          <p14:tracePt t="23158" x="747713" y="3929063"/>
          <p14:tracePt t="23159" x="731838" y="3913188"/>
          <p14:tracePt t="23162" x="723900" y="3897313"/>
          <p14:tracePt t="23164" x="708025" y="3871913"/>
          <p14:tracePt t="23166" x="700088" y="3856038"/>
          <p14:tracePt t="23168" x="682625" y="3840163"/>
          <p14:tracePt t="23170" x="674688" y="3814763"/>
          <p14:tracePt t="23172" x="658813" y="3790950"/>
          <p14:tracePt t="23174" x="650875" y="3775075"/>
          <p14:tracePt t="23176" x="635000" y="3749675"/>
          <p14:tracePt t="23178" x="627063" y="3725863"/>
          <p14:tracePt t="23180" x="617538" y="3702050"/>
          <p14:tracePt t="23182" x="609600" y="3684588"/>
          <p14:tracePt t="23184" x="601663" y="3660775"/>
          <p14:tracePt t="23186" x="601663" y="3644900"/>
          <p14:tracePt t="23188" x="593725" y="3629025"/>
          <p14:tracePt t="23190" x="585788" y="3611563"/>
          <p14:tracePt t="23192" x="577850" y="3587750"/>
          <p14:tracePt t="23194" x="577850" y="3571875"/>
          <p14:tracePt t="23196" x="577850" y="3554413"/>
          <p14:tracePt t="23198" x="577850" y="3538538"/>
          <p14:tracePt t="23200" x="577850" y="3530600"/>
          <p14:tracePt t="23203" x="577850" y="3514725"/>
          <p14:tracePt t="23204" x="577850" y="3498850"/>
          <p14:tracePt t="23206" x="577850" y="3481388"/>
          <p14:tracePt t="23208" x="577850" y="3473450"/>
          <p14:tracePt t="23210" x="577850" y="3457575"/>
          <p14:tracePt t="23212" x="577850" y="3441700"/>
          <p14:tracePt t="23214" x="577850" y="3424238"/>
          <p14:tracePt t="23216" x="577850" y="3416300"/>
          <p14:tracePt t="23218" x="577850" y="3408363"/>
          <p14:tracePt t="23220" x="585788" y="3392488"/>
          <p14:tracePt t="23222" x="585788" y="3384550"/>
          <p14:tracePt t="23224" x="593725" y="3376613"/>
          <p14:tracePt t="23226" x="593725" y="3359150"/>
          <p14:tracePt t="23228" x="601663" y="3343275"/>
          <p14:tracePt t="23230" x="601663" y="3335338"/>
          <p14:tracePt t="23233" x="609600" y="3319463"/>
          <p14:tracePt t="23234" x="617538" y="3311525"/>
          <p14:tracePt t="23236" x="627063" y="3303588"/>
          <p14:tracePt t="23238" x="627063" y="3286125"/>
          <p14:tracePt t="23240" x="635000" y="3278188"/>
          <p14:tracePt t="23243" x="642938" y="3270250"/>
          <p14:tracePt t="23244" x="642938" y="3254375"/>
          <p14:tracePt t="23246" x="650875" y="3246438"/>
          <p14:tracePt t="23248" x="658813" y="3228975"/>
          <p14:tracePt t="23249" x="658813" y="3221038"/>
          <p14:tracePt t="23252" x="666750" y="3213100"/>
          <p14:tracePt t="23255" x="674688" y="3197225"/>
          <p14:tracePt t="23256" x="674688" y="3189288"/>
          <p14:tracePt t="23257" x="682625" y="3181350"/>
          <p14:tracePt t="23260" x="690563" y="3163888"/>
          <p14:tracePt t="23262" x="690563" y="3155950"/>
          <p14:tracePt t="23264" x="700088" y="3148013"/>
          <p14:tracePt t="23266" x="708025" y="3132138"/>
          <p14:tracePt t="23268" x="708025" y="3124200"/>
          <p14:tracePt t="23270" x="708025" y="3108325"/>
          <p14:tracePt t="23272" x="715963" y="3090863"/>
          <p14:tracePt t="23274" x="723900" y="3082925"/>
          <p14:tracePt t="23276" x="723900" y="3067050"/>
          <p14:tracePt t="23278" x="731838" y="3051175"/>
          <p14:tracePt t="23280" x="731838" y="3043238"/>
          <p14:tracePt t="23282" x="739775" y="3025775"/>
          <p14:tracePt t="23284" x="747713" y="3017838"/>
          <p14:tracePt t="23286" x="747713" y="2994025"/>
          <p14:tracePt t="23288" x="747713" y="2986088"/>
          <p14:tracePt t="23290" x="755650" y="2978150"/>
          <p14:tracePt t="23292" x="755650" y="2960688"/>
          <p14:tracePt t="23294" x="765175" y="2944813"/>
          <p14:tracePt t="23296" x="765175" y="2936875"/>
          <p14:tracePt t="23298" x="765175" y="2921000"/>
          <p14:tracePt t="23300" x="765175" y="2903538"/>
          <p14:tracePt t="23302" x="765175" y="2887663"/>
          <p14:tracePt t="23304" x="773113" y="2879725"/>
          <p14:tracePt t="23306" x="773113" y="2871788"/>
          <p14:tracePt t="23309" x="781050" y="2847975"/>
          <p14:tracePt t="23310" x="781050" y="2838450"/>
          <p14:tracePt t="23313" x="781050" y="2822575"/>
          <p14:tracePt t="23315" x="781050" y="2806700"/>
          <p14:tracePt t="23316" x="781050" y="2798763"/>
          <p14:tracePt t="23318" x="788988" y="2782888"/>
          <p14:tracePt t="23320" x="788988" y="2765425"/>
          <p14:tracePt t="23322" x="788988" y="2757488"/>
          <p14:tracePt t="23324" x="788988" y="2741613"/>
          <p14:tracePt t="23326" x="788988" y="2725738"/>
          <p14:tracePt t="23328" x="788988" y="2708275"/>
          <p14:tracePt t="23330" x="788988" y="2700338"/>
          <p14:tracePt t="23332" x="788988" y="2684463"/>
          <p14:tracePt t="23334" x="788988" y="2676525"/>
          <p14:tracePt t="23336" x="788988" y="2660650"/>
          <p14:tracePt t="23338" x="788988" y="2652713"/>
          <p14:tracePt t="23340" x="788988" y="2643188"/>
          <p14:tracePt t="23343" x="788988" y="2627313"/>
          <p14:tracePt t="23345" x="788988" y="2611438"/>
          <p14:tracePt t="23346" x="788988" y="2603500"/>
          <p14:tracePt t="23347" x="788988" y="2595563"/>
          <p14:tracePt t="23350" x="796925" y="2578100"/>
          <p14:tracePt t="23352" x="796925" y="2562225"/>
          <p14:tracePt t="23354" x="804863" y="2554288"/>
          <p14:tracePt t="23356" x="804863" y="2546350"/>
          <p14:tracePt t="23358" x="804863" y="2530475"/>
          <p14:tracePt t="23360" x="804863" y="2522538"/>
          <p14:tracePt t="23362" x="812800" y="2513013"/>
          <p14:tracePt t="23364" x="812800" y="2497138"/>
          <p14:tracePt t="23366" x="820738" y="2489200"/>
          <p14:tracePt t="23368" x="820738" y="2473325"/>
          <p14:tracePt t="23370" x="820738" y="2465388"/>
          <p14:tracePt t="23372" x="830263" y="2457450"/>
          <p14:tracePt t="23374" x="838200" y="2439988"/>
          <p14:tracePt t="23376" x="838200" y="2432050"/>
          <p14:tracePt t="23378" x="838200" y="2424113"/>
          <p14:tracePt t="23379" x="838200" y="2416175"/>
          <p14:tracePt t="23382" x="846138" y="2400300"/>
          <p14:tracePt t="23384" x="846138" y="2392363"/>
          <p14:tracePt t="23386" x="854075" y="2382838"/>
          <p14:tracePt t="23388" x="854075" y="2366963"/>
          <p14:tracePt t="23390" x="854075" y="2359025"/>
          <p14:tracePt t="23393" x="862013" y="2351088"/>
          <p14:tracePt t="23394" x="869950" y="2335213"/>
          <p14:tracePt t="23396" x="869950" y="2327275"/>
          <p14:tracePt t="23398" x="869950" y="2317750"/>
          <p14:tracePt t="23402" x="877888" y="2301875"/>
          <p14:tracePt t="23406" x="885825" y="2293938"/>
          <p14:tracePt t="23408" x="885825" y="2286000"/>
          <p14:tracePt t="23412" x="895350" y="2278063"/>
          <p14:tracePt t="23416" x="895350" y="2270125"/>
          <p14:tracePt t="23424" x="895350" y="2262188"/>
          <p14:tracePt t="23434" x="895350" y="2254250"/>
          <p14:tracePt t="23488" x="895350" y="2262188"/>
          <p14:tracePt t="23493" x="903288" y="2262188"/>
          <p14:tracePt t="23499" x="903288" y="2270125"/>
          <p14:tracePt t="23501" x="903288" y="2278063"/>
          <p14:tracePt t="23511" x="911225" y="2286000"/>
          <p14:tracePt t="23520" x="911225" y="2293938"/>
          <p14:tracePt t="23544" x="919163" y="2293938"/>
          <p14:tracePt t="23573" x="927100" y="2293938"/>
          <p14:tracePt t="23585" x="935038" y="2293938"/>
          <p14:tracePt t="23590" x="942975" y="2293938"/>
          <p14:tracePt t="23592" x="950913" y="2293938"/>
          <p14:tracePt t="23595" x="950913" y="2301875"/>
          <p14:tracePt t="23597" x="960438" y="2301875"/>
          <p14:tracePt t="23598" x="960438" y="2309813"/>
          <p14:tracePt t="23600" x="968375" y="2309813"/>
          <p14:tracePt t="23604" x="976313" y="2309813"/>
          <p14:tracePt t="23607" x="984250" y="2317750"/>
          <p14:tracePt t="23611" x="992188" y="2317750"/>
          <p14:tracePt t="23612" x="1000125" y="2327275"/>
          <p14:tracePt t="23616" x="1016000" y="2335213"/>
          <p14:tracePt t="23618" x="1025525" y="2335213"/>
          <p14:tracePt t="23620" x="1033463" y="2343150"/>
          <p14:tracePt t="23622" x="1041400" y="2343150"/>
          <p14:tracePt t="23623" x="1049338" y="2351088"/>
          <p14:tracePt t="23626" x="1065213" y="2359025"/>
          <p14:tracePt t="23628" x="1073150" y="2359025"/>
          <p14:tracePt t="23630" x="1081088" y="2366963"/>
          <p14:tracePt t="23632" x="1090613" y="2374900"/>
          <p14:tracePt t="23634" x="1098550" y="2374900"/>
          <p14:tracePt t="23636" x="1114425" y="2382838"/>
          <p14:tracePt t="23638" x="1122363" y="2382838"/>
          <p14:tracePt t="23640" x="1138238" y="2392363"/>
          <p14:tracePt t="23642" x="1146175" y="2392363"/>
          <p14:tracePt t="23644" x="1163638" y="2400300"/>
          <p14:tracePt t="23646" x="1179513" y="2408238"/>
          <p14:tracePt t="23648" x="1187450" y="2416175"/>
          <p14:tracePt t="23650" x="1203325" y="2416175"/>
          <p14:tracePt t="23653" x="1211263" y="2416175"/>
          <p14:tracePt t="23654" x="1220788" y="2424113"/>
          <p14:tracePt t="23656" x="1236663" y="2424113"/>
          <p14:tracePt t="23658" x="1244600" y="2432050"/>
          <p14:tracePt t="23660" x="1252538" y="2432050"/>
          <p14:tracePt t="23662" x="1260475" y="2432050"/>
          <p14:tracePt t="23664" x="1268413" y="2432050"/>
          <p14:tracePt t="23666" x="1284288" y="2439988"/>
          <p14:tracePt t="23670" x="1293813" y="2447925"/>
          <p14:tracePt t="23677" x="1301750" y="2447925"/>
          <p14:tracePt t="23686" x="1309688" y="2447925"/>
          <p14:tracePt t="23700" x="1317625" y="2447925"/>
          <p14:tracePt t="23703" x="1325563" y="2447925"/>
          <p14:tracePt t="23716" x="1333500" y="2439988"/>
          <p14:tracePt t="23723" x="1341438" y="2439988"/>
          <p14:tracePt t="23724" x="1341438" y="2432050"/>
          <p14:tracePt t="23727" x="1349375" y="2432050"/>
          <p14:tracePt t="23729" x="1358900" y="2432050"/>
          <p14:tracePt t="23732" x="1366838" y="2432050"/>
          <p14:tracePt t="23734" x="1366838" y="2424113"/>
          <p14:tracePt t="23736" x="1382713" y="2424113"/>
          <p14:tracePt t="23740" x="1390650" y="2416175"/>
          <p14:tracePt t="23742" x="1390650" y="2408238"/>
          <p14:tracePt t="23744" x="1398588" y="2408238"/>
          <p14:tracePt t="23746" x="1398588" y="2400300"/>
          <p14:tracePt t="23748" x="1406525" y="2400300"/>
          <p14:tracePt t="23750" x="1414463" y="2400300"/>
          <p14:tracePt t="23753" x="1414463" y="2392363"/>
          <p14:tracePt t="23754" x="1423988" y="2392363"/>
          <p14:tracePt t="23756" x="1423988" y="2382838"/>
          <p14:tracePt t="23758" x="1423988" y="2374900"/>
          <p14:tracePt t="23766" x="1423988" y="2366963"/>
          <p14:tracePt t="23773" x="1423988" y="2359025"/>
          <p14:tracePt t="23776" x="1423988" y="2351088"/>
          <p14:tracePt t="23778" x="1423988" y="2343150"/>
          <p14:tracePt t="23782" x="1423988" y="2335213"/>
          <p14:tracePt t="23784" x="1414463" y="2335213"/>
          <p14:tracePt t="23786" x="1406525" y="2327275"/>
          <p14:tracePt t="23788" x="1398588" y="2327275"/>
          <p14:tracePt t="23790" x="1390650" y="2317750"/>
          <p14:tracePt t="23793" x="1374775" y="2309813"/>
          <p14:tracePt t="23794" x="1366838" y="2301875"/>
          <p14:tracePt t="23796" x="1358900" y="2301875"/>
          <p14:tracePt t="23798" x="1341438" y="2293938"/>
          <p14:tracePt t="23799" x="1325563" y="2293938"/>
          <p14:tracePt t="23802" x="1317625" y="2286000"/>
          <p14:tracePt t="23804" x="1301750" y="2286000"/>
          <p14:tracePt t="23806" x="1276350" y="2286000"/>
          <p14:tracePt t="23808" x="1260475" y="2278063"/>
          <p14:tracePt t="23810" x="1244600" y="2270125"/>
          <p14:tracePt t="23812" x="1228725" y="2270125"/>
          <p14:tracePt t="23814" x="1211263" y="2262188"/>
          <p14:tracePt t="23816" x="1195388" y="2262188"/>
          <p14:tracePt t="23818" x="1179513" y="2262188"/>
          <p14:tracePt t="23820" x="1163638" y="2262188"/>
          <p14:tracePt t="23823" x="1146175" y="2262188"/>
          <p14:tracePt t="23824" x="1130300" y="2254250"/>
          <p14:tracePt t="23826" x="1114425" y="2254250"/>
          <p14:tracePt t="23828" x="1106488" y="2254250"/>
          <p14:tracePt t="23830" x="1090613" y="2254250"/>
          <p14:tracePt t="23832" x="1081088" y="2244725"/>
          <p14:tracePt t="23834" x="1065213" y="2244725"/>
          <p14:tracePt t="23836" x="1049338" y="2244725"/>
          <p14:tracePt t="23838" x="1033463" y="2244725"/>
          <p14:tracePt t="23840" x="1025525" y="2244725"/>
          <p14:tracePt t="23842" x="1008063" y="2244725"/>
          <p14:tracePt t="23844" x="992188" y="2244725"/>
          <p14:tracePt t="23846" x="976313" y="2236788"/>
          <p14:tracePt t="23848" x="960438" y="2236788"/>
          <p14:tracePt t="23850" x="950913" y="2236788"/>
          <p14:tracePt t="23852" x="935038" y="2236788"/>
          <p14:tracePt t="23855" x="919163" y="2236788"/>
          <p14:tracePt t="23856" x="911225" y="2236788"/>
          <p14:tracePt t="23858" x="895350" y="2236788"/>
          <p14:tracePt t="23860" x="885825" y="2236788"/>
          <p14:tracePt t="23862" x="869950" y="2236788"/>
          <p14:tracePt t="23866" x="862013" y="2236788"/>
          <p14:tracePt t="23868" x="846138" y="2236788"/>
          <p14:tracePt t="23872" x="838200" y="2236788"/>
          <p14:tracePt t="23874" x="830263" y="2236788"/>
          <p14:tracePt t="23876" x="820738" y="2236788"/>
          <p14:tracePt t="23878" x="812800" y="2236788"/>
          <p14:tracePt t="23882" x="804863" y="2236788"/>
          <p14:tracePt t="23886" x="796925" y="2236788"/>
          <p14:tracePt t="23890" x="788988" y="2236788"/>
          <p14:tracePt t="23898" x="788988" y="2244725"/>
          <p14:tracePt t="23904" x="788988" y="2254250"/>
          <p14:tracePt t="23906" x="781050" y="2254250"/>
          <p14:tracePt t="23908" x="781050" y="2262188"/>
          <p14:tracePt t="23910" x="781050" y="2270125"/>
          <p14:tracePt t="23914" x="781050" y="2278063"/>
          <p14:tracePt t="23918" x="781050" y="2286000"/>
          <p14:tracePt t="23922" x="773113" y="2301875"/>
          <p14:tracePt t="23926" x="773113" y="2309813"/>
          <p14:tracePt t="23928" x="773113" y="2317750"/>
          <p14:tracePt t="23930" x="773113" y="2327275"/>
          <p14:tracePt t="23932" x="773113" y="2343150"/>
          <p14:tracePt t="23935" x="773113" y="2351088"/>
          <p14:tracePt t="23938" x="765175" y="2366963"/>
          <p14:tracePt t="23940" x="765175" y="2374900"/>
          <p14:tracePt t="23944" x="765175" y="2382838"/>
          <p14:tracePt t="23946" x="765175" y="2392363"/>
          <p14:tracePt t="23948" x="765175" y="2400300"/>
          <p14:tracePt t="23950" x="765175" y="2408238"/>
          <p14:tracePt t="23952" x="765175" y="2416175"/>
          <p14:tracePt t="23958" x="765175" y="2432050"/>
          <p14:tracePt t="23962" x="765175" y="2439988"/>
          <p14:tracePt t="23964" x="765175" y="2447925"/>
          <p14:tracePt t="23970" x="765175" y="2457450"/>
          <p14:tracePt t="23972" x="765175" y="2465388"/>
          <p14:tracePt t="23976" x="765175" y="2473325"/>
          <p14:tracePt t="23978" x="765175" y="2481263"/>
          <p14:tracePt t="23980" x="765175" y="2489200"/>
          <p14:tracePt t="23982" x="773113" y="2489200"/>
          <p14:tracePt t="23986" x="781050" y="2497138"/>
          <p14:tracePt t="23992" x="788988" y="2505075"/>
          <p14:tracePt t="23996" x="788988" y="2513013"/>
          <p14:tracePt t="23998" x="796925" y="2513013"/>
          <p14:tracePt t="23999" x="796925" y="2522538"/>
          <p14:tracePt t="24002" x="804863" y="2522538"/>
          <p14:tracePt t="24004" x="812800" y="2530475"/>
          <p14:tracePt t="24012" x="820738" y="2530475"/>
          <p14:tracePt t="24016" x="820738" y="2538413"/>
          <p14:tracePt t="24024" x="820738" y="2546350"/>
          <p14:tracePt t="24026" x="830263" y="2546350"/>
          <p14:tracePt t="24034" x="838200" y="2546350"/>
          <p14:tracePt t="24040" x="838200" y="2554288"/>
          <p14:tracePt t="24044" x="838200" y="2562225"/>
          <p14:tracePt t="24046" x="846138" y="2562225"/>
          <p14:tracePt t="24050" x="854075" y="2562225"/>
          <p14:tracePt t="24054" x="854075" y="2570163"/>
          <p14:tracePt t="24058" x="854075" y="2578100"/>
          <p14:tracePt t="24060" x="862013" y="2578100"/>
          <p14:tracePt t="24062" x="862013" y="2587625"/>
          <p14:tracePt t="24064" x="869950" y="2595563"/>
          <p14:tracePt t="24068" x="877888" y="2603500"/>
          <p14:tracePt t="24072" x="885825" y="2619375"/>
          <p14:tracePt t="24074" x="885825" y="2627313"/>
          <p14:tracePt t="24076" x="895350" y="2635250"/>
          <p14:tracePt t="24078" x="903288" y="2652713"/>
          <p14:tracePt t="24080" x="903288" y="2660650"/>
          <p14:tracePt t="24083" x="911225" y="2668588"/>
          <p14:tracePt t="24085" x="919163" y="2692400"/>
          <p14:tracePt t="24086" x="927100" y="2708275"/>
          <p14:tracePt t="24088" x="927100" y="2725738"/>
          <p14:tracePt t="24091" x="935038" y="2741613"/>
          <p14:tracePt t="24093" x="942975" y="2757488"/>
          <p14:tracePt t="24095" x="942975" y="2782888"/>
          <p14:tracePt t="24096" x="950913" y="2798763"/>
          <p14:tracePt t="24098" x="960438" y="2814638"/>
          <p14:tracePt t="24100" x="968375" y="2830513"/>
          <p14:tracePt t="24102" x="968375" y="2847975"/>
          <p14:tracePt t="24104" x="968375" y="2871788"/>
          <p14:tracePt t="24107" x="976313" y="2895600"/>
          <p14:tracePt t="24109" x="984250" y="2921000"/>
          <p14:tracePt t="24110" x="992188" y="2936875"/>
          <p14:tracePt t="24113" x="992188" y="2952750"/>
          <p14:tracePt t="24114" x="1000125" y="2968625"/>
          <p14:tracePt t="24116" x="1008063" y="2986088"/>
          <p14:tracePt t="24118" x="1016000" y="3009900"/>
          <p14:tracePt t="24120" x="1016000" y="3025775"/>
          <p14:tracePt t="24122" x="1016000" y="3043238"/>
          <p14:tracePt t="24124" x="1016000" y="3059113"/>
          <p14:tracePt t="24126" x="1025525" y="3074988"/>
          <p14:tracePt t="24128" x="1025525" y="3090863"/>
          <p14:tracePt t="24130" x="1033463" y="3116263"/>
          <p14:tracePt t="24133" x="1033463" y="3132138"/>
          <p14:tracePt t="24134" x="1033463" y="3148013"/>
          <p14:tracePt t="24136" x="1033463" y="3155950"/>
          <p14:tracePt t="24138" x="1041400" y="3173413"/>
          <p14:tracePt t="24140" x="1049338" y="3181350"/>
          <p14:tracePt t="24143" x="1049338" y="3189288"/>
          <p14:tracePt t="24144" x="1049338" y="3205163"/>
          <p14:tracePt t="24146" x="1057275" y="3213100"/>
          <p14:tracePt t="24148" x="1057275" y="3221038"/>
          <p14:tracePt t="24150" x="1057275" y="3228975"/>
          <p14:tracePt t="24152" x="1057275" y="3238500"/>
          <p14:tracePt t="24154" x="1057275" y="3246438"/>
          <p14:tracePt t="24158" x="1057275" y="3254375"/>
          <p14:tracePt t="24160" x="1065213" y="3254375"/>
          <p14:tracePt t="24162" x="1065213" y="3262313"/>
          <p14:tracePt t="24168" x="1065213" y="3270250"/>
          <p14:tracePt t="24186" x="1073150" y="3270250"/>
          <p14:tracePt t="24208" x="1081088" y="3270250"/>
          <p14:tracePt t="24214" x="1081088" y="3262313"/>
          <p14:tracePt t="24220" x="1090613" y="3254375"/>
          <p14:tracePt t="24225" x="1090613" y="3246438"/>
          <p14:tracePt t="24227" x="1098550" y="3238500"/>
          <p14:tracePt t="24230" x="1106488" y="3228975"/>
          <p14:tracePt t="24234" x="1106488" y="3221038"/>
          <p14:tracePt t="24236" x="1114425" y="3221038"/>
          <p14:tracePt t="24238" x="1122363" y="3213100"/>
          <p14:tracePt t="24240" x="1122363" y="3205163"/>
          <p14:tracePt t="24244" x="1130300" y="3197225"/>
          <p14:tracePt t="24249" x="1138238" y="3189288"/>
          <p14:tracePt t="24252" x="1146175" y="3181350"/>
          <p14:tracePt t="24256" x="1155700" y="3173413"/>
          <p14:tracePt t="24258" x="1163638" y="3173413"/>
          <p14:tracePt t="24260" x="1171575" y="3173413"/>
          <p14:tracePt t="24262" x="1179513" y="3163888"/>
          <p14:tracePt t="24264" x="1187450" y="3163888"/>
          <p14:tracePt t="24268" x="1203325" y="3155950"/>
          <p14:tracePt t="24270" x="1211263" y="3155950"/>
          <p14:tracePt t="24272" x="1211263" y="3148013"/>
          <p14:tracePt t="24274" x="1228725" y="3148013"/>
          <p14:tracePt t="24276" x="1236663" y="3148013"/>
          <p14:tracePt t="24278" x="1244600" y="3148013"/>
          <p14:tracePt t="24280" x="1260475" y="3148013"/>
          <p14:tracePt t="24282" x="1268413" y="3140075"/>
          <p14:tracePt t="24284" x="1276350" y="3132138"/>
          <p14:tracePt t="24286" x="1293813" y="3132138"/>
          <p14:tracePt t="24288" x="1309688" y="3132138"/>
          <p14:tracePt t="24290" x="1325563" y="3132138"/>
          <p14:tracePt t="24292" x="1333500" y="3132138"/>
          <p14:tracePt t="24294" x="1349375" y="3132138"/>
          <p14:tracePt t="24296" x="1366838" y="3132138"/>
          <p14:tracePt t="24298" x="1390650" y="3132138"/>
          <p14:tracePt t="24300" x="1398588" y="3124200"/>
          <p14:tracePt t="24302" x="1414463" y="3124200"/>
          <p14:tracePt t="24304" x="1431925" y="3124200"/>
          <p14:tracePt t="24306" x="1447800" y="3124200"/>
          <p14:tracePt t="24309" x="1471613" y="3116263"/>
          <p14:tracePt t="24310" x="1489075" y="3116263"/>
          <p14:tracePt t="24312" x="1504950" y="3116263"/>
          <p14:tracePt t="24314" x="1520825" y="3116263"/>
          <p14:tracePt t="24316" x="1536700" y="3116263"/>
          <p14:tracePt t="24318" x="1554163" y="3108325"/>
          <p14:tracePt t="24320" x="1577975" y="3108325"/>
          <p14:tracePt t="24322" x="1601788" y="3098800"/>
          <p14:tracePt t="24324" x="1619250" y="3098800"/>
          <p14:tracePt t="24326" x="1643063" y="3090863"/>
          <p14:tracePt t="24328" x="1666875" y="3090863"/>
          <p14:tracePt t="24331" x="1684338" y="3090863"/>
          <p14:tracePt t="24333" x="1700213" y="3090863"/>
          <p14:tracePt t="24334" x="1716088" y="3082925"/>
          <p14:tracePt t="24336" x="1739900" y="3082925"/>
          <p14:tracePt t="24338" x="1765300" y="3082925"/>
          <p14:tracePt t="24340" x="1781175" y="3074988"/>
          <p14:tracePt t="24342" x="1804988" y="3074988"/>
          <p14:tracePt t="24344" x="1822450" y="3067050"/>
          <p14:tracePt t="24346" x="1838325" y="3067050"/>
          <p14:tracePt t="24348" x="1854200" y="3067050"/>
          <p14:tracePt t="24350" x="1870075" y="3067050"/>
          <p14:tracePt t="24352" x="1887538" y="3067050"/>
          <p14:tracePt t="24354" x="1903413" y="3067050"/>
          <p14:tracePt t="24356" x="1927225" y="3067050"/>
          <p14:tracePt t="24358" x="1943100" y="3059113"/>
          <p14:tracePt t="24360" x="1960563" y="3059113"/>
          <p14:tracePt t="24362" x="1976438" y="3059113"/>
          <p14:tracePt t="24364" x="1992313" y="3051175"/>
          <p14:tracePt t="24366" x="2008188" y="3043238"/>
          <p14:tracePt t="24368" x="2017713" y="3043238"/>
          <p14:tracePt t="24370" x="2025650" y="3043238"/>
          <p14:tracePt t="24372" x="2033588" y="3043238"/>
          <p14:tracePt t="24374" x="2041525" y="3033713"/>
          <p14:tracePt t="24376" x="2049463" y="3033713"/>
          <p14:tracePt t="24378" x="2057400" y="3033713"/>
          <p14:tracePt t="24384" x="2065338" y="3033713"/>
          <p14:tracePt t="24386" x="2073275" y="3033713"/>
          <p14:tracePt t="24398" x="2073275" y="3025775"/>
          <p14:tracePt t="24410" x="2065338" y="3017838"/>
          <p14:tracePt t="24416" x="2057400" y="3017838"/>
          <p14:tracePt t="24420" x="2049463" y="3017838"/>
          <p14:tracePt t="24422" x="2041525" y="3009900"/>
          <p14:tracePt t="24424" x="2033588" y="3009900"/>
          <p14:tracePt t="24427" x="2017713" y="3009900"/>
          <p14:tracePt t="24430" x="2008188" y="3009900"/>
          <p14:tracePt t="24433" x="1992313" y="3009900"/>
          <p14:tracePt t="24434" x="1984375" y="3001963"/>
          <p14:tracePt t="24436" x="1976438" y="3001963"/>
          <p14:tracePt t="24438" x="1960563" y="3001963"/>
          <p14:tracePt t="24440" x="1952625" y="3001963"/>
          <p14:tracePt t="24442" x="1943100" y="3001963"/>
          <p14:tracePt t="24444" x="1935163" y="3001963"/>
          <p14:tracePt t="24448" x="1927225" y="2994025"/>
          <p14:tracePt t="24452" x="1919288" y="2994025"/>
          <p14:tracePt t="24456" x="1911350" y="2994025"/>
          <p14:tracePt t="24474" x="1903413" y="2994025"/>
          <p14:tracePt t="24530" x="1903413" y="2986088"/>
          <p14:tracePt t="24542" x="1903413" y="2978150"/>
          <p14:tracePt t="24544" x="1903413" y="2968625"/>
          <p14:tracePt t="24546" x="1911350" y="2968625"/>
          <p14:tracePt t="24548" x="1911350" y="2960688"/>
          <p14:tracePt t="24550" x="1919288" y="2960688"/>
          <p14:tracePt t="24552" x="1927225" y="2952750"/>
          <p14:tracePt t="24554" x="1927225" y="2944813"/>
          <p14:tracePt t="24556" x="1943100" y="2936875"/>
          <p14:tracePt t="24559" x="1943100" y="2928938"/>
          <p14:tracePt t="24560" x="1960563" y="2921000"/>
          <p14:tracePt t="24562" x="1968500" y="2913063"/>
          <p14:tracePt t="24564" x="1976438" y="2895600"/>
          <p14:tracePt t="24566" x="1992313" y="2887663"/>
          <p14:tracePt t="24568" x="2008188" y="2879725"/>
          <p14:tracePt t="24570" x="2025650" y="2871788"/>
          <p14:tracePt t="24572" x="2041525" y="2855913"/>
          <p14:tracePt t="24574" x="2049463" y="2847975"/>
          <p14:tracePt t="24576" x="2065338" y="2830513"/>
          <p14:tracePt t="24578" x="2090738" y="2830513"/>
          <p14:tracePt t="24580" x="2106613" y="2814638"/>
          <p14:tracePt t="24582" x="2114550" y="2806700"/>
          <p14:tracePt t="24584" x="2130425" y="2790825"/>
          <p14:tracePt t="24586" x="2155825" y="2782888"/>
          <p14:tracePt t="24588" x="2163763" y="2765425"/>
          <p14:tracePt t="24590" x="2179638" y="2757488"/>
          <p14:tracePt t="24593" x="2195513" y="2741613"/>
          <p14:tracePt t="24594" x="2203450" y="2725738"/>
          <p14:tracePt t="24596" x="2220913" y="2717800"/>
          <p14:tracePt t="24598" x="2228850" y="2700338"/>
          <p14:tracePt t="24600" x="2244725" y="2684463"/>
          <p14:tracePt t="24602" x="2252663" y="2676525"/>
          <p14:tracePt t="24604" x="2268538" y="2660650"/>
          <p14:tracePt t="24606" x="2278063" y="2643188"/>
          <p14:tracePt t="24608" x="2286000" y="2635250"/>
          <p14:tracePt t="24610" x="2286000" y="2619375"/>
          <p14:tracePt t="24613" x="2293938" y="2611438"/>
          <p14:tracePt t="24614" x="2301875" y="2595563"/>
          <p14:tracePt t="24616" x="2301875" y="2578100"/>
          <p14:tracePt t="24618" x="2301875" y="2570163"/>
          <p14:tracePt t="24620" x="2309813" y="2562225"/>
          <p14:tracePt t="24623" x="2317750" y="2546350"/>
          <p14:tracePt t="24625" x="2317750" y="2538413"/>
          <p14:tracePt t="24626" x="2317750" y="2530475"/>
          <p14:tracePt t="24628" x="2317750" y="2522538"/>
          <p14:tracePt t="24630" x="2317750" y="2513013"/>
          <p14:tracePt t="24632" x="2317750" y="2505075"/>
          <p14:tracePt t="24634" x="2317750" y="2497138"/>
          <p14:tracePt t="24636" x="2317750" y="2489200"/>
          <p14:tracePt t="24638" x="2317750" y="2481263"/>
          <p14:tracePt t="24640" x="2317750" y="2473325"/>
          <p14:tracePt t="24644" x="2317750" y="2457450"/>
          <p14:tracePt t="24646" x="2309813" y="2447925"/>
          <p14:tracePt t="24648" x="2301875" y="2439988"/>
          <p14:tracePt t="24650" x="2301875" y="2424113"/>
          <p14:tracePt t="24653" x="2293938" y="2424113"/>
          <p14:tracePt t="24654" x="2293938" y="2408238"/>
          <p14:tracePt t="24658" x="2286000" y="2400300"/>
          <p14:tracePt t="24660" x="2278063" y="2392363"/>
          <p14:tracePt t="24664" x="2260600" y="2374900"/>
          <p14:tracePt t="24668" x="2252663" y="2366963"/>
          <p14:tracePt t="24670" x="2252663" y="2359025"/>
          <p14:tracePt t="24672" x="2236788" y="2351088"/>
          <p14:tracePt t="24674" x="2236788" y="2343150"/>
          <p14:tracePt t="24676" x="2220913" y="2335213"/>
          <p14:tracePt t="24680" x="2203450" y="2327275"/>
          <p14:tracePt t="24682" x="2203450" y="2317750"/>
          <p14:tracePt t="24684" x="2195513" y="2317750"/>
          <p14:tracePt t="24686" x="2187575" y="2309813"/>
          <p14:tracePt t="24688" x="2179638" y="2309813"/>
          <p14:tracePt t="24690" x="2163763" y="2301875"/>
          <p14:tracePt t="24692" x="2155825" y="2293938"/>
          <p14:tracePt t="24694" x="2147888" y="2286000"/>
          <p14:tracePt t="24696" x="2130425" y="2286000"/>
          <p14:tracePt t="24698" x="2130425" y="2278063"/>
          <p14:tracePt t="24700" x="2122488" y="2278063"/>
          <p14:tracePt t="24702" x="2114550" y="2270125"/>
          <p14:tracePt t="24704" x="2106613" y="2262188"/>
          <p14:tracePt t="24706" x="2090738" y="2262188"/>
          <p14:tracePt t="24710" x="2082800" y="2262188"/>
          <p14:tracePt t="24712" x="2065338" y="2254250"/>
          <p14:tracePt t="24714" x="2057400" y="2254250"/>
          <p14:tracePt t="24716" x="2049463" y="2254250"/>
          <p14:tracePt t="24720" x="2041525" y="2244725"/>
          <p14:tracePt t="24722" x="2025650" y="2244725"/>
          <p14:tracePt t="24724" x="2017713" y="2244725"/>
          <p14:tracePt t="24726" x="2008188" y="2236788"/>
          <p14:tracePt t="24728" x="2000250" y="2236788"/>
          <p14:tracePt t="24732" x="1992313" y="2236788"/>
          <p14:tracePt t="24734" x="1984375" y="2236788"/>
          <p14:tracePt t="24736" x="1976438" y="2236788"/>
          <p14:tracePt t="24742" x="1968500" y="2236788"/>
          <p14:tracePt t="24746" x="1960563" y="2228850"/>
          <p14:tracePt t="24752" x="1952625" y="2228850"/>
          <p14:tracePt t="24762" x="1943100" y="2228850"/>
          <p14:tracePt t="24770" x="1943100" y="2236788"/>
          <p14:tracePt t="24773" x="1935163" y="2236788"/>
          <p14:tracePt t="24776" x="1927225" y="2236788"/>
          <p14:tracePt t="24778" x="1919288" y="2244725"/>
          <p14:tracePt t="24780" x="1919288" y="2254250"/>
          <p14:tracePt t="24783" x="1911350" y="2254250"/>
          <p14:tracePt t="24784" x="1911350" y="2262188"/>
          <p14:tracePt t="24786" x="1895475" y="2270125"/>
          <p14:tracePt t="24788" x="1887538" y="2278063"/>
          <p14:tracePt t="24790" x="1879600" y="2286000"/>
          <p14:tracePt t="24792" x="1870075" y="2293938"/>
          <p14:tracePt t="24795" x="1862138" y="2309813"/>
          <p14:tracePt t="24796" x="1838325" y="2327275"/>
          <p14:tracePt t="24798" x="1830388" y="2343150"/>
          <p14:tracePt t="24800" x="1814513" y="2359025"/>
          <p14:tracePt t="24802" x="1797050" y="2374900"/>
          <p14:tracePt t="24804" x="1789113" y="2392363"/>
          <p14:tracePt t="24806" x="1765300" y="2416175"/>
          <p14:tracePt t="24808" x="1757363" y="2432050"/>
          <p14:tracePt t="24810" x="1731963" y="2447925"/>
          <p14:tracePt t="24812" x="1716088" y="2473325"/>
          <p14:tracePt t="24814" x="1708150" y="2489200"/>
          <p14:tracePt t="24816" x="1684338" y="2505075"/>
          <p14:tracePt t="24818" x="1666875" y="2538413"/>
          <p14:tracePt t="24820" x="1643063" y="2562225"/>
          <p14:tracePt t="24823" x="1627188" y="2578100"/>
          <p14:tracePt t="24824" x="1601788" y="2603500"/>
          <p14:tracePt t="24826" x="1593850" y="2627313"/>
          <p14:tracePt t="24828" x="1570038" y="2652713"/>
          <p14:tracePt t="24830" x="1554163" y="2676525"/>
          <p14:tracePt t="24832" x="1528763" y="2700338"/>
          <p14:tracePt t="24834" x="1512888" y="2733675"/>
          <p14:tracePt t="24836" x="1497013" y="2749550"/>
          <p14:tracePt t="24838" x="1479550" y="2773363"/>
          <p14:tracePt t="24841" x="1463675" y="2798763"/>
          <p14:tracePt t="24842" x="1447800" y="2814638"/>
          <p14:tracePt t="24844" x="1431925" y="2830513"/>
          <p14:tracePt t="24846" x="1423988" y="2847975"/>
          <p14:tracePt t="24848" x="1406525" y="2871788"/>
          <p14:tracePt t="24850" x="1398588" y="2887663"/>
          <p14:tracePt t="24852" x="1382713" y="2903538"/>
          <p14:tracePt t="24854" x="1374775" y="2921000"/>
          <p14:tracePt t="24856" x="1366838" y="2936875"/>
          <p14:tracePt t="24858" x="1358900" y="2960688"/>
          <p14:tracePt t="24860" x="1349375" y="2978150"/>
          <p14:tracePt t="24862" x="1341438" y="2994025"/>
          <p14:tracePt t="24864" x="1341438" y="3001963"/>
          <p14:tracePt t="24866" x="1341438" y="3017838"/>
          <p14:tracePt t="24868" x="1333500" y="3025775"/>
          <p14:tracePt t="24870" x="1333500" y="3043238"/>
          <p14:tracePt t="24872" x="1333500" y="3059113"/>
          <p14:tracePt t="24874" x="1333500" y="3067050"/>
          <p14:tracePt t="24876" x="1333500" y="3074988"/>
          <p14:tracePt t="24878" x="1333500" y="3082925"/>
          <p14:tracePt t="24880" x="1333500" y="3098800"/>
          <p14:tracePt t="24882" x="1333500" y="3108325"/>
          <p14:tracePt t="24884" x="1333500" y="3116263"/>
          <p14:tracePt t="24886" x="1341438" y="3132138"/>
          <p14:tracePt t="24888" x="1349375" y="3132138"/>
          <p14:tracePt t="24890" x="1349375" y="3148013"/>
          <p14:tracePt t="24892" x="1358900" y="3148013"/>
          <p14:tracePt t="24894" x="1358900" y="3155950"/>
          <p14:tracePt t="24896" x="1366838" y="3173413"/>
          <p14:tracePt t="24898" x="1374775" y="3173413"/>
          <p14:tracePt t="24900" x="1382713" y="3189288"/>
          <p14:tracePt t="24904" x="1390650" y="3197225"/>
          <p14:tracePt t="24906" x="1398588" y="3197225"/>
          <p14:tracePt t="24908" x="1414463" y="3205163"/>
          <p14:tracePt t="24910" x="1423988" y="3213100"/>
          <p14:tracePt t="24913" x="1431925" y="3213100"/>
          <p14:tracePt t="24914" x="1439863" y="3221038"/>
          <p14:tracePt t="24916" x="1447800" y="3228975"/>
          <p14:tracePt t="24918" x="1455738" y="3228975"/>
          <p14:tracePt t="24920" x="1463675" y="3228975"/>
          <p14:tracePt t="24923" x="1471613" y="3228975"/>
          <p14:tracePt t="24925" x="1479550" y="3228975"/>
          <p14:tracePt t="24926" x="1489075" y="3228975"/>
          <p14:tracePt t="24928" x="1497013" y="3228975"/>
          <p14:tracePt t="24930" x="1504950" y="3228975"/>
          <p14:tracePt t="24932" x="1512888" y="3228975"/>
          <p14:tracePt t="24934" x="1520825" y="3228975"/>
          <p14:tracePt t="24936" x="1528763" y="3228975"/>
          <p14:tracePt t="24940" x="1536700" y="3228975"/>
          <p14:tracePt t="24942" x="1544638" y="3228975"/>
          <p14:tracePt t="24944" x="1554163" y="3228975"/>
          <p14:tracePt t="24946" x="1562100" y="3228975"/>
          <p14:tracePt t="24948" x="1570038" y="3228975"/>
          <p14:tracePt t="24950" x="1577975" y="3228975"/>
          <p14:tracePt t="24954" x="1593850" y="3228975"/>
          <p14:tracePt t="24958" x="1601788" y="3221038"/>
          <p14:tracePt t="24960" x="1609725" y="3221038"/>
          <p14:tracePt t="24962" x="1619250" y="3213100"/>
          <p14:tracePt t="24964" x="1635125" y="3205163"/>
          <p14:tracePt t="24966" x="1643063" y="3205163"/>
          <p14:tracePt t="24968" x="1651000" y="3197225"/>
          <p14:tracePt t="24970" x="1666875" y="3189288"/>
          <p14:tracePt t="24972" x="1684338" y="3189288"/>
          <p14:tracePt t="24974" x="1700213" y="3181350"/>
          <p14:tracePt t="24976" x="1716088" y="3163888"/>
          <p14:tracePt t="24978" x="1739900" y="3163888"/>
          <p14:tracePt t="24980" x="1765300" y="3148013"/>
          <p14:tracePt t="24983" x="1781175" y="3140075"/>
          <p14:tracePt t="24984" x="1804988" y="3132138"/>
          <p14:tracePt t="24986" x="1830388" y="3116263"/>
          <p14:tracePt t="24988" x="1862138" y="3108325"/>
          <p14:tracePt t="24990" x="1887538" y="3090863"/>
          <p14:tracePt t="24992" x="1911350" y="3074988"/>
          <p14:tracePt t="24994" x="1952625" y="3059113"/>
          <p14:tracePt t="24996" x="1976438" y="3051175"/>
          <p14:tracePt t="24998" x="2000250" y="3033713"/>
          <p14:tracePt t="25000" x="2041525" y="3009900"/>
          <p14:tracePt t="25002" x="2065338" y="3001963"/>
          <p14:tracePt t="25004" x="2098675" y="2978150"/>
          <p14:tracePt t="25006" x="2122488" y="2960688"/>
          <p14:tracePt t="25008" x="2155825" y="2936875"/>
          <p14:tracePt t="25010" x="2179638" y="2913063"/>
          <p14:tracePt t="25012" x="2212975" y="2895600"/>
          <p14:tracePt t="25014" x="2236788" y="2871788"/>
          <p14:tracePt t="25016" x="2268538" y="2855913"/>
          <p14:tracePt t="25018" x="2293938" y="2830513"/>
          <p14:tracePt t="25020" x="2309813" y="2814638"/>
          <p14:tracePt t="25022" x="2343150" y="2790825"/>
          <p14:tracePt t="25024" x="2359025" y="2773363"/>
          <p14:tracePt t="25026" x="2382838" y="2749550"/>
          <p14:tracePt t="25028" x="2398713" y="2733675"/>
          <p14:tracePt t="25030" x="2408238" y="2717800"/>
          <p14:tracePt t="25032" x="2424113" y="2692400"/>
          <p14:tracePt t="25034" x="2439988" y="2668588"/>
          <p14:tracePt t="25036" x="2447925" y="2652713"/>
          <p14:tracePt t="25038" x="2455863" y="2635250"/>
          <p14:tracePt t="25040" x="2463800" y="2619375"/>
          <p14:tracePt t="25043" x="2473325" y="2595563"/>
          <p14:tracePt t="25045" x="2481263" y="2578100"/>
          <p14:tracePt t="25046" x="2481263" y="2562225"/>
          <p14:tracePt t="25048" x="2481263" y="2546350"/>
          <p14:tracePt t="25050" x="2489200" y="2530475"/>
          <p14:tracePt t="25052" x="2489200" y="2513013"/>
          <p14:tracePt t="25054" x="2489200" y="2505075"/>
          <p14:tracePt t="25056" x="2489200" y="2497138"/>
          <p14:tracePt t="25058" x="2489200" y="2489200"/>
          <p14:tracePt t="25060" x="2489200" y="2473325"/>
          <p14:tracePt t="25062" x="2489200" y="2465388"/>
          <p14:tracePt t="25064" x="2489200" y="2457450"/>
          <p14:tracePt t="25066" x="2489200" y="2447925"/>
          <p14:tracePt t="25068" x="2489200" y="2439988"/>
          <p14:tracePt t="25070" x="2481263" y="2439988"/>
          <p14:tracePt t="25072" x="2481263" y="2432050"/>
          <p14:tracePt t="25078" x="2473325" y="2424113"/>
          <p14:tracePt t="25084" x="2473325" y="2416175"/>
          <p14:tracePt t="25086" x="2463800" y="2416175"/>
          <p14:tracePt t="25089" x="2455863" y="2416175"/>
          <p14:tracePt t="25092" x="2455863" y="2408238"/>
          <p14:tracePt t="25096" x="2447925" y="2408238"/>
          <p14:tracePt t="25100" x="2439988" y="2408238"/>
          <p14:tracePt t="25106" x="2432050" y="2408238"/>
          <p14:tracePt t="25108" x="2424113" y="2408238"/>
          <p14:tracePt t="25112" x="2416175" y="2408238"/>
          <p14:tracePt t="25116" x="2408238" y="2408238"/>
          <p14:tracePt t="25118" x="2398713" y="2408238"/>
          <p14:tracePt t="25120" x="2390775" y="2408238"/>
          <p14:tracePt t="25122" x="2374900" y="2408238"/>
          <p14:tracePt t="25124" x="2366963" y="2408238"/>
          <p14:tracePt t="25126" x="2359025" y="2408238"/>
          <p14:tracePt t="25128" x="2343150" y="2408238"/>
          <p14:tracePt t="25130" x="2333625" y="2408238"/>
          <p14:tracePt t="25132" x="2325688" y="2408238"/>
          <p14:tracePt t="25134" x="2309813" y="2416175"/>
          <p14:tracePt t="25136" x="2301875" y="2416175"/>
          <p14:tracePt t="25138" x="2293938" y="2416175"/>
          <p14:tracePt t="25140" x="2286000" y="2424113"/>
          <p14:tracePt t="25142" x="2278063" y="2424113"/>
          <p14:tracePt t="25144" x="2268538" y="2424113"/>
          <p14:tracePt t="25146" x="2260600" y="2424113"/>
          <p14:tracePt t="25150" x="2252663" y="2432050"/>
          <p14:tracePt t="25154" x="2244725" y="2432050"/>
          <p14:tracePt t="25160" x="2236788" y="2432050"/>
          <p14:tracePt t="25174" x="2236788" y="2439988"/>
          <p14:tracePt t="25242" x="2236788" y="2447925"/>
          <p14:tracePt t="25265" x="2236788" y="2457450"/>
          <p14:tracePt t="25293" x="2236788" y="2465388"/>
          <p14:tracePt t="25306" x="2236788" y="2473325"/>
          <p14:tracePt t="25316" x="2236788" y="2481263"/>
          <p14:tracePt t="25320" x="2236788" y="2489200"/>
          <p14:tracePt t="25326" x="2236788" y="2497138"/>
          <p14:tracePt t="25332" x="2236788" y="2505075"/>
          <p14:tracePt t="25336" x="2236788" y="2513013"/>
          <p14:tracePt t="25340" x="2236788" y="2522538"/>
          <p14:tracePt t="25343" x="2236788" y="2530475"/>
          <p14:tracePt t="25344" x="2236788" y="2538413"/>
          <p14:tracePt t="25346" x="2236788" y="2546350"/>
          <p14:tracePt t="25348" x="2236788" y="2554288"/>
          <p14:tracePt t="25350" x="2236788" y="2570163"/>
          <p14:tracePt t="25352" x="2228850" y="2578100"/>
          <p14:tracePt t="25354" x="2220913" y="2587625"/>
          <p14:tracePt t="25356" x="2220913" y="2603500"/>
          <p14:tracePt t="25358" x="2220913" y="2611438"/>
          <p14:tracePt t="25360" x="2212975" y="2619375"/>
          <p14:tracePt t="25362" x="2203450" y="2635250"/>
          <p14:tracePt t="25364" x="2203450" y="2652713"/>
          <p14:tracePt t="25366" x="2195513" y="2668588"/>
          <p14:tracePt t="25368" x="2187575" y="2684463"/>
          <p14:tracePt t="25370" x="2179638" y="2700338"/>
          <p14:tracePt t="25372" x="2179638" y="2717800"/>
          <p14:tracePt t="25374" x="2171700" y="2733675"/>
          <p14:tracePt t="25376" x="2163763" y="2749550"/>
          <p14:tracePt t="25378" x="2155825" y="2782888"/>
          <p14:tracePt t="25379" x="2138363" y="2798763"/>
          <p14:tracePt t="25382" x="2130425" y="2822575"/>
          <p14:tracePt t="25384" x="2130425" y="2838450"/>
          <p14:tracePt t="25386" x="2114550" y="2863850"/>
          <p14:tracePt t="25388" x="2098675" y="2895600"/>
          <p14:tracePt t="25390" x="2090738" y="2921000"/>
          <p14:tracePt t="25392" x="2073275" y="2944813"/>
          <p14:tracePt t="25394" x="2057400" y="2968625"/>
          <p14:tracePt t="25395" x="2049463" y="3001963"/>
          <p14:tracePt t="25398" x="2033588" y="3025775"/>
          <p14:tracePt t="25400" x="2017713" y="3051175"/>
          <p14:tracePt t="25403" x="2008188" y="3082925"/>
          <p14:tracePt t="25404" x="1992313" y="3108325"/>
          <p14:tracePt t="25406" x="1984375" y="3140075"/>
          <p14:tracePt t="25408" x="1968500" y="3181350"/>
          <p14:tracePt t="25410" x="1960563" y="3213100"/>
          <p14:tracePt t="25412" x="1943100" y="3254375"/>
          <p14:tracePt t="25414" x="1927225" y="3278188"/>
          <p14:tracePt t="25416" x="1911350" y="3319463"/>
          <p14:tracePt t="25418" x="1911350" y="3351213"/>
          <p14:tracePt t="25420" x="1895475" y="3392488"/>
          <p14:tracePt t="25422" x="1879600" y="3424238"/>
          <p14:tracePt t="25424" x="1870075" y="3457575"/>
          <p14:tracePt t="25426" x="1862138" y="3481388"/>
          <p14:tracePt t="25428" x="1846263" y="3522663"/>
          <p14:tracePt t="25430" x="1846263" y="3546475"/>
          <p14:tracePt t="25432" x="1830388" y="3587750"/>
          <p14:tracePt t="25434" x="1822450" y="3611563"/>
          <p14:tracePt t="25436" x="1814513" y="3644900"/>
          <p14:tracePt t="25438" x="1804988" y="3668713"/>
          <p14:tracePt t="25440" x="1797050" y="3709988"/>
          <p14:tracePt t="25442" x="1789113" y="3733800"/>
          <p14:tracePt t="25444" x="1781175" y="3759200"/>
          <p14:tracePt t="25446" x="1773238" y="3783013"/>
          <p14:tracePt t="25448" x="1773238" y="3806825"/>
          <p14:tracePt t="25450" x="1765300" y="3832225"/>
          <p14:tracePt t="25452" x="1757363" y="3856038"/>
          <p14:tracePt t="25454" x="1749425" y="3879850"/>
          <p14:tracePt t="25456" x="1749425" y="3897313"/>
          <p14:tracePt t="25458" x="1749425" y="3921125"/>
          <p14:tracePt t="25460" x="1749425" y="3937000"/>
          <p14:tracePt t="25462" x="1739900" y="3954463"/>
          <p14:tracePt t="25464" x="1739900" y="3970338"/>
          <p14:tracePt t="25466" x="1739900" y="3978275"/>
          <p14:tracePt t="25468" x="1739900" y="3994150"/>
          <p14:tracePt t="25470" x="1739900" y="4002088"/>
          <p14:tracePt t="25472" x="1739900" y="4019550"/>
          <p14:tracePt t="25475" x="1739900" y="4027488"/>
          <p14:tracePt t="25476" x="1739900" y="4043363"/>
          <p14:tracePt t="25478" x="1739900" y="4051300"/>
          <p14:tracePt t="25480" x="1739900" y="4059238"/>
          <p14:tracePt t="25482" x="1739900" y="4075113"/>
          <p14:tracePt t="25484" x="1739900" y="4084638"/>
          <p14:tracePt t="25486" x="1739900" y="4092575"/>
          <p14:tracePt t="25488" x="1739900" y="4100513"/>
          <p14:tracePt t="25490" x="1739900" y="4108450"/>
          <p14:tracePt t="25494" x="1739900" y="4124325"/>
          <p14:tracePt t="25496" x="1739900" y="4132263"/>
          <p14:tracePt t="25498" x="1739900" y="4140200"/>
          <p14:tracePt t="25502" x="1739900" y="4149725"/>
          <p14:tracePt t="25504" x="1739900" y="4157663"/>
          <p14:tracePt t="25508" x="1739900" y="4173538"/>
          <p14:tracePt t="25514" x="1739900" y="4181475"/>
          <p14:tracePt t="25518" x="1739900" y="4189413"/>
          <p14:tracePt t="25520" x="1739900" y="4197350"/>
          <p14:tracePt t="25524" x="1739900" y="4205288"/>
          <p14:tracePt t="25528" x="1739900" y="4214813"/>
          <p14:tracePt t="25532" x="1731963" y="4222750"/>
          <p14:tracePt t="25534" x="1731963" y="4230688"/>
          <p14:tracePt t="25540" x="1731963" y="4238625"/>
          <p14:tracePt t="25546" x="1731963" y="4246563"/>
          <p14:tracePt t="25550" x="1724025" y="4246563"/>
          <p14:tracePt t="25553" x="1724025" y="4254500"/>
          <p14:tracePt t="25557" x="1724025" y="4262438"/>
          <p14:tracePt t="25559" x="1716088" y="4270375"/>
          <p14:tracePt t="25564" x="1716088" y="4279900"/>
          <p14:tracePt t="25566" x="1708150" y="4279900"/>
          <p14:tracePt t="25568" x="1708150" y="4287838"/>
          <p14:tracePt t="25570" x="1700213" y="4287838"/>
          <p14:tracePt t="25575" x="1692275" y="4295775"/>
          <p14:tracePt t="25576" x="1692275" y="4303713"/>
          <p14:tracePt t="25580" x="1684338" y="4311650"/>
          <p14:tracePt t="25586" x="1674813" y="4319588"/>
          <p14:tracePt t="25589" x="1666875" y="4319588"/>
          <p14:tracePt t="25591" x="1666875" y="4327525"/>
          <p14:tracePt t="25593" x="1658938" y="4335463"/>
          <p14:tracePt t="25596" x="1651000" y="4335463"/>
          <p14:tracePt t="25599" x="1651000" y="4344988"/>
          <p14:tracePt t="25600" x="1643063" y="4344988"/>
          <p14:tracePt t="25603" x="1635125" y="4352925"/>
          <p14:tracePt t="25607" x="1635125" y="4360863"/>
          <p14:tracePt t="25609" x="1627188" y="4368800"/>
          <p14:tracePt t="25612" x="1619250" y="4368800"/>
          <p14:tracePt t="25615" x="1619250" y="4376738"/>
          <p14:tracePt t="25616" x="1609725" y="4376738"/>
          <p14:tracePt t="25619" x="1601788" y="4376738"/>
          <p14:tracePt t="25621" x="1601788" y="4384675"/>
          <p14:tracePt t="25623" x="1593850" y="4384675"/>
          <p14:tracePt t="25625" x="1585913" y="4392613"/>
          <p14:tracePt t="25626" x="1577975" y="4392613"/>
          <p14:tracePt t="25628" x="1577975" y="4400550"/>
          <p14:tracePt t="25630" x="1570038" y="4400550"/>
          <p14:tracePt t="25634" x="1562100" y="4400550"/>
          <p14:tracePt t="25636" x="1554163" y="4410075"/>
          <p14:tracePt t="25638" x="1544638" y="4410075"/>
          <p14:tracePt t="25640" x="1536700" y="4410075"/>
          <p14:tracePt t="25642" x="1528763" y="4410075"/>
          <p14:tracePt t="25644" x="1520825" y="4418013"/>
          <p14:tracePt t="25647" x="1512888" y="4425950"/>
          <p14:tracePt t="25649" x="1504950" y="4425950"/>
          <p14:tracePt t="25650" x="1489075" y="4425950"/>
          <p14:tracePt t="25652" x="1479550" y="4425950"/>
          <p14:tracePt t="25654" x="1471613" y="4425950"/>
          <p14:tracePt t="25656" x="1463675" y="4425950"/>
          <p14:tracePt t="25658" x="1447800" y="4433888"/>
          <p14:tracePt t="25660" x="1439863" y="4433888"/>
          <p14:tracePt t="25663" x="1431925" y="4441825"/>
          <p14:tracePt t="25664" x="1414463" y="4441825"/>
          <p14:tracePt t="25667" x="1406525" y="4441825"/>
          <p14:tracePt t="25668" x="1398588" y="4441825"/>
          <p14:tracePt t="25670" x="1382713" y="4449763"/>
          <p14:tracePt t="25672" x="1374775" y="4449763"/>
          <p14:tracePt t="25674" x="1366838" y="4457700"/>
          <p14:tracePt t="25676" x="1349375" y="4457700"/>
          <p14:tracePt t="25679" x="1341438" y="4457700"/>
          <p14:tracePt t="25680" x="1333500" y="4465638"/>
          <p14:tracePt t="25682" x="1317625" y="4465638"/>
          <p14:tracePt t="25685" x="1309688" y="4475163"/>
          <p14:tracePt t="25686" x="1301750" y="4475163"/>
          <p14:tracePt t="25688" x="1284288" y="4483100"/>
          <p14:tracePt t="25690" x="1276350" y="4483100"/>
          <p14:tracePt t="25692" x="1268413" y="4483100"/>
          <p14:tracePt t="25694" x="1268413" y="4491038"/>
          <p14:tracePt t="25696" x="1260475" y="4491038"/>
          <p14:tracePt t="25698" x="1252538" y="4491038"/>
          <p14:tracePt t="25700" x="1244600" y="4498975"/>
          <p14:tracePt t="25703" x="1236663" y="4506913"/>
          <p14:tracePt t="25704" x="1228725" y="4506913"/>
          <p14:tracePt t="25706" x="1220788" y="4514850"/>
          <p14:tracePt t="25709" x="1211263" y="4514850"/>
          <p14:tracePt t="25710" x="1203325" y="4522788"/>
          <p14:tracePt t="25713" x="1195388" y="4530725"/>
          <p14:tracePt t="25715" x="1187450" y="4530725"/>
          <p14:tracePt t="25716" x="1171575" y="4540250"/>
          <p14:tracePt t="25719" x="1171575" y="4548188"/>
          <p14:tracePt t="25720" x="1163638" y="4548188"/>
          <p14:tracePt t="25722" x="1146175" y="4556125"/>
          <p14:tracePt t="25726" x="1130300" y="4564063"/>
          <p14:tracePt t="25729" x="1122363" y="4572000"/>
          <p14:tracePt t="25730" x="1114425" y="4572000"/>
          <p14:tracePt t="25734" x="1098550" y="4579938"/>
          <p14:tracePt t="25734" x="1090613" y="4595813"/>
          <p14:tracePt t="25736" x="1081088" y="4595813"/>
          <p14:tracePt t="25738" x="1065213" y="4603750"/>
          <p14:tracePt t="25741" x="1057275" y="4613275"/>
          <p14:tracePt t="25743" x="1041400" y="4613275"/>
          <p14:tracePt t="25744" x="1033463" y="4621213"/>
          <p14:tracePt t="25746" x="1025525" y="4629150"/>
          <p14:tracePt t="25748" x="1008063" y="4629150"/>
          <p14:tracePt t="25750" x="1000125" y="4637088"/>
          <p14:tracePt t="25752" x="992188" y="4645025"/>
          <p14:tracePt t="25754" x="984250" y="4645025"/>
          <p14:tracePt t="25756" x="976313" y="4652963"/>
          <p14:tracePt t="25758" x="960438" y="4660900"/>
          <p14:tracePt t="25762" x="950913" y="4660900"/>
          <p14:tracePt t="25764" x="942975" y="4660900"/>
          <p14:tracePt t="25768" x="935038" y="4660900"/>
          <p14:tracePt t="25770" x="927100" y="4660900"/>
          <p14:tracePt t="25772" x="919163" y="4660900"/>
          <p14:tracePt t="25776" x="911225" y="4660900"/>
          <p14:tracePt t="25778" x="903288" y="4660900"/>
          <p14:tracePt t="25780" x="903288" y="4668838"/>
          <p14:tracePt t="25784" x="895350" y="4668838"/>
          <p14:tracePt t="25790" x="885825" y="4668838"/>
          <p14:tracePt t="25798" x="877888" y="4668838"/>
          <p14:tracePt t="25878" x="869950" y="4668838"/>
          <p14:tracePt t="25887" x="869950" y="4678363"/>
          <p14:tracePt t="25901" x="869950" y="4686300"/>
          <p14:tracePt t="25904" x="877888" y="4686300"/>
          <p14:tracePt t="25907" x="877888" y="4694238"/>
          <p14:tracePt t="25911" x="885825" y="4694238"/>
          <p14:tracePt t="25916" x="895350" y="4694238"/>
          <p14:tracePt t="25922" x="903288" y="4702175"/>
          <p14:tracePt t="25925" x="911225" y="4702175"/>
          <p14:tracePt t="25930" x="919163" y="4702175"/>
          <p14:tracePt t="25938" x="927100" y="4702175"/>
          <p14:tracePt t="25943" x="927100" y="4710113"/>
          <p14:tracePt t="25945" x="935038" y="4710113"/>
          <p14:tracePt t="25948" x="942975" y="4710113"/>
          <p14:tracePt t="25954" x="950913" y="4710113"/>
          <p14:tracePt t="25960" x="960438" y="4710113"/>
          <p14:tracePt t="25964" x="968375" y="4710113"/>
          <p14:tracePt t="25966" x="976313" y="4718050"/>
          <p14:tracePt t="25970" x="984250" y="4718050"/>
          <p14:tracePt t="25972" x="984250" y="4725988"/>
          <p14:tracePt t="25974" x="1000125" y="4725988"/>
          <p14:tracePt t="25978" x="1008063" y="4725988"/>
          <p14:tracePt t="25980" x="1016000" y="4733925"/>
          <p14:tracePt t="25982" x="1025525" y="4733925"/>
          <p14:tracePt t="25984" x="1033463" y="4743450"/>
          <p14:tracePt t="25986" x="1049338" y="4743450"/>
          <p14:tracePt t="25988" x="1057275" y="4751388"/>
          <p14:tracePt t="25990" x="1065213" y="4751388"/>
          <p14:tracePt t="25992" x="1081088" y="4759325"/>
          <p14:tracePt t="25994" x="1090613" y="4759325"/>
          <p14:tracePt t="25997" x="1098550" y="4767263"/>
          <p14:tracePt t="25999" x="1114425" y="4767263"/>
          <p14:tracePt t="26000" x="1122363" y="4767263"/>
          <p14:tracePt t="26002" x="1138238" y="4775200"/>
          <p14:tracePt t="26004" x="1146175" y="4783138"/>
          <p14:tracePt t="26006" x="1155700" y="4783138"/>
          <p14:tracePt t="26008" x="1171575" y="4783138"/>
          <p14:tracePt t="26010" x="1179513" y="4783138"/>
          <p14:tracePt t="26013" x="1187450" y="4791075"/>
          <p14:tracePt t="26015" x="1195388" y="4799013"/>
          <p14:tracePt t="26017" x="1203325" y="4799013"/>
          <p14:tracePt t="26018" x="1211263" y="4799013"/>
          <p14:tracePt t="26020" x="1228725" y="4799013"/>
          <p14:tracePt t="26023" x="1236663" y="4799013"/>
          <p14:tracePt t="26024" x="1244600" y="4799013"/>
          <p14:tracePt t="26026" x="1252538" y="4799013"/>
          <p14:tracePt t="26028" x="1268413" y="4808538"/>
          <p14:tracePt t="26030" x="1276350" y="4808538"/>
          <p14:tracePt t="26032" x="1284288" y="4808538"/>
          <p14:tracePt t="26034" x="1301750" y="4816475"/>
          <p14:tracePt t="26036" x="1317625" y="4816475"/>
          <p14:tracePt t="26038" x="1325563" y="4816475"/>
          <p14:tracePt t="26040" x="1341438" y="4816475"/>
          <p14:tracePt t="26043" x="1349375" y="4816475"/>
          <p14:tracePt t="26044" x="1366838" y="4816475"/>
          <p14:tracePt t="26045" x="1382713" y="4816475"/>
          <p14:tracePt t="26048" x="1390650" y="4824413"/>
          <p14:tracePt t="26050" x="1414463" y="4824413"/>
          <p14:tracePt t="26052" x="1431925" y="4824413"/>
          <p14:tracePt t="26054" x="1447800" y="4824413"/>
          <p14:tracePt t="26056" x="1463675" y="4824413"/>
          <p14:tracePt t="26058" x="1479550" y="4824413"/>
          <p14:tracePt t="26060" x="1497013" y="4824413"/>
          <p14:tracePt t="26063" x="1512888" y="4824413"/>
          <p14:tracePt t="26064" x="1536700" y="4824413"/>
          <p14:tracePt t="26066" x="1554163" y="4824413"/>
          <p14:tracePt t="26068" x="1577975" y="4824413"/>
          <p14:tracePt t="26070" x="1593850" y="4824413"/>
          <p14:tracePt t="26072" x="1619250" y="4824413"/>
          <p14:tracePt t="26074" x="1635125" y="4824413"/>
          <p14:tracePt t="26076" x="1658938" y="4824413"/>
          <p14:tracePt t="26078" x="1674813" y="4824413"/>
          <p14:tracePt t="26080" x="1700213" y="4824413"/>
          <p14:tracePt t="26082" x="1724025" y="4824413"/>
          <p14:tracePt t="26084" x="1749425" y="4824413"/>
          <p14:tracePt t="26086" x="1773238" y="4824413"/>
          <p14:tracePt t="26088" x="1797050" y="4824413"/>
          <p14:tracePt t="26090" x="1822450" y="4824413"/>
          <p14:tracePt t="26092" x="1846263" y="4816475"/>
          <p14:tracePt t="26094" x="1879600" y="4816475"/>
          <p14:tracePt t="26096" x="1911350" y="4816475"/>
          <p14:tracePt t="26098" x="1952625" y="4816475"/>
          <p14:tracePt t="26100" x="1984375" y="4816475"/>
          <p14:tracePt t="26102" x="2025650" y="4816475"/>
          <p14:tracePt t="26104" x="2057400" y="4816475"/>
          <p14:tracePt t="26106" x="2106613" y="4816475"/>
          <p14:tracePt t="26108" x="2147888" y="4816475"/>
          <p14:tracePt t="26110" x="2195513" y="4816475"/>
          <p14:tracePt t="26112" x="2236788" y="4816475"/>
          <p14:tracePt t="26114" x="2278063" y="4816475"/>
          <p14:tracePt t="26116" x="2325688" y="4816475"/>
          <p14:tracePt t="26118" x="2382838" y="4816475"/>
          <p14:tracePt t="26120" x="2424113" y="4816475"/>
          <p14:tracePt t="26122" x="2463800" y="4816475"/>
          <p14:tracePt t="26124" x="2520950" y="4816475"/>
          <p14:tracePt t="26126" x="2570163" y="4816475"/>
          <p14:tracePt t="26128" x="2611438" y="4816475"/>
          <p14:tracePt t="26130" x="2667000" y="4816475"/>
          <p14:tracePt t="26132" x="2708275" y="4816475"/>
          <p14:tracePt t="26134" x="2757488" y="4824413"/>
          <p14:tracePt t="26136" x="2797175" y="4824413"/>
          <p14:tracePt t="26138" x="2846388" y="4824413"/>
          <p14:tracePt t="26140" x="2879725" y="4824413"/>
          <p14:tracePt t="26142" x="2911475" y="4832350"/>
          <p14:tracePt t="26144" x="2944813" y="4832350"/>
          <p14:tracePt t="26146" x="2984500" y="4832350"/>
          <p14:tracePt t="26148" x="3017838" y="4832350"/>
          <p14:tracePt t="26150" x="3041650" y="4832350"/>
          <p14:tracePt t="26152" x="3067050" y="4832350"/>
          <p14:tracePt t="26154" x="3090863" y="4840288"/>
          <p14:tracePt t="26156" x="3106738" y="4840288"/>
          <p14:tracePt t="26158" x="3122613" y="4840288"/>
          <p14:tracePt t="26160" x="3140075" y="4840288"/>
          <p14:tracePt t="26162" x="3155950" y="4840288"/>
          <p14:tracePt t="26164" x="3171825" y="4840288"/>
          <p14:tracePt t="26166" x="3179763" y="4840288"/>
          <p14:tracePt t="26168" x="3187700" y="4840288"/>
          <p14:tracePt t="26170" x="3197225" y="4840288"/>
          <p14:tracePt t="26173" x="3205163" y="4840288"/>
          <p14:tracePt t="26174" x="3213100" y="4840288"/>
          <p14:tracePt t="26210" x="3221038" y="4840288"/>
          <p14:tracePt t="26230" x="3228975" y="4840288"/>
          <p14:tracePt t="26234" x="3236913" y="4840288"/>
          <p14:tracePt t="26236" x="3244850" y="4840288"/>
          <p14:tracePt t="26240" x="3252788" y="4840288"/>
          <p14:tracePt t="26242" x="3260725" y="4840288"/>
          <p14:tracePt t="26246" x="3270250" y="4840288"/>
          <p14:tracePt t="26250" x="3278188" y="4840288"/>
          <p14:tracePt t="26252" x="3286125" y="4840288"/>
          <p14:tracePt t="26254" x="3294063" y="4840288"/>
          <p14:tracePt t="26256" x="3302000" y="4840288"/>
          <p14:tracePt t="26260" x="3309938" y="4832350"/>
          <p14:tracePt t="26262" x="3317875" y="4832350"/>
          <p14:tracePt t="26266" x="3325813" y="4832350"/>
          <p14:tracePt t="26268" x="3335338" y="4824413"/>
          <p14:tracePt t="26270" x="3343275" y="4824413"/>
          <p14:tracePt t="26272" x="3343275" y="4816475"/>
          <p14:tracePt t="26274" x="3351213" y="4816475"/>
          <p14:tracePt t="26276" x="3359150" y="4808538"/>
          <p14:tracePt t="26282" x="3367088" y="4808538"/>
          <p14:tracePt t="26285" x="3367088" y="4799013"/>
          <p14:tracePt t="26288" x="3375025" y="4799013"/>
          <p14:tracePt t="26292" x="3375025" y="4791075"/>
          <p14:tracePt t="26300" x="3375025" y="4783138"/>
          <p14:tracePt t="26313" x="3375025" y="4775200"/>
          <p14:tracePt t="26315" x="3375025" y="4767263"/>
          <p14:tracePt t="26320" x="3375025" y="4759325"/>
          <p14:tracePt t="26326" x="3375025" y="4751388"/>
          <p14:tracePt t="26334" x="3375025" y="4743450"/>
          <p14:tracePt t="26337" x="3375025" y="4733925"/>
          <p14:tracePt t="26340" x="3375025" y="4725988"/>
          <p14:tracePt t="26343" x="3367088" y="4725988"/>
          <p14:tracePt t="26344" x="3367088" y="4718050"/>
          <p14:tracePt t="26348" x="3367088" y="4710113"/>
          <p14:tracePt t="26350" x="3367088" y="4702175"/>
          <p14:tracePt t="26352" x="3359150" y="4694238"/>
          <p14:tracePt t="26354" x="3351213" y="4694238"/>
          <p14:tracePt t="26356" x="3351213" y="4686300"/>
          <p14:tracePt t="26358" x="3351213" y="4678363"/>
          <p14:tracePt t="26360" x="3343275" y="4660900"/>
          <p14:tracePt t="26364" x="3335338" y="4652963"/>
          <p14:tracePt t="26366" x="3335338" y="4645025"/>
          <p14:tracePt t="26368" x="3335338" y="4637088"/>
          <p14:tracePt t="26370" x="3335338" y="4629150"/>
          <p14:tracePt t="26372" x="3335338" y="4621213"/>
          <p14:tracePt t="26374" x="3325813" y="4613275"/>
          <p14:tracePt t="26378" x="3325813" y="4603750"/>
          <p14:tracePt t="26382" x="3325813" y="4595813"/>
          <p14:tracePt t="26386" x="3325813" y="4587875"/>
          <p14:tracePt t="26388" x="3325813" y="4579938"/>
          <p14:tracePt t="26390" x="3325813" y="4572000"/>
          <p14:tracePt t="26394" x="3325813" y="4564063"/>
          <p14:tracePt t="26398" x="3325813" y="4556125"/>
          <p14:tracePt t="26402" x="3325813" y="4548188"/>
          <p14:tracePt t="26406" x="3325813" y="4540250"/>
          <p14:tracePt t="26412" x="3317875" y="4530725"/>
          <p14:tracePt t="26420" x="3317875" y="4522788"/>
          <p14:tracePt t="26424" x="3317875" y="4514850"/>
          <p14:tracePt t="26426" x="3309938" y="4514850"/>
          <p14:tracePt t="26437" x="3302000" y="4514850"/>
          <p14:tracePt t="26439" x="3302000" y="4506913"/>
          <p14:tracePt t="26446" x="3294063" y="4506913"/>
          <p14:tracePt t="26450" x="3294063" y="4498975"/>
          <p14:tracePt t="26456" x="3286125" y="4498975"/>
          <p14:tracePt t="26482" x="3278188" y="4498975"/>
          <p14:tracePt t="26514" x="3270250" y="4498975"/>
          <p14:tracePt t="26522" x="3260725" y="4498975"/>
          <p14:tracePt t="26528" x="3260725" y="4491038"/>
          <p14:tracePt t="26532" x="3252788" y="4483100"/>
          <p14:tracePt t="26536" x="3244850" y="4483100"/>
          <p14:tracePt t="26538" x="3236913" y="4483100"/>
          <p14:tracePt t="26541" x="3228975" y="4483100"/>
          <p14:tracePt t="26542" x="3228975" y="4475163"/>
          <p14:tracePt t="26544" x="3221038" y="4475163"/>
          <p14:tracePt t="26546" x="3213100" y="4475163"/>
          <p14:tracePt t="26548" x="3205163" y="4475163"/>
          <p14:tracePt t="26552" x="3197225" y="4475163"/>
          <p14:tracePt t="26554" x="3179763" y="4465638"/>
          <p14:tracePt t="26556" x="3171825" y="4457700"/>
          <p14:tracePt t="26558" x="3163888" y="4457700"/>
          <p14:tracePt t="26560" x="3155950" y="4457700"/>
          <p14:tracePt t="26562" x="3148013" y="4457700"/>
          <p14:tracePt t="26564" x="3140075" y="4449763"/>
          <p14:tracePt t="26566" x="3132138" y="4449763"/>
          <p14:tracePt t="26568" x="3122613" y="4449763"/>
          <p14:tracePt t="26570" x="3106738" y="4441825"/>
          <p14:tracePt t="26572" x="3098800" y="4441825"/>
          <p14:tracePt t="26574" x="3090863" y="4441825"/>
          <p14:tracePt t="26576" x="3074988" y="4441825"/>
          <p14:tracePt t="26578" x="3057525" y="4441825"/>
          <p14:tracePt t="26580" x="3049588" y="4441825"/>
          <p14:tracePt t="26583" x="3041650" y="4433888"/>
          <p14:tracePt t="26584" x="3017838" y="4433888"/>
          <p14:tracePt t="26585" x="3009900" y="4433888"/>
          <p14:tracePt t="26588" x="2992438" y="4433888"/>
          <p14:tracePt t="26590" x="2984500" y="4433888"/>
          <p14:tracePt t="26592" x="2968625" y="4433888"/>
          <p14:tracePt t="26594" x="2944813" y="4433888"/>
          <p14:tracePt t="26596" x="2936875" y="4433888"/>
          <p14:tracePt t="26598" x="2919413" y="4433888"/>
          <p14:tracePt t="26600" x="2903538" y="4433888"/>
          <p14:tracePt t="26602" x="2887663" y="4433888"/>
          <p14:tracePt t="26605" x="2871788" y="4433888"/>
          <p14:tracePt t="26606" x="2854325" y="4433888"/>
          <p14:tracePt t="26608" x="2838450" y="4433888"/>
          <p14:tracePt t="26610" x="2822575" y="4433888"/>
          <p14:tracePt t="26612" x="2806700" y="4433888"/>
          <p14:tracePt t="26614" x="2789238" y="4433888"/>
          <p14:tracePt t="26616" x="2773363" y="4433888"/>
          <p14:tracePt t="26618" x="2757488" y="4433888"/>
          <p14:tracePt t="26620" x="2741613" y="4433888"/>
          <p14:tracePt t="26623" x="2724150" y="4433888"/>
          <p14:tracePt t="26624" x="2708275" y="4441825"/>
          <p14:tracePt t="26626" x="2692400" y="4441825"/>
          <p14:tracePt t="26628" x="2667000" y="4449763"/>
          <p14:tracePt t="26630" x="2651125" y="4449763"/>
          <p14:tracePt t="26633" x="2635250" y="4449763"/>
          <p14:tracePt t="26634" x="2619375" y="4457700"/>
          <p14:tracePt t="26636" x="2601913" y="4457700"/>
          <p14:tracePt t="26638" x="2586038" y="4457700"/>
          <p14:tracePt t="26640" x="2570163" y="4457700"/>
          <p14:tracePt t="26643" x="2546350" y="4465638"/>
          <p14:tracePt t="26644" x="2528888" y="4465638"/>
          <p14:tracePt t="26646" x="2513013" y="4475163"/>
          <p14:tracePt t="26648" x="2497138" y="4475163"/>
          <p14:tracePt t="26650" x="2481263" y="4475163"/>
          <p14:tracePt t="26652" x="2463800" y="4483100"/>
          <p14:tracePt t="26654" x="2432050" y="4483100"/>
          <p14:tracePt t="26656" x="2416175" y="4483100"/>
          <p14:tracePt t="26658" x="2398713" y="4491038"/>
          <p14:tracePt t="26660" x="2382838" y="4491038"/>
          <p14:tracePt t="26662" x="2366963" y="4491038"/>
          <p14:tracePt t="26664" x="2351088" y="4491038"/>
          <p14:tracePt t="26666" x="2333625" y="4491038"/>
          <p14:tracePt t="26668" x="2309813" y="4491038"/>
          <p14:tracePt t="26670" x="2293938" y="4498975"/>
          <p14:tracePt t="26673" x="2278063" y="4498975"/>
          <p14:tracePt t="26674" x="2260600" y="4498975"/>
          <p14:tracePt t="26675" x="2252663" y="4498975"/>
          <p14:tracePt t="26678" x="2236788" y="4498975"/>
          <p14:tracePt t="26680" x="2228850" y="4498975"/>
          <p14:tracePt t="26682" x="2220913" y="4506913"/>
          <p14:tracePt t="26684" x="2212975" y="4506913"/>
          <p14:tracePt t="26686" x="2203450" y="4506913"/>
          <p14:tracePt t="26688" x="2195513" y="4506913"/>
          <p14:tracePt t="26690" x="2179638" y="4506913"/>
          <p14:tracePt t="26694" x="2171700" y="4506913"/>
          <p14:tracePt t="26698" x="2163763" y="4506913"/>
          <p14:tracePt t="26700" x="2147888" y="4506913"/>
          <p14:tracePt t="26704" x="2138363" y="4506913"/>
          <p14:tracePt t="26708" x="2122488" y="4506913"/>
          <p14:tracePt t="26712" x="2114550" y="4506913"/>
          <p14:tracePt t="26714" x="2106613" y="4506913"/>
          <p14:tracePt t="26716" x="2098675" y="4506913"/>
          <p14:tracePt t="26719" x="2090738" y="4506913"/>
          <p14:tracePt t="26722" x="2090738" y="4498975"/>
          <p14:tracePt t="26724" x="2082800" y="4498975"/>
          <p14:tracePt t="26728" x="2073275" y="4498975"/>
          <p14:tracePt t="26730" x="2065338" y="4498975"/>
          <p14:tracePt t="26732" x="2057400" y="4498975"/>
          <p14:tracePt t="26734" x="2049463" y="4498975"/>
          <p14:tracePt t="26736" x="2041525" y="4491038"/>
          <p14:tracePt t="26740" x="2033588" y="4491038"/>
          <p14:tracePt t="26743" x="2017713" y="4491038"/>
          <p14:tracePt t="26744" x="2008188" y="4491038"/>
          <p14:tracePt t="26746" x="2000250" y="4491038"/>
          <p14:tracePt t="26748" x="1992313" y="4491038"/>
          <p14:tracePt t="26750" x="1984375" y="4483100"/>
          <p14:tracePt t="26753" x="1976438" y="4483100"/>
          <p14:tracePt t="26754" x="1960563" y="4483100"/>
          <p14:tracePt t="26758" x="1943100" y="4475163"/>
          <p14:tracePt t="26760" x="1927225" y="4475163"/>
          <p14:tracePt t="26762" x="1919288" y="4475163"/>
          <p14:tracePt t="26764" x="1911350" y="4475163"/>
          <p14:tracePt t="26766" x="1903413" y="4475163"/>
          <p14:tracePt t="26767" x="1887538" y="4475163"/>
          <p14:tracePt t="26770" x="1870075" y="4475163"/>
          <p14:tracePt t="26772" x="1862138" y="4475163"/>
          <p14:tracePt t="26774" x="1854200" y="4475163"/>
          <p14:tracePt t="26776" x="1830388" y="4475163"/>
          <p14:tracePt t="26778" x="1822450" y="4475163"/>
          <p14:tracePt t="26780" x="1804988" y="4475163"/>
          <p14:tracePt t="26783" x="1789113" y="4465638"/>
          <p14:tracePt t="26784" x="1773238" y="4465638"/>
          <p14:tracePt t="26786" x="1757363" y="4465638"/>
          <p14:tracePt t="26788" x="1739900" y="4465638"/>
          <p14:tracePt t="26790" x="1724025" y="4465638"/>
          <p14:tracePt t="26792" x="1716088" y="4465638"/>
          <p14:tracePt t="26794" x="1700213" y="4465638"/>
          <p14:tracePt t="26796" x="1684338" y="4465638"/>
          <p14:tracePt t="26799" x="1666875" y="4465638"/>
          <p14:tracePt t="26800" x="1658938" y="4465638"/>
          <p14:tracePt t="26802" x="1643063" y="4465638"/>
          <p14:tracePt t="26804" x="1635125" y="4465638"/>
          <p14:tracePt t="26806" x="1619250" y="4465638"/>
          <p14:tracePt t="26808" x="1609725" y="4465638"/>
          <p14:tracePt t="26810" x="1593850" y="4465638"/>
          <p14:tracePt t="26812" x="1585913" y="4465638"/>
          <p14:tracePt t="26814" x="1570038" y="4465638"/>
          <p14:tracePt t="26816" x="1562100" y="4465638"/>
          <p14:tracePt t="26818" x="1554163" y="4465638"/>
          <p14:tracePt t="26819" x="1536700" y="4465638"/>
          <p14:tracePt t="26822" x="1528763" y="4465638"/>
          <p14:tracePt t="26824" x="1520825" y="4465638"/>
          <p14:tracePt t="26826" x="1512888" y="4465638"/>
          <p14:tracePt t="26828" x="1504950" y="4465638"/>
          <p14:tracePt t="26830" x="1497013" y="4465638"/>
          <p14:tracePt t="26832" x="1489075" y="4465638"/>
          <p14:tracePt t="26834" x="1471613" y="4465638"/>
          <p14:tracePt t="26838" x="1463675" y="4465638"/>
          <p14:tracePt t="26840" x="1447800" y="4465638"/>
          <p14:tracePt t="26842" x="1447800" y="4457700"/>
          <p14:tracePt t="26844" x="1431925" y="4457700"/>
          <p14:tracePt t="26848" x="1423988" y="4457700"/>
          <p14:tracePt t="26850" x="1414463" y="4457700"/>
          <p14:tracePt t="26852" x="1406525" y="4457700"/>
          <p14:tracePt t="26854" x="1398588" y="4457700"/>
          <p14:tracePt t="26856" x="1390650" y="4457700"/>
          <p14:tracePt t="26858" x="1390650" y="4449763"/>
          <p14:tracePt t="26860" x="1382713" y="4449763"/>
          <p14:tracePt t="26862" x="1374775" y="4449763"/>
          <p14:tracePt t="26866" x="1366838" y="4441825"/>
          <p14:tracePt t="26870" x="1358900" y="4441825"/>
          <p14:tracePt t="26874" x="1349375" y="4441825"/>
          <p14:tracePt t="26876" x="1341438" y="4441825"/>
          <p14:tracePt t="26878" x="1341438" y="4433888"/>
          <p14:tracePt t="26880" x="1333500" y="4433888"/>
          <p14:tracePt t="26884" x="1333500" y="4425950"/>
          <p14:tracePt t="26894" x="1325563" y="4425950"/>
          <p14:tracePt t="26896" x="1325563" y="4418013"/>
          <p14:tracePt t="26898" x="1325563" y="4410075"/>
          <p14:tracePt t="26904" x="1317625" y="4410075"/>
          <p14:tracePt t="26913" x="1309688" y="4410075"/>
          <p14:tracePt t="26914" x="1309688" y="4400550"/>
          <p14:tracePt t="26953" x="1317625" y="4400550"/>
          <p14:tracePt t="26992" x="1317625" y="4410075"/>
          <p14:tracePt t="26998" x="1317625" y="4418013"/>
          <p14:tracePt t="27002" x="1325563" y="4425950"/>
          <p14:tracePt t="27011" x="1325563" y="4433888"/>
          <p14:tracePt t="27015" x="1325563" y="4441825"/>
          <p14:tracePt t="27017" x="1325563" y="4449763"/>
          <p14:tracePt t="27019" x="1325563" y="4457700"/>
          <p14:tracePt t="27022" x="1325563" y="4465638"/>
          <p14:tracePt t="27024" x="1325563" y="4475163"/>
          <p14:tracePt t="27026" x="1325563" y="4483100"/>
          <p14:tracePt t="27028" x="1325563" y="4498975"/>
          <p14:tracePt t="27030" x="1325563" y="4506913"/>
          <p14:tracePt t="27032" x="1325563" y="4514850"/>
          <p14:tracePt t="27034" x="1317625" y="4522788"/>
          <p14:tracePt t="27036" x="1317625" y="4530725"/>
          <p14:tracePt t="27038" x="1317625" y="4548188"/>
          <p14:tracePt t="27040" x="1309688" y="4564063"/>
          <p14:tracePt t="27043" x="1301750" y="4572000"/>
          <p14:tracePt t="27044" x="1301750" y="4579938"/>
          <p14:tracePt t="27046" x="1293813" y="4595813"/>
          <p14:tracePt t="27050" x="1284288" y="4613275"/>
          <p14:tracePt t="27052" x="1284288" y="4621213"/>
          <p14:tracePt t="27054" x="1284288" y="4629150"/>
          <p14:tracePt t="27056" x="1284288" y="4637088"/>
          <p14:tracePt t="27058" x="1284288" y="4645025"/>
          <p14:tracePt t="27060" x="1276350" y="4652963"/>
          <p14:tracePt t="27063" x="1276350" y="4660900"/>
          <p14:tracePt t="27066" x="1276350" y="4668838"/>
          <p14:tracePt t="27070" x="1276350" y="4686300"/>
          <p14:tracePt t="27072" x="1276350" y="4694238"/>
          <p14:tracePt t="27075" x="1268413" y="4702175"/>
          <p14:tracePt t="27078" x="1268413" y="4710113"/>
          <p14:tracePt t="27082" x="1268413" y="4718050"/>
          <p14:tracePt t="27086" x="1268413" y="4725988"/>
          <p14:tracePt t="27088" x="1268413" y="4733925"/>
          <p14:tracePt t="27092" x="1268413" y="4743450"/>
          <p14:tracePt t="27100" x="1268413" y="4751388"/>
          <p14:tracePt t="27106" x="1268413" y="4759325"/>
          <p14:tracePt t="27164" x="1268413" y="4751388"/>
          <p14:tracePt t="27172" x="1268413" y="4743450"/>
          <p14:tracePt t="27176" x="1268413" y="4733925"/>
          <p14:tracePt t="27180" x="1268413" y="4725988"/>
          <p14:tracePt t="27184" x="1268413" y="4718050"/>
          <p14:tracePt t="27188" x="1268413" y="4710113"/>
          <p14:tracePt t="27194" x="1268413" y="4702175"/>
          <p14:tracePt t="27198" x="1276350" y="4694238"/>
          <p14:tracePt t="27206" x="1276350" y="4686300"/>
          <p14:tracePt t="27214" x="1284288" y="4686300"/>
          <p14:tracePt t="27228" x="1293813" y="4686300"/>
          <p14:tracePt t="27254" x="1301750" y="4686300"/>
          <p14:tracePt t="27266" x="1301750" y="4694238"/>
          <p14:tracePt t="27268" x="1301750" y="4702175"/>
          <p14:tracePt t="27272" x="1309688" y="4710113"/>
          <p14:tracePt t="27276" x="1309688" y="4718050"/>
          <p14:tracePt t="27281" x="1309688" y="4733925"/>
          <p14:tracePt t="27284" x="1309688" y="4743450"/>
          <p14:tracePt t="27286" x="1309688" y="4759325"/>
          <p14:tracePt t="27288" x="1309688" y="4767263"/>
          <p14:tracePt t="27290" x="1309688" y="4775200"/>
          <p14:tracePt t="27292" x="1309688" y="4791075"/>
          <p14:tracePt t="27294" x="1309688" y="4799013"/>
          <p14:tracePt t="27296" x="1309688" y="4808538"/>
          <p14:tracePt t="27298" x="1309688" y="4816475"/>
          <p14:tracePt t="27300" x="1309688" y="4832350"/>
          <p14:tracePt t="27302" x="1301750" y="4848225"/>
          <p14:tracePt t="27304" x="1301750" y="4864100"/>
          <p14:tracePt t="27306" x="1293813" y="4873625"/>
          <p14:tracePt t="27308" x="1284288" y="4889500"/>
          <p14:tracePt t="27310" x="1284288" y="4897438"/>
          <p14:tracePt t="27312" x="1276350" y="4913313"/>
          <p14:tracePt t="27314" x="1268413" y="4929188"/>
          <p14:tracePt t="27316" x="1268413" y="4938713"/>
          <p14:tracePt t="27318" x="1260475" y="4954588"/>
          <p14:tracePt t="27319" x="1252538" y="4962525"/>
          <p14:tracePt t="27322" x="1244600" y="4970463"/>
          <p14:tracePt t="27324" x="1244600" y="4986338"/>
          <p14:tracePt t="27326" x="1236663" y="4994275"/>
          <p14:tracePt t="27329" x="1228725" y="5003800"/>
          <p14:tracePt t="27331" x="1220788" y="5019675"/>
          <p14:tracePt t="27332" x="1211263" y="5027613"/>
          <p14:tracePt t="27334" x="1211263" y="5035550"/>
          <p14:tracePt t="27336" x="1203325" y="5051425"/>
          <p14:tracePt t="27338" x="1195388" y="5059363"/>
          <p14:tracePt t="27340" x="1195388" y="5068888"/>
          <p14:tracePt t="27342" x="1187450" y="5068888"/>
          <p14:tracePt t="27344" x="1179513" y="5084763"/>
          <p14:tracePt t="27345" x="1179513" y="5092700"/>
          <p14:tracePt t="27348" x="1163638" y="5100638"/>
          <p14:tracePt t="27352" x="1155700" y="5108575"/>
          <p14:tracePt t="27354" x="1146175" y="5108575"/>
          <p14:tracePt t="27355" x="1138238" y="5116513"/>
          <p14:tracePt t="27358" x="1130300" y="5124450"/>
          <p14:tracePt t="27360" x="1122363" y="5124450"/>
          <p14:tracePt t="27362" x="1106488" y="5133975"/>
          <p14:tracePt t="27364" x="1106488" y="5141913"/>
          <p14:tracePt t="27366" x="1098550" y="5141913"/>
          <p14:tracePt t="27368" x="1081088" y="5149850"/>
          <p14:tracePt t="27372" x="1065213" y="5157788"/>
          <p14:tracePt t="27375" x="1057275" y="5165725"/>
          <p14:tracePt t="27376" x="1049338" y="5165725"/>
          <p14:tracePt t="27378" x="1041400" y="5165725"/>
          <p14:tracePt t="27380" x="1033463" y="5165725"/>
          <p14:tracePt t="27383" x="1025525" y="5165725"/>
          <p14:tracePt t="27384" x="1016000" y="5173663"/>
          <p14:tracePt t="27386" x="1008063" y="5173663"/>
          <p14:tracePt t="27388" x="1000125" y="5173663"/>
          <p14:tracePt t="27391" x="992188" y="5173663"/>
          <p14:tracePt t="27394" x="984250" y="5173663"/>
          <p14:tracePt t="27396" x="976313" y="5173663"/>
          <p14:tracePt t="27400" x="968375" y="5173663"/>
          <p14:tracePt t="27482" x="968375" y="5181600"/>
          <p14:tracePt t="27502" x="976313" y="5181600"/>
          <p14:tracePt t="27506" x="976313" y="5189538"/>
          <p14:tracePt t="27508" x="984250" y="5189538"/>
          <p14:tracePt t="27514" x="992188" y="5189538"/>
          <p14:tracePt t="27522" x="1000125" y="5189538"/>
          <p14:tracePt t="27528" x="1008063" y="5189538"/>
          <p14:tracePt t="27534" x="1016000" y="5189538"/>
          <p14:tracePt t="27540" x="1025525" y="5189538"/>
          <p14:tracePt t="27543" x="1025525" y="5199063"/>
          <p14:tracePt t="27546" x="1033463" y="5199063"/>
          <p14:tracePt t="27556" x="1041400" y="5199063"/>
          <p14:tracePt t="27570" x="1049338" y="5199063"/>
          <p14:tracePt t="27573" x="1049338" y="5207000"/>
          <p14:tracePt t="27575" x="1057275" y="5207000"/>
          <p14:tracePt t="27580" x="1057275" y="5214938"/>
          <p14:tracePt t="27584" x="1065213" y="5222875"/>
          <p14:tracePt t="27590" x="1073150" y="5230813"/>
          <p14:tracePt t="27596" x="1081088" y="5238750"/>
          <p14:tracePt t="27598" x="1090613" y="5238750"/>
          <p14:tracePt t="27600" x="1090613" y="5246688"/>
          <p14:tracePt t="27602" x="1090613" y="5254625"/>
          <p14:tracePt t="27604" x="1098550" y="5254625"/>
          <p14:tracePt t="27606" x="1098550" y="5264150"/>
          <p14:tracePt t="27608" x="1106488" y="5264150"/>
          <p14:tracePt t="27610" x="1106488" y="5272088"/>
          <p14:tracePt t="27614" x="1114425" y="5280025"/>
          <p14:tracePt t="27616" x="1122363" y="5287963"/>
          <p14:tracePt t="27618" x="1122363" y="5303838"/>
          <p14:tracePt t="27620" x="1130300" y="5303838"/>
          <p14:tracePt t="27622" x="1130300" y="5311775"/>
          <p14:tracePt t="27624" x="1138238" y="5319713"/>
          <p14:tracePt t="27626" x="1138238" y="5329238"/>
          <p14:tracePt t="27628" x="1146175" y="5329238"/>
          <p14:tracePt t="27630" x="1146175" y="5337175"/>
          <p14:tracePt t="27632" x="1155700" y="5337175"/>
          <p14:tracePt t="27634" x="1155700" y="5345113"/>
          <p14:tracePt t="27638" x="1163638" y="5353050"/>
          <p14:tracePt t="27642" x="1171575" y="5360988"/>
          <p14:tracePt t="27646" x="1171575" y="5368925"/>
          <p14:tracePt t="27648" x="1179513" y="5368925"/>
          <p14:tracePt t="27652" x="1179513" y="5376863"/>
          <p14:tracePt t="27656" x="1187450" y="5384800"/>
          <p14:tracePt t="27660" x="1187450" y="5394325"/>
          <p14:tracePt t="27668" x="1187450" y="5402263"/>
          <p14:tracePt t="27680" x="1195388" y="5410200"/>
          <p14:tracePt t="27692" x="1195388" y="5418138"/>
          <p14:tracePt t="27716" x="1195388" y="5426075"/>
          <p14:tracePt t="27723" x="1195388" y="5434013"/>
          <p14:tracePt t="27727" x="1203325" y="5434013"/>
          <p14:tracePt t="27778" x="1203325" y="5441950"/>
          <p14:tracePt t="27798" x="1195388" y="5441950"/>
          <p14:tracePt t="27804" x="1195388" y="5449888"/>
          <p14:tracePt t="27810" x="1187450" y="5449888"/>
          <p14:tracePt t="27822" x="1179513" y="5459413"/>
          <p14:tracePt t="27826" x="1179513" y="5467350"/>
          <p14:tracePt t="27832" x="1179513" y="5475288"/>
          <p14:tracePt t="27834" x="1171575" y="5475288"/>
          <p14:tracePt t="27836" x="1163638" y="5475288"/>
          <p14:tracePt t="27843" x="1163638" y="5483225"/>
          <p14:tracePt t="27845" x="1155700" y="5483225"/>
          <p14:tracePt t="27853" x="1146175" y="5483225"/>
          <p14:tracePt t="27861" x="1138238" y="5483225"/>
          <p14:tracePt t="27864" x="1130300" y="5491163"/>
          <p14:tracePt t="27873" x="1122363" y="5491163"/>
          <p14:tracePt t="27880" x="1114425" y="5491163"/>
          <p14:tracePt t="27894" x="1106488" y="5491163"/>
          <p14:tracePt t="27906" x="1098550" y="5491163"/>
          <p14:tracePt t="27932" x="1090613" y="5491163"/>
          <p14:tracePt t="27962" x="1081088" y="5491163"/>
          <p14:tracePt t="27994" x="1081088" y="5483225"/>
          <p14:tracePt t="28006" x="1081088" y="5475288"/>
          <p14:tracePt t="28017" x="1081088" y="5467350"/>
          <p14:tracePt t="28018" x="1081088" y="5459413"/>
          <p14:tracePt t="28020" x="1090613" y="5459413"/>
          <p14:tracePt t="28024" x="1098550" y="5449888"/>
          <p14:tracePt t="28026" x="1106488" y="5449888"/>
          <p14:tracePt t="28028" x="1106488" y="5441950"/>
          <p14:tracePt t="28030" x="1114425" y="5441950"/>
          <p14:tracePt t="28032" x="1114425" y="5434013"/>
          <p14:tracePt t="28034" x="1122363" y="5426075"/>
          <p14:tracePt t="28038" x="1138238" y="5418138"/>
          <p14:tracePt t="28040" x="1138238" y="5410200"/>
          <p14:tracePt t="28042" x="1146175" y="5402263"/>
          <p14:tracePt t="28046" x="1163638" y="5394325"/>
          <p14:tracePt t="28050" x="1171575" y="5376863"/>
          <p14:tracePt t="28054" x="1179513" y="5368925"/>
          <p14:tracePt t="28056" x="1187450" y="5368925"/>
          <p14:tracePt t="28058" x="1195388" y="5360988"/>
          <p14:tracePt t="28062" x="1203325" y="5345113"/>
          <p14:tracePt t="28064" x="1211263" y="5345113"/>
          <p14:tracePt t="28066" x="1211263" y="5337175"/>
          <p14:tracePt t="28068" x="1220788" y="5337175"/>
          <p14:tracePt t="28070" x="1220788" y="5329238"/>
          <p14:tracePt t="28072" x="1228725" y="5319713"/>
          <p14:tracePt t="28076" x="1236663" y="5311775"/>
          <p14:tracePt t="28078" x="1244600" y="5311775"/>
          <p14:tracePt t="28080" x="1244600" y="5303838"/>
          <p14:tracePt t="28084" x="1244600" y="5295900"/>
          <p14:tracePt t="28086" x="1252538" y="5295900"/>
          <p14:tracePt t="28094" x="1260475" y="5295900"/>
          <p14:tracePt t="28102" x="1268413" y="5295900"/>
          <p14:tracePt t="28104" x="1268413" y="5287963"/>
          <p14:tracePt t="28108" x="1268413" y="5280025"/>
          <p14:tracePt t="28112" x="1276350" y="5280025"/>
          <p14:tracePt t="28116" x="1284288" y="5280025"/>
          <p14:tracePt t="28122" x="1293813" y="5280025"/>
          <p14:tracePt t="28124" x="1293813" y="5272088"/>
          <p14:tracePt t="28126" x="1301750" y="5272088"/>
          <p14:tracePt t="28130" x="1309688" y="5272088"/>
          <p14:tracePt t="28132" x="1317625" y="5272088"/>
          <p14:tracePt t="28134" x="1325563" y="5264150"/>
          <p14:tracePt t="28136" x="1333500" y="5264150"/>
          <p14:tracePt t="28138" x="1341438" y="5264150"/>
          <p14:tracePt t="28142" x="1349375" y="5264150"/>
          <p14:tracePt t="28144" x="1366838" y="5264150"/>
          <p14:tracePt t="28146" x="1374775" y="5254625"/>
          <p14:tracePt t="28148" x="1382713" y="5254625"/>
          <p14:tracePt t="28150" x="1390650" y="5254625"/>
          <p14:tracePt t="28152" x="1398588" y="5254625"/>
          <p14:tracePt t="28154" x="1414463" y="5254625"/>
          <p14:tracePt t="28156" x="1423988" y="5246688"/>
          <p14:tracePt t="28158" x="1431925" y="5238750"/>
          <p14:tracePt t="28160" x="1439863" y="5238750"/>
          <p14:tracePt t="28162" x="1447800" y="5238750"/>
          <p14:tracePt t="28164" x="1455738" y="5238750"/>
          <p14:tracePt t="28166" x="1463675" y="5230813"/>
          <p14:tracePt t="28170" x="1479550" y="5230813"/>
          <p14:tracePt t="28174" x="1489075" y="5230813"/>
          <p14:tracePt t="28178" x="1489075" y="5222875"/>
          <p14:tracePt t="28180" x="1497013" y="5222875"/>
          <p14:tracePt t="28184" x="1504950" y="5222875"/>
          <p14:tracePt t="28190" x="1512888" y="5222875"/>
          <p14:tracePt t="28208" x="1520825" y="5222875"/>
          <p14:tracePt t="28218" x="1520825" y="5230813"/>
          <p14:tracePt t="28226" x="1520825" y="5238750"/>
          <p14:tracePt t="28228" x="1528763" y="5238750"/>
          <p14:tracePt t="28232" x="1528763" y="5246688"/>
          <p14:tracePt t="28234" x="1528763" y="5254625"/>
          <p14:tracePt t="28237" x="1536700" y="5264150"/>
          <p14:tracePt t="28242" x="1536700" y="5272088"/>
          <p14:tracePt t="28246" x="1536700" y="5280025"/>
          <p14:tracePt t="28248" x="1536700" y="5287963"/>
          <p14:tracePt t="28252" x="1536700" y="5295900"/>
          <p14:tracePt t="28254" x="1536700" y="5303838"/>
          <p14:tracePt t="28258" x="1536700" y="5311775"/>
          <p14:tracePt t="28260" x="1536700" y="5319713"/>
          <p14:tracePt t="28262" x="1536700" y="5329238"/>
          <p14:tracePt t="28264" x="1536700" y="5337175"/>
          <p14:tracePt t="28266" x="1536700" y="5345113"/>
          <p14:tracePt t="28270" x="1536700" y="5353050"/>
          <p14:tracePt t="28274" x="1544638" y="5360988"/>
          <p14:tracePt t="28278" x="1544638" y="5368925"/>
          <p14:tracePt t="28280" x="1544638" y="5376863"/>
          <p14:tracePt t="28284" x="1544638" y="5384800"/>
          <p14:tracePt t="28289" x="1544638" y="5394325"/>
          <p14:tracePt t="28294" x="1544638" y="5402263"/>
          <p14:tracePt t="28296" x="1544638" y="5410200"/>
          <p14:tracePt t="28304" x="1544638" y="5418138"/>
          <p14:tracePt t="28308" x="1544638" y="5426075"/>
          <p14:tracePt t="28316" x="1544638" y="5434013"/>
          <p14:tracePt t="28322" x="1544638" y="5441950"/>
          <p14:tracePt t="28338" x="1544638" y="5449888"/>
          <p14:tracePt t="28340" x="1536700" y="5449888"/>
          <p14:tracePt t="28353" x="1528763" y="5459413"/>
          <p14:tracePt t="28356" x="1520825" y="5459413"/>
          <p14:tracePt t="28362" x="1520825" y="5467350"/>
          <p14:tracePt t="28364" x="1512888" y="5467350"/>
          <p14:tracePt t="28366" x="1512888" y="5475288"/>
          <p14:tracePt t="28368" x="1504950" y="5475288"/>
          <p14:tracePt t="28370" x="1497013" y="5475288"/>
          <p14:tracePt t="28372" x="1497013" y="5483225"/>
          <p14:tracePt t="28374" x="1489075" y="5483225"/>
          <p14:tracePt t="28376" x="1479550" y="5483225"/>
          <p14:tracePt t="28378" x="1471613" y="5483225"/>
          <p14:tracePt t="28380" x="1463675" y="5483225"/>
          <p14:tracePt t="28382" x="1455738" y="5491163"/>
          <p14:tracePt t="28384" x="1447800" y="5491163"/>
          <p14:tracePt t="28386" x="1439863" y="5499100"/>
          <p14:tracePt t="28388" x="1431925" y="5499100"/>
          <p14:tracePt t="28390" x="1423988" y="5499100"/>
          <p14:tracePt t="28392" x="1414463" y="5499100"/>
          <p14:tracePt t="28394" x="1406525" y="5499100"/>
          <p14:tracePt t="28396" x="1398588" y="5499100"/>
          <p14:tracePt t="28398" x="1398588" y="5507038"/>
          <p14:tracePt t="28400" x="1382713" y="5507038"/>
          <p14:tracePt t="28404" x="1374775" y="5507038"/>
          <p14:tracePt t="28406" x="1358900" y="5507038"/>
          <p14:tracePt t="28408" x="1349375" y="5507038"/>
          <p14:tracePt t="28410" x="1341438" y="5507038"/>
          <p14:tracePt t="28412" x="1333500" y="5507038"/>
          <p14:tracePt t="28414" x="1325563" y="5507038"/>
          <p14:tracePt t="28416" x="1317625" y="5507038"/>
          <p14:tracePt t="28418" x="1309688" y="5507038"/>
          <p14:tracePt t="28420" x="1301750" y="5514975"/>
          <p14:tracePt t="28422" x="1293813" y="5514975"/>
          <p14:tracePt t="28424" x="1276350" y="5514975"/>
          <p14:tracePt t="28426" x="1268413" y="5514975"/>
          <p14:tracePt t="28428" x="1260475" y="5524500"/>
          <p14:tracePt t="28430" x="1244600" y="5524500"/>
          <p14:tracePt t="28432" x="1236663" y="5524500"/>
          <p14:tracePt t="28434" x="1228725" y="5524500"/>
          <p14:tracePt t="28436" x="1220788" y="5524500"/>
          <p14:tracePt t="28438" x="1211263" y="5532438"/>
          <p14:tracePt t="28440" x="1203325" y="5532438"/>
          <p14:tracePt t="28442" x="1195388" y="5532438"/>
          <p14:tracePt t="28446" x="1179513" y="5532438"/>
          <p14:tracePt t="28450" x="1171575" y="5532438"/>
          <p14:tracePt t="28452" x="1171575" y="5540375"/>
          <p14:tracePt t="28454" x="1163638" y="5540375"/>
          <p14:tracePt t="28458" x="1155700" y="5540375"/>
          <p14:tracePt t="28460" x="1146175" y="5540375"/>
          <p14:tracePt t="28464" x="1138238" y="5540375"/>
          <p14:tracePt t="28468" x="1130300" y="5540375"/>
          <p14:tracePt t="28474" x="1122363" y="5540375"/>
          <p14:tracePt t="28476" x="1114425" y="5540375"/>
          <p14:tracePt t="28480" x="1106488" y="5540375"/>
          <p14:tracePt t="28482" x="1098550" y="5540375"/>
          <p14:tracePt t="28484" x="1090613" y="5540375"/>
          <p14:tracePt t="28490" x="1081088" y="5540375"/>
          <p14:tracePt t="28494" x="1073150" y="5540375"/>
          <p14:tracePt t="28497" x="1057275" y="5540375"/>
          <p14:tracePt t="28500" x="1049338" y="5540375"/>
          <p14:tracePt t="28502" x="1049338" y="5532438"/>
          <p14:tracePt t="28504" x="1041400" y="5532438"/>
          <p14:tracePt t="28506" x="1033463" y="5532438"/>
          <p14:tracePt t="28508" x="1025525" y="5532438"/>
          <p14:tracePt t="28512" x="1016000" y="5532438"/>
          <p14:tracePt t="28514" x="1008063" y="5524500"/>
          <p14:tracePt t="28516" x="1000125" y="5524500"/>
          <p14:tracePt t="28520" x="984250" y="5524500"/>
          <p14:tracePt t="28522" x="984250" y="5514975"/>
          <p14:tracePt t="28524" x="976313" y="5514975"/>
          <p14:tracePt t="28528" x="968375" y="5507038"/>
          <p14:tracePt t="28540" x="960438" y="5507038"/>
          <p14:tracePt t="28552" x="950913" y="5499100"/>
          <p14:tracePt t="28574" x="960438" y="5499100"/>
          <p14:tracePt t="28578" x="968375" y="5499100"/>
          <p14:tracePt t="28581" x="968375" y="5491163"/>
          <p14:tracePt t="28582" x="976313" y="5491163"/>
          <p14:tracePt t="28586" x="984250" y="5483225"/>
          <p14:tracePt t="28588" x="992188" y="5483225"/>
          <p14:tracePt t="28590" x="1008063" y="5475288"/>
          <p14:tracePt t="28592" x="1016000" y="5475288"/>
          <p14:tracePt t="28594" x="1025525" y="5475288"/>
          <p14:tracePt t="28596" x="1041400" y="5467350"/>
          <p14:tracePt t="28598" x="1057275" y="5459413"/>
          <p14:tracePt t="28600" x="1073150" y="5459413"/>
          <p14:tracePt t="28602" x="1081088" y="5449888"/>
          <p14:tracePt t="28604" x="1106488" y="5441950"/>
          <p14:tracePt t="28606" x="1114425" y="5434013"/>
          <p14:tracePt t="28608" x="1130300" y="5434013"/>
          <p14:tracePt t="28610" x="1138238" y="5426075"/>
          <p14:tracePt t="28612" x="1163638" y="5418138"/>
          <p14:tracePt t="28614" x="1171575" y="5402263"/>
          <p14:tracePt t="28616" x="1187450" y="5394325"/>
          <p14:tracePt t="28618" x="1203325" y="5384800"/>
          <p14:tracePt t="28620" x="1211263" y="5376863"/>
          <p14:tracePt t="28622" x="1228725" y="5368925"/>
          <p14:tracePt t="28624" x="1236663" y="5353050"/>
          <p14:tracePt t="28626" x="1244600" y="5345113"/>
          <p14:tracePt t="28628" x="1260475" y="5337175"/>
          <p14:tracePt t="28630" x="1268413" y="5329238"/>
          <p14:tracePt t="28632" x="1284288" y="5319713"/>
          <p14:tracePt t="28634" x="1293813" y="5303838"/>
          <p14:tracePt t="28636" x="1301750" y="5295900"/>
          <p14:tracePt t="28638" x="1309688" y="5287963"/>
          <p14:tracePt t="28640" x="1317625" y="5280025"/>
          <p14:tracePt t="28642" x="1317625" y="5264150"/>
          <p14:tracePt t="28644" x="1325563" y="5254625"/>
          <p14:tracePt t="28646" x="1333500" y="5254625"/>
          <p14:tracePt t="28648" x="1341438" y="5238750"/>
          <p14:tracePt t="28652" x="1349375" y="5222875"/>
          <p14:tracePt t="28654" x="1358900" y="5222875"/>
          <p14:tracePt t="28657" x="1358900" y="5214938"/>
          <p14:tracePt t="28658" x="1366838" y="5214938"/>
          <p14:tracePt t="28660" x="1366838" y="5199063"/>
          <p14:tracePt t="28664" x="1374775" y="5189538"/>
          <p14:tracePt t="28666" x="1382713" y="5189538"/>
          <p14:tracePt t="28668" x="1382713" y="5181600"/>
          <p14:tracePt t="28672" x="1390650" y="5181600"/>
          <p14:tracePt t="28678" x="1398588" y="5173663"/>
          <p14:tracePt t="28682" x="1414463" y="5165725"/>
          <p14:tracePt t="28686" x="1423988" y="5165725"/>
          <p14:tracePt t="28688" x="1431925" y="5165725"/>
          <p14:tracePt t="28690" x="1439863" y="5165725"/>
          <p14:tracePt t="28693" x="1447800" y="5165725"/>
          <p14:tracePt t="28694" x="1455738" y="5165725"/>
          <p14:tracePt t="28696" x="1463675" y="5165725"/>
          <p14:tracePt t="28698" x="1471613" y="5165725"/>
          <p14:tracePt t="28700" x="1479550" y="5165725"/>
          <p14:tracePt t="28702" x="1489075" y="5165725"/>
          <p14:tracePt t="28704" x="1504950" y="5165725"/>
          <p14:tracePt t="28708" x="1512888" y="5165725"/>
          <p14:tracePt t="28710" x="1528763" y="5165725"/>
          <p14:tracePt t="28714" x="1544638" y="5165725"/>
          <p14:tracePt t="28716" x="1554163" y="5165725"/>
          <p14:tracePt t="28720" x="1562100" y="5165725"/>
          <p14:tracePt t="28722" x="1570038" y="5173663"/>
          <p14:tracePt t="28726" x="1577975" y="5173663"/>
          <p14:tracePt t="28730" x="1585913" y="5173663"/>
          <p14:tracePt t="28734" x="1593850" y="5181600"/>
          <p14:tracePt t="28736" x="1601788" y="5181600"/>
          <p14:tracePt t="28740" x="1601788" y="5189538"/>
          <p14:tracePt t="28742" x="1601788" y="5199063"/>
          <p14:tracePt t="28744" x="1609725" y="5199063"/>
          <p14:tracePt t="28748" x="1609725" y="5207000"/>
          <p14:tracePt t="28750" x="1619250" y="5207000"/>
          <p14:tracePt t="28753" x="1619250" y="5214938"/>
          <p14:tracePt t="28756" x="1619250" y="5222875"/>
          <p14:tracePt t="28758" x="1619250" y="5230813"/>
          <p14:tracePt t="28760" x="1619250" y="5238750"/>
          <p14:tracePt t="28764" x="1619250" y="5246688"/>
          <p14:tracePt t="28768" x="1619250" y="5264150"/>
          <p14:tracePt t="28770" x="1619250" y="5272088"/>
          <p14:tracePt t="28774" x="1619250" y="5287963"/>
          <p14:tracePt t="28778" x="1619250" y="5303838"/>
          <p14:tracePt t="28782" x="1619250" y="5311775"/>
          <p14:tracePt t="28784" x="1619250" y="5319713"/>
          <p14:tracePt t="28786" x="1609725" y="5329238"/>
          <p14:tracePt t="28788" x="1601788" y="5337175"/>
          <p14:tracePt t="28790" x="1601788" y="5345113"/>
          <p14:tracePt t="28794" x="1593850" y="5353050"/>
          <p14:tracePt t="28796" x="1593850" y="5360988"/>
          <p14:tracePt t="28798" x="1593850" y="5368925"/>
          <p14:tracePt t="28800" x="1585913" y="5368925"/>
          <p14:tracePt t="28802" x="1577975" y="5384800"/>
          <p14:tracePt t="28806" x="1577975" y="5394325"/>
          <p14:tracePt t="28808" x="1570038" y="5394325"/>
          <p14:tracePt t="28810" x="1570038" y="5402263"/>
          <p14:tracePt t="28812" x="1570038" y="5410200"/>
          <p14:tracePt t="28814" x="1562100" y="5418138"/>
          <p14:tracePt t="28818" x="1562100" y="5426075"/>
          <p14:tracePt t="28820" x="1554163" y="5426075"/>
          <p14:tracePt t="28822" x="1554163" y="5434013"/>
          <p14:tracePt t="28825" x="1554163" y="5441950"/>
          <p14:tracePt t="28826" x="1544638" y="5441950"/>
          <p14:tracePt t="28827" x="1536700" y="5449888"/>
          <p14:tracePt t="28834" x="1536700" y="5459413"/>
          <p14:tracePt t="28836" x="1528763" y="5459413"/>
          <p14:tracePt t="28838" x="1528763" y="5467350"/>
          <p14:tracePt t="28840" x="1520825" y="5475288"/>
          <p14:tracePt t="28846" x="1512888" y="5483225"/>
          <p14:tracePt t="28848" x="1504950" y="5483225"/>
          <p14:tracePt t="28854" x="1497013" y="5483225"/>
          <p14:tracePt t="28858" x="1489075" y="5483225"/>
          <p14:tracePt t="28862" x="1479550" y="5483225"/>
          <p14:tracePt t="28864" x="1471613" y="5491163"/>
          <p14:tracePt t="28868" x="1463675" y="5491163"/>
          <p14:tracePt t="28871" x="1455738" y="5491163"/>
          <p14:tracePt t="28872" x="1447800" y="5491163"/>
          <p14:tracePt t="28874" x="1439863" y="5491163"/>
          <p14:tracePt t="28879" x="1431925" y="5491163"/>
          <p14:tracePt t="28882" x="1414463" y="5491163"/>
          <p14:tracePt t="28884" x="1414463" y="5499100"/>
          <p14:tracePt t="28886" x="1406525" y="5499100"/>
          <p14:tracePt t="28888" x="1398588" y="5499100"/>
          <p14:tracePt t="28890" x="1390650" y="5499100"/>
          <p14:tracePt t="28892" x="1382713" y="5499100"/>
          <p14:tracePt t="28894" x="1374775" y="5499100"/>
          <p14:tracePt t="28896" x="1366838" y="5499100"/>
          <p14:tracePt t="28898" x="1358900" y="5499100"/>
          <p14:tracePt t="28900" x="1349375" y="5499100"/>
          <p14:tracePt t="28902" x="1341438" y="5499100"/>
          <p14:tracePt t="28904" x="1325563" y="5499100"/>
          <p14:tracePt t="28906" x="1317625" y="5499100"/>
          <p14:tracePt t="28908" x="1309688" y="5499100"/>
          <p14:tracePt t="28910" x="1293813" y="5499100"/>
          <p14:tracePt t="28912" x="1284288" y="5499100"/>
          <p14:tracePt t="28916" x="1268413" y="5499100"/>
          <p14:tracePt t="28918" x="1260475" y="5499100"/>
          <p14:tracePt t="28920" x="1252538" y="5499100"/>
          <p14:tracePt t="28922" x="1244600" y="5499100"/>
          <p14:tracePt t="28924" x="1228725" y="5499100"/>
          <p14:tracePt t="28926" x="1220788" y="5499100"/>
          <p14:tracePt t="28928" x="1211263" y="5499100"/>
          <p14:tracePt t="28930" x="1195388" y="5499100"/>
          <p14:tracePt t="28932" x="1187450" y="5499100"/>
          <p14:tracePt t="28934" x="1179513" y="5499100"/>
          <p14:tracePt t="28936" x="1163638" y="5499100"/>
          <p14:tracePt t="28938" x="1155700" y="5491163"/>
          <p14:tracePt t="28940" x="1146175" y="5491163"/>
          <p14:tracePt t="28942" x="1138238" y="5491163"/>
          <p14:tracePt t="28944" x="1130300" y="5483225"/>
          <p14:tracePt t="28946" x="1122363" y="5483225"/>
          <p14:tracePt t="28948" x="1114425" y="5483225"/>
          <p14:tracePt t="28951" x="1106488" y="5483225"/>
          <p14:tracePt t="28952" x="1098550" y="5475288"/>
          <p14:tracePt t="28958" x="1090613" y="5475288"/>
          <p14:tracePt t="28964" x="1081088" y="5475288"/>
          <p14:tracePt t="28972" x="1073150" y="5467350"/>
          <p14:tracePt t="28976" x="1065213" y="5467350"/>
          <p14:tracePt t="28983" x="1065213" y="5459413"/>
          <p14:tracePt t="28985" x="1065213" y="5449888"/>
          <p14:tracePt t="28990" x="1065213" y="5441950"/>
          <p14:tracePt t="28993" x="1057275" y="5441950"/>
          <p14:tracePt t="28996" x="1057275" y="5434013"/>
          <p14:tracePt t="29000" x="1057275" y="5426075"/>
          <p14:tracePt t="29004" x="1057275" y="5418138"/>
          <p14:tracePt t="29006" x="1057275" y="5410200"/>
          <p14:tracePt t="29010" x="1057275" y="5402263"/>
          <p14:tracePt t="29014" x="1057275" y="5384800"/>
          <p14:tracePt t="29018" x="1065213" y="5376863"/>
          <p14:tracePt t="29020" x="1073150" y="5368925"/>
          <p14:tracePt t="29022" x="1073150" y="5360988"/>
          <p14:tracePt t="29024" x="1081088" y="5353050"/>
          <p14:tracePt t="29026" x="1081088" y="5345113"/>
          <p14:tracePt t="29028" x="1090613" y="5337175"/>
          <p14:tracePt t="29030" x="1098550" y="5337175"/>
          <p14:tracePt t="29032" x="1114425" y="5319713"/>
          <p14:tracePt t="29034" x="1122363" y="5311775"/>
          <p14:tracePt t="29036" x="1130300" y="5303838"/>
          <p14:tracePt t="29038" x="1146175" y="5303838"/>
          <p14:tracePt t="29040" x="1155700" y="5287963"/>
          <p14:tracePt t="29042" x="1171575" y="5280025"/>
          <p14:tracePt t="29044" x="1187450" y="5272088"/>
          <p14:tracePt t="29046" x="1203325" y="5254625"/>
          <p14:tracePt t="29048" x="1220788" y="5254625"/>
          <p14:tracePt t="29050" x="1244600" y="5238750"/>
          <p14:tracePt t="29052" x="1260475" y="5238750"/>
          <p14:tracePt t="29055" x="1268413" y="5222875"/>
          <p14:tracePt t="29056" x="1284288" y="5214938"/>
          <p14:tracePt t="29057" x="1309688" y="5199063"/>
          <p14:tracePt t="29060" x="1325563" y="5189538"/>
          <p14:tracePt t="29062" x="1341438" y="5189538"/>
          <p14:tracePt t="29064" x="1358900" y="5173663"/>
          <p14:tracePt t="29066" x="1382713" y="5165725"/>
          <p14:tracePt t="29068" x="1398588" y="5157788"/>
          <p14:tracePt t="29070" x="1414463" y="5149850"/>
          <p14:tracePt t="29072" x="1431925" y="5141913"/>
          <p14:tracePt t="29074" x="1447800" y="5133975"/>
          <p14:tracePt t="29076" x="1463675" y="5124450"/>
          <p14:tracePt t="29078" x="1479550" y="5116513"/>
          <p14:tracePt t="29080" x="1489075" y="5108575"/>
          <p14:tracePt t="29083" x="1512888" y="5100638"/>
          <p14:tracePt t="29084" x="1520825" y="5100638"/>
          <p14:tracePt t="29087" x="1528763" y="5092700"/>
          <p14:tracePt t="29088" x="1544638" y="5084763"/>
          <p14:tracePt t="29090" x="1554163" y="5084763"/>
          <p14:tracePt t="29092" x="1562100" y="5076825"/>
          <p14:tracePt t="29094" x="1570038" y="5068888"/>
          <p14:tracePt t="29095" x="1577975" y="5068888"/>
          <p14:tracePt t="29100" x="1585913" y="5068888"/>
          <p14:tracePt t="29102" x="1593850" y="5068888"/>
          <p14:tracePt t="29108" x="1601788" y="5068888"/>
          <p14:tracePt t="29112" x="1609725" y="5068888"/>
          <p14:tracePt t="29116" x="1619250" y="5068888"/>
          <p14:tracePt t="29120" x="1627188" y="5068888"/>
          <p14:tracePt t="29124" x="1635125" y="5076825"/>
          <p14:tracePt t="29126" x="1643063" y="5076825"/>
          <p14:tracePt t="29128" x="1651000" y="5076825"/>
          <p14:tracePt t="29130" x="1658938" y="5084763"/>
          <p14:tracePt t="29132" x="1666875" y="5084763"/>
          <p14:tracePt t="29134" x="1674813" y="5092700"/>
          <p14:tracePt t="29136" x="1684338" y="5100638"/>
          <p14:tracePt t="29138" x="1700213" y="5100638"/>
          <p14:tracePt t="29141" x="1700213" y="5108575"/>
          <p14:tracePt t="29143" x="1708150" y="5108575"/>
          <p14:tracePt t="29144" x="1716088" y="5116513"/>
          <p14:tracePt t="29146" x="1724025" y="5124450"/>
          <p14:tracePt t="29148" x="1731963" y="5124450"/>
          <p14:tracePt t="29150" x="1739900" y="5141913"/>
          <p14:tracePt t="29152" x="1749425" y="5141913"/>
          <p14:tracePt t="29154" x="1749425" y="5149850"/>
          <p14:tracePt t="29156" x="1757363" y="5157788"/>
          <p14:tracePt t="29158" x="1765300" y="5165725"/>
          <p14:tracePt t="29160" x="1765300" y="5173663"/>
          <p14:tracePt t="29162" x="1773238" y="5181600"/>
          <p14:tracePt t="29165" x="1773238" y="5189538"/>
          <p14:tracePt t="29166" x="1773238" y="5199063"/>
          <p14:tracePt t="29170" x="1773238" y="5207000"/>
          <p14:tracePt t="29172" x="1773238" y="5214938"/>
          <p14:tracePt t="29174" x="1773238" y="5230813"/>
          <p14:tracePt t="29177" x="1773238" y="5238750"/>
          <p14:tracePt t="29182" x="1773238" y="5246688"/>
          <p14:tracePt t="29184" x="1773238" y="5254625"/>
          <p14:tracePt t="29187" x="1773238" y="5264150"/>
          <p14:tracePt t="29191" x="1773238" y="5272088"/>
          <p14:tracePt t="29192" x="1765300" y="5272088"/>
          <p14:tracePt t="29194" x="1765300" y="5280025"/>
          <p14:tracePt t="29196" x="1757363" y="5280025"/>
          <p14:tracePt t="29198" x="1749425" y="5287963"/>
          <p14:tracePt t="29201" x="1749425" y="5295900"/>
          <p14:tracePt t="29203" x="1739900" y="5295900"/>
          <p14:tracePt t="29205" x="1739900" y="5303838"/>
          <p14:tracePt t="29208" x="1731963" y="5303838"/>
          <p14:tracePt t="29212" x="1724025" y="5303838"/>
          <p14:tracePt t="29216" x="1716088" y="5311775"/>
          <p14:tracePt t="29218" x="1708150" y="5311775"/>
          <p14:tracePt t="29222" x="1700213" y="5311775"/>
          <p14:tracePt t="29226" x="1692275" y="5311775"/>
          <p14:tracePt t="29230" x="1684338" y="5311775"/>
          <p14:tracePt t="29232" x="1674813" y="5311775"/>
          <p14:tracePt t="29234" x="1666875" y="5311775"/>
          <p14:tracePt t="29238" x="1658938" y="5311775"/>
          <p14:tracePt t="29240" x="1651000" y="5319713"/>
          <p14:tracePt t="29242" x="1643063" y="5319713"/>
          <p14:tracePt t="29246" x="1635125" y="5319713"/>
          <p14:tracePt t="29248" x="1627188" y="5319713"/>
          <p14:tracePt t="29250" x="1619250" y="5319713"/>
          <p14:tracePt t="29252" x="1609725" y="5329238"/>
          <p14:tracePt t="29256" x="1593850" y="5329238"/>
          <p14:tracePt t="29260" x="1577975" y="5337175"/>
          <p14:tracePt t="29262" x="1570038" y="5337175"/>
          <p14:tracePt t="29264" x="1562100" y="5345113"/>
          <p14:tracePt t="29266" x="1554163" y="5345113"/>
          <p14:tracePt t="29268" x="1536700" y="5345113"/>
          <p14:tracePt t="29270" x="1520825" y="5345113"/>
          <p14:tracePt t="29272" x="1512888" y="5345113"/>
          <p14:tracePt t="29274" x="1497013" y="5353050"/>
          <p14:tracePt t="29276" x="1479550" y="5353050"/>
          <p14:tracePt t="29278" x="1463675" y="5353050"/>
          <p14:tracePt t="29280" x="1447800" y="5360988"/>
          <p14:tracePt t="29282" x="1431925" y="5360988"/>
          <p14:tracePt t="29284" x="1414463" y="5360988"/>
          <p14:tracePt t="29286" x="1390650" y="5368925"/>
          <p14:tracePt t="29288" x="1374775" y="5368925"/>
          <p14:tracePt t="29290" x="1358900" y="5376863"/>
          <p14:tracePt t="29292" x="1341438" y="5384800"/>
          <p14:tracePt t="29295" x="1317625" y="5384800"/>
          <p14:tracePt t="29296" x="1301750" y="5384800"/>
          <p14:tracePt t="29298" x="1276350" y="5394325"/>
          <p14:tracePt t="29300" x="1252538" y="5394325"/>
          <p14:tracePt t="29302" x="1236663" y="5402263"/>
          <p14:tracePt t="29304" x="1220788" y="5402263"/>
          <p14:tracePt t="29306" x="1203325" y="5410200"/>
          <p14:tracePt t="29308" x="1187450" y="5410200"/>
          <p14:tracePt t="29310" x="1171575" y="5418138"/>
          <p14:tracePt t="29312" x="1163638" y="5418138"/>
          <p14:tracePt t="29314" x="1155700" y="5426075"/>
          <p14:tracePt t="29316" x="1146175" y="5426075"/>
          <p14:tracePt t="29322" x="1138238" y="5434013"/>
          <p14:tracePt t="29334" x="1138238" y="5441950"/>
          <p14:tracePt t="29342" x="1146175" y="5449888"/>
          <p14:tracePt t="29358" x="1155700" y="5449888"/>
          <p14:tracePt t="29364" x="1155700" y="5459413"/>
          <p14:tracePt t="29368" x="1163638" y="5459413"/>
          <p14:tracePt t="29370" x="1171575" y="5459413"/>
          <p14:tracePt t="29378" x="1179513" y="5459413"/>
          <p14:tracePt t="29384" x="1179513" y="5467350"/>
          <p14:tracePt t="29387" x="1187450" y="5467350"/>
          <p14:tracePt t="29392" x="1195388" y="5467350"/>
          <p14:tracePt t="29394" x="1203325" y="5467350"/>
          <p14:tracePt t="29401" x="1211263" y="5475288"/>
          <p14:tracePt t="29404" x="1220788" y="5483225"/>
          <p14:tracePt t="29409" x="1228725" y="5483225"/>
          <p14:tracePt t="29410" x="1236663" y="5483225"/>
          <p14:tracePt t="29412" x="1236663" y="5491163"/>
          <p14:tracePt t="29414" x="1252538" y="5491163"/>
          <p14:tracePt t="29417" x="1260475" y="5499100"/>
          <p14:tracePt t="29420" x="1268413" y="5499100"/>
          <p14:tracePt t="29422" x="1276350" y="5507038"/>
          <p14:tracePt t="29424" x="1293813" y="5507038"/>
          <p14:tracePt t="29426" x="1301750" y="5514975"/>
          <p14:tracePt t="29428" x="1301750" y="5524500"/>
          <p14:tracePt t="29430" x="1317625" y="5524500"/>
          <p14:tracePt t="29432" x="1317625" y="5532438"/>
          <p14:tracePt t="29434" x="1325563" y="5532438"/>
          <p14:tracePt t="29437" x="1333500" y="5532438"/>
          <p14:tracePt t="29438" x="1341438" y="5532438"/>
          <p14:tracePt t="29440" x="1349375" y="5540375"/>
          <p14:tracePt t="29442" x="1349375" y="5548313"/>
          <p14:tracePt t="29444" x="1358900" y="5548313"/>
          <p14:tracePt t="29446" x="1366838" y="5548313"/>
          <p14:tracePt t="29448" x="1366838" y="5556250"/>
          <p14:tracePt t="29450" x="1374775" y="5556250"/>
          <p14:tracePt t="29454" x="1382713" y="5564188"/>
          <p14:tracePt t="29460" x="1390650" y="5564188"/>
          <p14:tracePt t="29462" x="1398588" y="5572125"/>
          <p14:tracePt t="29466" x="1406525" y="5572125"/>
          <p14:tracePt t="29468" x="1406525" y="5580063"/>
          <p14:tracePt t="29470" x="1414463" y="5580063"/>
          <p14:tracePt t="29476" x="1423988" y="5580063"/>
          <p14:tracePt t="29480" x="1431925" y="5589588"/>
          <p14:tracePt t="29490" x="1439863" y="5597525"/>
          <p14:tracePt t="29501" x="1447800" y="5597525"/>
          <p14:tracePt t="29504" x="1455738" y="5605463"/>
          <p14:tracePt t="29506" x="1463675" y="5605463"/>
          <p14:tracePt t="29510" x="1471613" y="5605463"/>
          <p14:tracePt t="29512" x="1471613" y="5613400"/>
          <p14:tracePt t="29514" x="1479550" y="5613400"/>
          <p14:tracePt t="29518" x="1497013" y="5613400"/>
          <p14:tracePt t="29520" x="1504950" y="5621338"/>
          <p14:tracePt t="29523" x="1512888" y="5621338"/>
          <p14:tracePt t="29524" x="1528763" y="5621338"/>
          <p14:tracePt t="29527" x="1536700" y="5621338"/>
          <p14:tracePt t="29528" x="1544638" y="5629275"/>
          <p14:tracePt t="29531" x="1562100" y="5629275"/>
          <p14:tracePt t="29533" x="1585913" y="5637213"/>
          <p14:tracePt t="29535" x="1593850" y="5645150"/>
          <p14:tracePt t="29536" x="1609725" y="5645150"/>
          <p14:tracePt t="29538" x="1627188" y="5645150"/>
          <p14:tracePt t="29540" x="1643063" y="5645150"/>
          <p14:tracePt t="29543" x="1666875" y="5645150"/>
          <p14:tracePt t="29544" x="1684338" y="5645150"/>
          <p14:tracePt t="29546" x="1700213" y="5645150"/>
          <p14:tracePt t="29548" x="1716088" y="5654675"/>
          <p14:tracePt t="29549" x="1739900" y="5654675"/>
          <p14:tracePt t="29552" x="1757363" y="5654675"/>
          <p14:tracePt t="29554" x="1773238" y="5662613"/>
          <p14:tracePt t="29556" x="1797050" y="5662613"/>
          <p14:tracePt t="29558" x="1814513" y="5662613"/>
          <p14:tracePt t="29560" x="1838325" y="5662613"/>
          <p14:tracePt t="29562" x="1854200" y="5670550"/>
          <p14:tracePt t="29564" x="1870075" y="5670550"/>
          <p14:tracePt t="29566" x="1887538" y="5670550"/>
          <p14:tracePt t="29568" x="1903413" y="5670550"/>
          <p14:tracePt t="29570" x="1919288" y="5670550"/>
          <p14:tracePt t="29572" x="1943100" y="5670550"/>
          <p14:tracePt t="29574" x="1960563" y="5670550"/>
          <p14:tracePt t="29576" x="1968500" y="5670550"/>
          <p14:tracePt t="29578" x="1984375" y="5670550"/>
          <p14:tracePt t="29580" x="2000250" y="5670550"/>
          <p14:tracePt t="29582" x="2017713" y="5678488"/>
          <p14:tracePt t="29584" x="2025650" y="5678488"/>
          <p14:tracePt t="29586" x="2033588" y="5678488"/>
          <p14:tracePt t="29588" x="2041525" y="5678488"/>
          <p14:tracePt t="29591" x="2057400" y="5678488"/>
          <p14:tracePt t="29592" x="2065338" y="5678488"/>
          <p14:tracePt t="29594" x="2073275" y="5678488"/>
          <p14:tracePt t="29596" x="2082800" y="5678488"/>
          <p14:tracePt t="29600" x="2098675" y="5678488"/>
          <p14:tracePt t="29602" x="2106613" y="5678488"/>
          <p14:tracePt t="29606" x="2114550" y="5678488"/>
          <p14:tracePt t="29608" x="2122488" y="5678488"/>
          <p14:tracePt t="29610" x="2130425" y="5678488"/>
          <p14:tracePt t="29612" x="2138363" y="5678488"/>
          <p14:tracePt t="29614" x="2147888" y="5678488"/>
          <p14:tracePt t="29616" x="2155825" y="5678488"/>
          <p14:tracePt t="29618" x="2163763" y="5678488"/>
          <p14:tracePt t="29620" x="2171700" y="5678488"/>
          <p14:tracePt t="29622" x="2187575" y="5678488"/>
          <p14:tracePt t="29624" x="2195513" y="5678488"/>
          <p14:tracePt t="29626" x="2203450" y="5678488"/>
          <p14:tracePt t="29628" x="2220913" y="5678488"/>
          <p14:tracePt t="29630" x="2236788" y="5678488"/>
          <p14:tracePt t="29632" x="2260600" y="5678488"/>
          <p14:tracePt t="29634" x="2278063" y="5678488"/>
          <p14:tracePt t="29636" x="2293938" y="5678488"/>
          <p14:tracePt t="29638" x="2309813" y="5678488"/>
          <p14:tracePt t="29641" x="2325688" y="5678488"/>
          <p14:tracePt t="29642" x="2351088" y="5678488"/>
          <p14:tracePt t="29645" x="2374900" y="5678488"/>
          <p14:tracePt t="29646" x="2398713" y="5678488"/>
          <p14:tracePt t="29649" x="2424113" y="5678488"/>
          <p14:tracePt t="29650" x="2447925" y="5678488"/>
          <p14:tracePt t="29652" x="2473325" y="5678488"/>
          <p14:tracePt t="29654" x="2497138" y="5678488"/>
          <p14:tracePt t="29656" x="2520950" y="5678488"/>
          <p14:tracePt t="29658" x="2554288" y="5678488"/>
          <p14:tracePt t="29660" x="2586038" y="5678488"/>
          <p14:tracePt t="29662" x="2619375" y="5678488"/>
          <p14:tracePt t="29664" x="2651125" y="5678488"/>
          <p14:tracePt t="29666" x="2676525" y="5678488"/>
          <p14:tracePt t="29668" x="2708275" y="5678488"/>
          <p14:tracePt t="29670" x="2732088" y="5678488"/>
          <p14:tracePt t="29672" x="2757488" y="5678488"/>
          <p14:tracePt t="29674" x="2781300" y="5678488"/>
          <p14:tracePt t="29676" x="2806700" y="5678488"/>
          <p14:tracePt t="29678" x="2830513" y="5678488"/>
          <p14:tracePt t="29680" x="2854325" y="5678488"/>
          <p14:tracePt t="29682" x="2879725" y="5678488"/>
          <p14:tracePt t="29684" x="2903538" y="5678488"/>
          <p14:tracePt t="29686" x="2927350" y="5678488"/>
          <p14:tracePt t="29688" x="2952750" y="5678488"/>
          <p14:tracePt t="29690" x="2968625" y="5678488"/>
          <p14:tracePt t="29692" x="2992438" y="5678488"/>
          <p14:tracePt t="29694" x="3017838" y="5678488"/>
          <p14:tracePt t="29696" x="3033713" y="5678488"/>
          <p14:tracePt t="29698" x="3049588" y="5678488"/>
          <p14:tracePt t="29700" x="3074988" y="5678488"/>
          <p14:tracePt t="29702" x="3090863" y="5678488"/>
          <p14:tracePt t="29704" x="3106738" y="5678488"/>
          <p14:tracePt t="29706" x="3122613" y="5678488"/>
          <p14:tracePt t="29708" x="3140075" y="5678488"/>
          <p14:tracePt t="29710" x="3155950" y="5678488"/>
          <p14:tracePt t="29712" x="3179763" y="5678488"/>
          <p14:tracePt t="29714" x="3197225" y="5678488"/>
          <p14:tracePt t="29716" x="3213100" y="5678488"/>
          <p14:tracePt t="29717" x="3228975" y="5678488"/>
          <p14:tracePt t="29720" x="3244850" y="5678488"/>
          <p14:tracePt t="29722" x="3260725" y="5678488"/>
          <p14:tracePt t="29724" x="3278188" y="5678488"/>
          <p14:tracePt t="29726" x="3302000" y="5678488"/>
          <p14:tracePt t="29728" x="3325813" y="5678488"/>
          <p14:tracePt t="29730" x="3351213" y="5678488"/>
          <p14:tracePt t="29732" x="3375025" y="5678488"/>
          <p14:tracePt t="29734" x="3400425" y="5678488"/>
          <p14:tracePt t="29736" x="3424238" y="5678488"/>
          <p14:tracePt t="29738" x="3455988" y="5678488"/>
          <p14:tracePt t="29740" x="3481388" y="5678488"/>
          <p14:tracePt t="29742" x="3513138" y="5678488"/>
          <p14:tracePt t="29744" x="3538538" y="5678488"/>
          <p14:tracePt t="29746" x="3562350" y="5678488"/>
          <p14:tracePt t="29748" x="3603625" y="5670550"/>
          <p14:tracePt t="29750" x="3627438" y="5670550"/>
          <p14:tracePt t="29752" x="3660775" y="5670550"/>
          <p14:tracePt t="29754" x="3684588" y="5670550"/>
          <p14:tracePt t="29756" x="3716338" y="5662613"/>
          <p14:tracePt t="29758" x="3741738" y="5662613"/>
          <p14:tracePt t="29760" x="3765550" y="5654675"/>
          <p14:tracePt t="29763" x="3790950" y="5654675"/>
          <p14:tracePt t="29764" x="3814763" y="5654675"/>
          <p14:tracePt t="29766" x="3838575" y="5645150"/>
          <p14:tracePt t="29768" x="3871913" y="5645150"/>
          <p14:tracePt t="29770" x="3895725" y="5645150"/>
          <p14:tracePt t="29772" x="3919538" y="5645150"/>
          <p14:tracePt t="29774" x="3944938" y="5645150"/>
          <p14:tracePt t="29776" x="3968750" y="5637213"/>
          <p14:tracePt t="29778" x="3994150" y="5637213"/>
          <p14:tracePt t="29780" x="4017963" y="5637213"/>
          <p14:tracePt t="29783" x="4033838" y="5637213"/>
          <p14:tracePt t="29784" x="4049713" y="5637213"/>
          <p14:tracePt t="29786" x="4067175" y="5637213"/>
          <p14:tracePt t="29788" x="4090988" y="5629275"/>
          <p14:tracePt t="29790" x="4114800" y="5629275"/>
          <p14:tracePt t="29792" x="4132263" y="5621338"/>
          <p14:tracePt t="29794" x="4148138" y="5621338"/>
          <p14:tracePt t="29796" x="4164013" y="5621338"/>
          <p14:tracePt t="29798" x="4171950" y="5621338"/>
          <p14:tracePt t="29800" x="4189413" y="5621338"/>
          <p14:tracePt t="29802" x="4205288" y="5621338"/>
          <p14:tracePt t="29804" x="4221163" y="5621338"/>
          <p14:tracePt t="29806" x="4229100" y="5621338"/>
          <p14:tracePt t="29808" x="4244975" y="5621338"/>
          <p14:tracePt t="29810" x="4262438" y="5621338"/>
          <p14:tracePt t="29812" x="4278313" y="5621338"/>
          <p14:tracePt t="29814" x="4294188" y="5621338"/>
          <p14:tracePt t="29816" x="4310063" y="5621338"/>
          <p14:tracePt t="29818" x="4327525" y="5629275"/>
          <p14:tracePt t="29821" x="4343400" y="5629275"/>
          <p14:tracePt t="29822" x="4359275" y="5629275"/>
          <p14:tracePt t="29824" x="4375150" y="5629275"/>
          <p14:tracePt t="29826" x="4392613" y="5637213"/>
          <p14:tracePt t="29828" x="4408488" y="5637213"/>
          <p14:tracePt t="29830" x="4424363" y="5637213"/>
          <p14:tracePt t="29832" x="4449763" y="5645150"/>
          <p14:tracePt t="29834" x="4465638" y="5645150"/>
          <p14:tracePt t="29836" x="4481513" y="5654675"/>
          <p14:tracePt t="29838" x="4505325" y="5654675"/>
          <p14:tracePt t="29840" x="4530725" y="5662613"/>
          <p14:tracePt t="29842" x="4546600" y="5662613"/>
          <p14:tracePt t="29844" x="4570413" y="5662613"/>
          <p14:tracePt t="29846" x="4595813" y="5670550"/>
          <p14:tracePt t="29848" x="4619625" y="5670550"/>
          <p14:tracePt t="29850" x="4643438" y="5670550"/>
          <p14:tracePt t="29852" x="4668838" y="5678488"/>
          <p14:tracePt t="29854" x="4692650" y="5678488"/>
          <p14:tracePt t="29856" x="4718050" y="5686425"/>
          <p14:tracePt t="29858" x="4741863" y="5686425"/>
          <p14:tracePt t="29860" x="4765675" y="5686425"/>
          <p14:tracePt t="29862" x="4791075" y="5686425"/>
          <p14:tracePt t="29864" x="4814888" y="5686425"/>
          <p14:tracePt t="29866" x="4838700" y="5686425"/>
          <p14:tracePt t="29868" x="4864100" y="5686425"/>
          <p14:tracePt t="29870" x="4887913" y="5686425"/>
          <p14:tracePt t="29872" x="4913313" y="5686425"/>
          <p14:tracePt t="29874" x="4937125" y="5686425"/>
          <p14:tracePt t="29876" x="4960938" y="5686425"/>
          <p14:tracePt t="29878" x="4978400" y="5686425"/>
          <p14:tracePt t="29880" x="5002213" y="5686425"/>
          <p14:tracePt t="29882" x="5026025" y="5686425"/>
          <p14:tracePt t="29884" x="5051425" y="5686425"/>
          <p14:tracePt t="29886" x="5075238" y="5686425"/>
          <p14:tracePt t="29888" x="5099050" y="5686425"/>
          <p14:tracePt t="29890" x="5124450" y="5686425"/>
          <p14:tracePt t="29892" x="5140325" y="5686425"/>
          <p14:tracePt t="29894" x="5164138" y="5686425"/>
          <p14:tracePt t="29896" x="5181600" y="5686425"/>
          <p14:tracePt t="29898" x="5205413" y="5694363"/>
          <p14:tracePt t="29900" x="5229225" y="5694363"/>
          <p14:tracePt t="29902" x="5254625" y="5694363"/>
          <p14:tracePt t="29905" x="5270500" y="5694363"/>
          <p14:tracePt t="29906" x="5294313" y="5694363"/>
          <p14:tracePt t="29908" x="5311775" y="5694363"/>
          <p14:tracePt t="29910" x="5335588" y="5694363"/>
          <p14:tracePt t="29912" x="5351463" y="5702300"/>
          <p14:tracePt t="29915" x="5376863" y="5702300"/>
          <p14:tracePt t="29916" x="5400675" y="5702300"/>
          <p14:tracePt t="29917" x="5424488" y="5702300"/>
          <p14:tracePt t="29920" x="5441950" y="5702300"/>
          <p14:tracePt t="29922" x="5465763" y="5702300"/>
          <p14:tracePt t="29924" x="5489575" y="5702300"/>
          <p14:tracePt t="29926" x="5514975" y="5710238"/>
          <p14:tracePt t="29928" x="5538788" y="5710238"/>
          <p14:tracePt t="29930" x="5562600" y="5710238"/>
          <p14:tracePt t="29932" x="5580063" y="5710238"/>
          <p14:tracePt t="29934" x="5603875" y="5710238"/>
          <p14:tracePt t="29936" x="5619750" y="5710238"/>
          <p14:tracePt t="29938" x="5637213" y="5710238"/>
          <p14:tracePt t="29940" x="5661025" y="5710238"/>
          <p14:tracePt t="29942" x="5676900" y="5710238"/>
          <p14:tracePt t="29944" x="5692775" y="5710238"/>
          <p14:tracePt t="29946" x="5710238" y="5710238"/>
          <p14:tracePt t="29948" x="5734050" y="5719763"/>
          <p14:tracePt t="29950" x="5757863" y="5719763"/>
          <p14:tracePt t="29953" x="5775325" y="5719763"/>
          <p14:tracePt t="29954" x="5791200" y="5719763"/>
          <p14:tracePt t="29956" x="5815013" y="5719763"/>
          <p14:tracePt t="29958" x="5830888" y="5719763"/>
          <p14:tracePt t="29960" x="5848350" y="5719763"/>
          <p14:tracePt t="29962" x="5864225" y="5719763"/>
          <p14:tracePt t="29964" x="5880100" y="5727700"/>
          <p14:tracePt t="29966" x="5905500" y="5727700"/>
          <p14:tracePt t="29968" x="5921375" y="5727700"/>
          <p14:tracePt t="29970" x="5937250" y="5727700"/>
          <p14:tracePt t="29972" x="5953125" y="5727700"/>
          <p14:tracePt t="29974" x="5970588" y="5727700"/>
          <p14:tracePt t="29976" x="5986463" y="5727700"/>
          <p14:tracePt t="29978" x="6002338" y="5727700"/>
          <p14:tracePt t="29980" x="6026150" y="5727700"/>
          <p14:tracePt t="29982" x="6051550" y="5727700"/>
          <p14:tracePt t="29984" x="6067425" y="5727700"/>
          <p14:tracePt t="29986" x="6083300" y="5727700"/>
          <p14:tracePt t="29988" x="6108700" y="5727700"/>
          <p14:tracePt t="29990" x="6124575" y="5727700"/>
          <p14:tracePt t="29992" x="6140450" y="5727700"/>
          <p14:tracePt t="29994" x="6165850" y="5727700"/>
          <p14:tracePt t="29996" x="6189663" y="5727700"/>
          <p14:tracePt t="29998" x="6213475" y="5727700"/>
          <p14:tracePt t="30001" x="6238875" y="5727700"/>
          <p14:tracePt t="30002" x="6254750" y="5727700"/>
          <p14:tracePt t="30004" x="6278563" y="5727700"/>
          <p14:tracePt t="30006" x="6303963" y="5727700"/>
          <p14:tracePt t="30008" x="6327775" y="5719763"/>
          <p14:tracePt t="30010" x="6351588" y="5719763"/>
          <p14:tracePt t="30012" x="6376988" y="5719763"/>
          <p14:tracePt t="30014" x="6400800" y="5719763"/>
          <p14:tracePt t="30016" x="6424613" y="5719763"/>
          <p14:tracePt t="30018" x="6450013" y="5719763"/>
          <p14:tracePt t="30020" x="6473825" y="5719763"/>
          <p14:tracePt t="30022" x="6499225" y="5719763"/>
          <p14:tracePt t="30024" x="6530975" y="5719763"/>
          <p14:tracePt t="30026" x="6564313" y="5719763"/>
          <p14:tracePt t="30028" x="6604000" y="5719763"/>
          <p14:tracePt t="30030" x="6637338" y="5719763"/>
          <p14:tracePt t="30032" x="6669088" y="5710238"/>
          <p14:tracePt t="30034" x="6702425" y="5710238"/>
          <p14:tracePt t="30036" x="6734175" y="5710238"/>
          <p14:tracePt t="30038" x="6783388" y="5702300"/>
          <p14:tracePt t="30042" x="6856413" y="5702300"/>
          <p14:tracePt t="30044" x="6897688" y="5702300"/>
          <p14:tracePt t="30046" x="6929438" y="5702300"/>
          <p14:tracePt t="30048" x="6970713" y="5702300"/>
          <p14:tracePt t="30050" x="7002463" y="5694363"/>
          <p14:tracePt t="30052" x="7043738" y="5694363"/>
          <p14:tracePt t="30054" x="7075488" y="5694363"/>
          <p14:tracePt t="30055" x="7108825" y="5694363"/>
          <p14:tracePt t="30058" x="7140575" y="5686425"/>
          <p14:tracePt t="30060" x="7173913" y="5686425"/>
          <p14:tracePt t="30062" x="7205663" y="5686425"/>
          <p14:tracePt t="30064" x="7254875" y="5686425"/>
          <p14:tracePt t="30066" x="7288213" y="5686425"/>
          <p14:tracePt t="30067" x="7312025" y="5686425"/>
          <p14:tracePt t="30070" x="7343775" y="5686425"/>
          <p14:tracePt t="30072" x="7369175" y="5686425"/>
          <p14:tracePt t="30074" x="7392988" y="5686425"/>
          <p14:tracePt t="30076" x="7418388" y="5686425"/>
          <p14:tracePt t="30078" x="7434263" y="5686425"/>
          <p14:tracePt t="30080" x="7450138" y="5686425"/>
          <p14:tracePt t="30082" x="7466013" y="5686425"/>
          <p14:tracePt t="30084" x="7483475" y="5686425"/>
          <p14:tracePt t="30086" x="7507288" y="5686425"/>
          <p14:tracePt t="30088" x="7523163" y="5686425"/>
          <p14:tracePt t="30090" x="7539038" y="5686425"/>
          <p14:tracePt t="30093" x="7548563" y="5686425"/>
          <p14:tracePt t="30094" x="7556500" y="5686425"/>
          <p14:tracePt t="30096" x="7580313" y="5686425"/>
          <p14:tracePt t="30098" x="7588250" y="5686425"/>
          <p14:tracePt t="30100" x="7596188" y="5686425"/>
          <p14:tracePt t="30102" x="7604125" y="5686425"/>
          <p14:tracePt t="30104" x="7629525" y="5686425"/>
          <p14:tracePt t="30106" x="7637463" y="5686425"/>
          <p14:tracePt t="30108" x="7645400" y="5686425"/>
          <p14:tracePt t="30110" x="7661275" y="5686425"/>
          <p14:tracePt t="30112" x="7678738" y="5686425"/>
          <p14:tracePt t="30114" x="7686675" y="5694363"/>
          <p14:tracePt t="30116" x="7702550" y="5694363"/>
          <p14:tracePt t="30118" x="7710488" y="5694363"/>
          <p14:tracePt t="30120" x="7734300" y="5702300"/>
          <p14:tracePt t="30122" x="7751763" y="5702300"/>
          <p14:tracePt t="30125" x="7759700" y="5702300"/>
          <p14:tracePt t="30126" x="7775575" y="5702300"/>
          <p14:tracePt t="30128" x="7791450" y="5702300"/>
          <p14:tracePt t="30130" x="7816850" y="5710238"/>
          <p14:tracePt t="30132" x="7832725" y="5710238"/>
          <p14:tracePt t="30134" x="7848600" y="5710238"/>
          <p14:tracePt t="30136" x="7864475" y="5710238"/>
          <p14:tracePt t="30138" x="7881938" y="5710238"/>
          <p14:tracePt t="30140" x="7897813" y="5710238"/>
          <p14:tracePt t="30142" x="7913688" y="5710238"/>
          <p14:tracePt t="30144" x="7937500" y="5710238"/>
          <p14:tracePt t="30146" x="7954963" y="5710238"/>
          <p14:tracePt t="30148" x="7978775" y="5710238"/>
          <p14:tracePt t="30150" x="7994650" y="5710238"/>
          <p14:tracePt t="30152" x="8012113" y="5710238"/>
          <p14:tracePt t="30154" x="8035925" y="5710238"/>
          <p14:tracePt t="30156" x="8051800" y="5710238"/>
          <p14:tracePt t="30158" x="8067675" y="5710238"/>
          <p14:tracePt t="30160" x="8085138" y="5710238"/>
          <p14:tracePt t="30162" x="8108950" y="5719763"/>
          <p14:tracePt t="30164" x="8124825" y="5719763"/>
          <p14:tracePt t="30166" x="8142288" y="5719763"/>
          <p14:tracePt t="30168" x="8158163" y="5719763"/>
          <p14:tracePt t="30170" x="8174038" y="5719763"/>
          <p14:tracePt t="30172" x="8189913" y="5719763"/>
          <p14:tracePt t="30174" x="8207375" y="5727700"/>
          <p14:tracePt t="30176" x="8231188" y="5727700"/>
          <p14:tracePt t="30178" x="8239125" y="5727700"/>
          <p14:tracePt t="30180" x="8247063" y="5727700"/>
          <p14:tracePt t="30182" x="8255000" y="5727700"/>
          <p14:tracePt t="30185" x="8272463" y="5727700"/>
          <p14:tracePt t="30186" x="8280400" y="5727700"/>
          <p14:tracePt t="30188" x="8288338" y="5727700"/>
          <p14:tracePt t="30190" x="8304213" y="5727700"/>
          <p14:tracePt t="30192" x="8312150" y="5727700"/>
          <p14:tracePt t="30194" x="8320088" y="5727700"/>
          <p14:tracePt t="30197" x="8328025" y="5727700"/>
          <p14:tracePt t="30200" x="8345488" y="5727700"/>
          <p14:tracePt t="30202" x="8353425" y="5727700"/>
          <p14:tracePt t="30206" x="8369300" y="5727700"/>
          <p14:tracePt t="30208" x="8377238" y="5727700"/>
          <p14:tracePt t="30210" x="8385175" y="5727700"/>
          <p14:tracePt t="30212" x="8401050" y="5727700"/>
          <p14:tracePt t="30214" x="8410575" y="5727700"/>
          <p14:tracePt t="30216" x="8418513" y="5727700"/>
          <p14:tracePt t="30218" x="8426450" y="5727700"/>
          <p14:tracePt t="30220" x="8442325" y="5727700"/>
          <p14:tracePt t="30222" x="8458200" y="5727700"/>
          <p14:tracePt t="30224" x="8475663" y="5735638"/>
          <p14:tracePt t="30226" x="8491538" y="5735638"/>
          <p14:tracePt t="30228" x="8507413" y="5735638"/>
          <p14:tracePt t="30230" x="8531225" y="5743575"/>
          <p14:tracePt t="30232" x="8548688" y="5743575"/>
          <p14:tracePt t="30234" x="8564563" y="5743575"/>
          <p14:tracePt t="30236" x="8580438" y="5751513"/>
          <p14:tracePt t="30238" x="8596313" y="5751513"/>
          <p14:tracePt t="30240" x="8613775" y="5751513"/>
          <p14:tracePt t="30243" x="8637588" y="5751513"/>
          <p14:tracePt t="30244" x="8653463" y="5751513"/>
          <p14:tracePt t="30246" x="8678863" y="5751513"/>
          <p14:tracePt t="30248" x="8702675" y="5751513"/>
          <p14:tracePt t="30250" x="8726488" y="5751513"/>
          <p14:tracePt t="30252" x="8751888" y="5751513"/>
          <p14:tracePt t="30254" x="8767763" y="5751513"/>
          <p14:tracePt t="30256" x="8783638" y="5759450"/>
          <p14:tracePt t="30258" x="8809038" y="5759450"/>
          <p14:tracePt t="30260" x="8832850" y="5759450"/>
          <p14:tracePt t="30262" x="8848725" y="5759450"/>
          <p14:tracePt t="30264" x="8866188" y="5759450"/>
          <p14:tracePt t="30266" x="8882063" y="5759450"/>
          <p14:tracePt t="30268" x="8897938" y="5759450"/>
          <p14:tracePt t="30270" x="8921750" y="5759450"/>
          <p14:tracePt t="30272" x="8947150" y="5759450"/>
          <p14:tracePt t="30274" x="8963025" y="5759450"/>
          <p14:tracePt t="30276" x="8978900" y="5759450"/>
          <p14:tracePt t="30278" x="8986838" y="5759450"/>
          <p14:tracePt t="30280" x="9004300" y="5759450"/>
          <p14:tracePt t="30282" x="9020175" y="5759450"/>
          <p14:tracePt t="30284" x="9028113" y="5759450"/>
          <p14:tracePt t="30286" x="9036050" y="5759450"/>
          <p14:tracePt t="30287" x="9043988" y="5759450"/>
          <p14:tracePt t="30290" x="9059863" y="5759450"/>
          <p14:tracePt t="30292" x="9069388" y="5759450"/>
          <p14:tracePt t="30294" x="9077325" y="5759450"/>
          <p14:tracePt t="30296" x="9085263" y="5759450"/>
          <p14:tracePt t="30300" x="9093200" y="5759450"/>
          <p14:tracePt t="30302" x="9101138" y="5759450"/>
          <p14:tracePt t="30304" x="9109075" y="5759450"/>
          <p14:tracePt t="30308" x="9117013" y="5759450"/>
          <p14:tracePt t="30310" x="9124950" y="5759450"/>
          <p14:tracePt t="30314" x="9134475" y="5759450"/>
          <p14:tracePt t="30316" x="9142413" y="5759450"/>
          <p14:tracePt t="30320" x="9158288" y="5759450"/>
          <p14:tracePt t="30324" x="9166225" y="5759450"/>
          <p14:tracePt t="30326" x="9182100" y="5759450"/>
          <p14:tracePt t="30330" x="9190038" y="5759450"/>
          <p14:tracePt t="30332" x="9207500" y="5759450"/>
          <p14:tracePt t="30334" x="9215438" y="5759450"/>
          <p14:tracePt t="30336" x="9223375" y="5759450"/>
          <p14:tracePt t="30338" x="9239250" y="5759450"/>
          <p14:tracePt t="30340" x="9247188" y="5759450"/>
          <p14:tracePt t="30342" x="9255125" y="5759450"/>
          <p14:tracePt t="30344" x="9272588" y="5759450"/>
          <p14:tracePt t="30346" x="9288463" y="5759450"/>
          <p14:tracePt t="30348" x="9296400" y="5759450"/>
          <p14:tracePt t="30350" x="9304338" y="5759450"/>
          <p14:tracePt t="30352" x="9320213" y="5759450"/>
          <p14:tracePt t="30355" x="9337675" y="5759450"/>
          <p14:tracePt t="30356" x="9361488" y="5759450"/>
          <p14:tracePt t="30358" x="9377363" y="5759450"/>
          <p14:tracePt t="30360" x="9394825" y="5759450"/>
          <p14:tracePt t="30362" x="9402763" y="5759450"/>
          <p14:tracePt t="30364" x="9418638" y="5759450"/>
          <p14:tracePt t="30366" x="9434513" y="5759450"/>
          <p14:tracePt t="30367" x="9450388" y="5759450"/>
          <p14:tracePt t="30370" x="9459913" y="5759450"/>
          <p14:tracePt t="30373" x="9467850" y="5759450"/>
          <p14:tracePt t="30374" x="9483725" y="5759450"/>
          <p14:tracePt t="30376" x="9491663" y="5759450"/>
          <p14:tracePt t="30378" x="9499600" y="5759450"/>
          <p14:tracePt t="30380" x="9507538" y="5759450"/>
          <p14:tracePt t="30382" x="9525000" y="5759450"/>
          <p14:tracePt t="30384" x="9532938" y="5759450"/>
          <p14:tracePt t="30386" x="9540875" y="5759450"/>
          <p14:tracePt t="30388" x="9548813" y="5759450"/>
          <p14:tracePt t="30390" x="9556750" y="5759450"/>
          <p14:tracePt t="30392" x="9564688" y="5759450"/>
          <p14:tracePt t="30398" x="9572625" y="5751513"/>
          <p14:tracePt t="30404" x="9580563" y="5751513"/>
          <p14:tracePt t="30410" x="9590088" y="5751513"/>
          <p14:tracePt t="30416" x="9598025" y="5751513"/>
          <p14:tracePt t="30424" x="9605963" y="5751513"/>
          <p14:tracePt t="30430" x="9613900" y="5751513"/>
          <p14:tracePt t="30434" x="9621838" y="5751513"/>
          <p14:tracePt t="30438" x="9629775" y="5751513"/>
          <p14:tracePt t="30442" x="9637713" y="5751513"/>
          <p14:tracePt t="30446" x="9645650" y="5751513"/>
          <p14:tracePt t="30448" x="9653588" y="5751513"/>
          <p14:tracePt t="30450" x="9663113" y="5751513"/>
          <p14:tracePt t="30454" x="9671050" y="5751513"/>
          <p14:tracePt t="30456" x="9678988" y="5751513"/>
          <p14:tracePt t="30458" x="9686925" y="5751513"/>
          <p14:tracePt t="30460" x="9694863" y="5751513"/>
          <p14:tracePt t="30464" x="9710738" y="5751513"/>
          <p14:tracePt t="30466" x="9718675" y="5751513"/>
          <p14:tracePt t="30470" x="9736138" y="5751513"/>
          <p14:tracePt t="30473" x="9744075" y="5751513"/>
          <p14:tracePt t="30475" x="9752013" y="5751513"/>
          <p14:tracePt t="30477" x="9759950" y="5751513"/>
          <p14:tracePt t="30478" x="9767888" y="5751513"/>
          <p14:tracePt t="30480" x="9775825" y="5751513"/>
          <p14:tracePt t="30482" x="9783763" y="5751513"/>
          <p14:tracePt t="30484" x="9793288" y="5751513"/>
          <p14:tracePt t="30486" x="9801225" y="5751513"/>
          <p14:tracePt t="30488" x="9809163" y="5751513"/>
          <p14:tracePt t="30492" x="9825038" y="5751513"/>
          <p14:tracePt t="30496" x="9832975" y="5751513"/>
          <p14:tracePt t="30498" x="9840913" y="5751513"/>
          <p14:tracePt t="30500" x="9848850" y="5751513"/>
          <p14:tracePt t="30502" x="9858375" y="5751513"/>
          <p14:tracePt t="30506" x="9866313" y="5743575"/>
          <p14:tracePt t="30510" x="9874250" y="5743575"/>
          <p14:tracePt t="30512" x="9882188" y="5743575"/>
          <p14:tracePt t="30516" x="9890125" y="5743575"/>
          <p14:tracePt t="30518" x="9898063" y="5743575"/>
          <p14:tracePt t="30520" x="9906000" y="5743575"/>
          <p14:tracePt t="30528" x="9913938" y="5743575"/>
          <p14:tracePt t="30532" x="9923463" y="5743575"/>
          <p14:tracePt t="30536" x="9939338" y="5743575"/>
          <p14:tracePt t="30540" x="9947275" y="5743575"/>
          <p14:tracePt t="30544" x="9963150" y="5743575"/>
          <p14:tracePt t="30548" x="9971088" y="5743575"/>
          <p14:tracePt t="30550" x="9988550" y="5743575"/>
          <p14:tracePt t="30554" x="9996488" y="5743575"/>
          <p14:tracePt t="30556" x="10012363" y="5743575"/>
          <p14:tracePt t="30558" x="10020300" y="5743575"/>
          <p14:tracePt t="30560" x="10028238" y="5743575"/>
          <p14:tracePt t="30563" x="10044113" y="5743575"/>
          <p14:tracePt t="30564" x="10061575" y="5743575"/>
          <p14:tracePt t="30566" x="10077450" y="5743575"/>
          <p14:tracePt t="30568" x="10085388" y="5743575"/>
          <p14:tracePt t="30570" x="10101263" y="5743575"/>
          <p14:tracePt t="30572" x="10118725" y="5743575"/>
          <p14:tracePt t="30574" x="10142538" y="5743575"/>
          <p14:tracePt t="30576" x="10158413" y="5743575"/>
          <p14:tracePt t="30578" x="10174288" y="5743575"/>
          <p14:tracePt t="30580" x="10199688" y="5743575"/>
          <p14:tracePt t="30582" x="10215563" y="5743575"/>
          <p14:tracePt t="30584" x="10231438" y="5751513"/>
          <p14:tracePt t="30586" x="10248900" y="5751513"/>
          <p14:tracePt t="30588" x="10264775" y="5751513"/>
          <p14:tracePt t="30590" x="10288588" y="5751513"/>
          <p14:tracePt t="30592" x="10312400" y="5751513"/>
          <p14:tracePt t="30594" x="10329863" y="5751513"/>
          <p14:tracePt t="30596" x="10353675" y="5751513"/>
          <p14:tracePt t="30598" x="10369550" y="5751513"/>
          <p14:tracePt t="30600" x="10387013" y="5751513"/>
          <p14:tracePt t="30602" x="10402888" y="5751513"/>
          <p14:tracePt t="30604" x="10418763" y="5751513"/>
          <p14:tracePt t="30606" x="10434638" y="5751513"/>
          <p14:tracePt t="30608" x="10452100" y="5751513"/>
          <p14:tracePt t="30610" x="10475913" y="5751513"/>
          <p14:tracePt t="30612" x="10483850" y="5751513"/>
          <p14:tracePt t="30614" x="10499725" y="5751513"/>
          <p14:tracePt t="30616" x="10507663" y="5751513"/>
          <p14:tracePt t="30618" x="10525125" y="5751513"/>
          <p14:tracePt t="30620" x="10541000" y="5751513"/>
          <p14:tracePt t="30622" x="10548938" y="5751513"/>
          <p14:tracePt t="30624" x="10556875" y="5751513"/>
          <p14:tracePt t="30626" x="10572750" y="5751513"/>
          <p14:tracePt t="30628" x="10582275" y="5751513"/>
          <p14:tracePt t="30630" x="10590213" y="5751513"/>
          <p14:tracePt t="30632" x="10598150" y="5751513"/>
          <p14:tracePt t="30634" x="10606088" y="5751513"/>
          <p14:tracePt t="30636" x="10614025" y="5751513"/>
          <p14:tracePt t="30638" x="10621963" y="5751513"/>
          <p14:tracePt t="30640" x="10629900" y="5751513"/>
          <p14:tracePt t="30642" x="10637838" y="5751513"/>
          <p14:tracePt t="30644" x="10647363" y="5751513"/>
          <p14:tracePt t="30646" x="10655300" y="5751513"/>
          <p14:tracePt t="30648" x="10663238" y="5759450"/>
          <p14:tracePt t="30650" x="10671175" y="5759450"/>
          <p14:tracePt t="30652" x="10679113" y="5759450"/>
          <p14:tracePt t="30654" x="10687050" y="5759450"/>
          <p14:tracePt t="30656" x="10702925" y="5759450"/>
          <p14:tracePt t="30658" x="10712450" y="5767388"/>
          <p14:tracePt t="30660" x="10720388" y="5767388"/>
          <p14:tracePt t="30662" x="10736263" y="5767388"/>
          <p14:tracePt t="30664" x="10744200" y="5767388"/>
          <p14:tracePt t="30666" x="10752138" y="5767388"/>
          <p14:tracePt t="30668" x="10768013" y="5767388"/>
          <p14:tracePt t="30670" x="10785475" y="5767388"/>
          <p14:tracePt t="30672" x="10801350" y="5767388"/>
          <p14:tracePt t="30674" x="10817225" y="5767388"/>
          <p14:tracePt t="30676" x="10825163" y="5767388"/>
          <p14:tracePt t="30678" x="10842625" y="5767388"/>
          <p14:tracePt t="30680" x="10866438" y="5767388"/>
          <p14:tracePt t="30682" x="10882313" y="5767388"/>
          <p14:tracePt t="30684" x="10898188" y="5767388"/>
          <p14:tracePt t="30686" x="10915650" y="5767388"/>
          <p14:tracePt t="30688" x="10931525" y="5767388"/>
          <p14:tracePt t="30690" x="10947400" y="5767388"/>
          <p14:tracePt t="30692" x="10963275" y="5767388"/>
          <p14:tracePt t="30694" x="10980738" y="5767388"/>
          <p14:tracePt t="30696" x="11004550" y="5767388"/>
          <p14:tracePt t="30698" x="11020425" y="5767388"/>
          <p14:tracePt t="30700" x="11036300" y="5767388"/>
          <p14:tracePt t="30702" x="11053763" y="5767388"/>
          <p14:tracePt t="30704" x="11077575" y="5767388"/>
          <p14:tracePt t="30706" x="11093450" y="5767388"/>
          <p14:tracePt t="30708" x="11110913" y="5767388"/>
          <p14:tracePt t="30710" x="11126788" y="5767388"/>
          <p14:tracePt t="30712" x="11150600" y="5767388"/>
          <p14:tracePt t="30714" x="11166475" y="5767388"/>
          <p14:tracePt t="30716" x="11183938" y="5767388"/>
          <p14:tracePt t="30718" x="11199813" y="5767388"/>
          <p14:tracePt t="30720" x="11207750" y="5767388"/>
          <p14:tracePt t="30722" x="11231563" y="5759450"/>
          <p14:tracePt t="30724" x="11241088" y="5759450"/>
          <p14:tracePt t="30726" x="11249025" y="5751513"/>
          <p14:tracePt t="30728" x="11264900" y="5751513"/>
          <p14:tracePt t="30730" x="11272838" y="5751513"/>
          <p14:tracePt t="30734" x="11280775" y="5751513"/>
          <p14:tracePt t="30736" x="11288713" y="5751513"/>
          <p14:tracePt t="30738" x="11296650" y="5751513"/>
          <p14:tracePt t="30740" x="11306175" y="5751513"/>
          <p14:tracePt t="30742" x="11314113" y="5751513"/>
          <p14:tracePt t="30746" x="11322050" y="5751513"/>
          <p14:tracePt t="30750" x="11329988" y="5751513"/>
          <p14:tracePt t="30752" x="11337925" y="5743575"/>
          <p14:tracePt t="30754" x="11345863" y="5743575"/>
          <p14:tracePt t="30758" x="11353800" y="5743575"/>
          <p14:tracePt t="30762" x="11361738" y="5743575"/>
          <p14:tracePt t="30764" x="11371263" y="5743575"/>
          <p14:tracePt t="30766" x="11379200" y="5743575"/>
          <p14:tracePt t="30768" x="11387138" y="5743575"/>
          <p14:tracePt t="30772" x="11403013" y="5743575"/>
          <p14:tracePt t="30776" x="11410950" y="5743575"/>
          <p14:tracePt t="30779" x="11418888" y="5743575"/>
          <p14:tracePt t="30781" x="11426825" y="5743575"/>
          <p14:tracePt t="30783" x="11436350" y="5743575"/>
          <p14:tracePt t="30784" x="11444288" y="5743575"/>
          <p14:tracePt t="30786" x="11452225" y="5743575"/>
          <p14:tracePt t="30788" x="11460163" y="5743575"/>
          <p14:tracePt t="30790" x="11468100" y="5743575"/>
          <p14:tracePt t="30793" x="11476038" y="5743575"/>
          <p14:tracePt t="30794" x="11491913" y="5743575"/>
          <p14:tracePt t="30798" x="11501438" y="5743575"/>
          <p14:tracePt t="30800" x="11517313" y="5743575"/>
          <p14:tracePt t="30802" x="11525250" y="5743575"/>
          <p14:tracePt t="30804" x="11533188" y="5743575"/>
          <p14:tracePt t="30806" x="11541125" y="5743575"/>
          <p14:tracePt t="30808" x="11549063" y="5743575"/>
          <p14:tracePt t="30810" x="11557000" y="5743575"/>
          <p14:tracePt t="30812" x="11564938" y="5743575"/>
          <p14:tracePt t="30814" x="11574463" y="5743575"/>
          <p14:tracePt t="30816" x="11582400" y="5743575"/>
          <p14:tracePt t="30818" x="11590338" y="5743575"/>
          <p14:tracePt t="30820" x="11598275" y="5743575"/>
          <p14:tracePt t="30824" x="11606213" y="5743575"/>
          <p14:tracePt t="30828" x="11614150" y="5743575"/>
          <p14:tracePt t="30830" x="11622088" y="5743575"/>
          <p14:tracePt t="30833" x="11630025" y="5743575"/>
          <p14:tracePt t="30836" x="11639550" y="5743575"/>
          <p14:tracePt t="30840" x="11647488" y="5743575"/>
          <p14:tracePt t="30879" x="11655425" y="5735638"/>
          <p14:tracePt t="30884" x="11655425" y="5727700"/>
          <p14:tracePt t="30897" x="11655425" y="5719763"/>
          <p14:tracePt t="30904" x="11655425" y="5710238"/>
          <p14:tracePt t="30914" x="11647488" y="5702300"/>
          <p14:tracePt t="30916" x="11647488" y="5694363"/>
          <p14:tracePt t="30920" x="11647488" y="5686425"/>
          <p14:tracePt t="30923" x="11639550" y="5686425"/>
          <p14:tracePt t="30928" x="11630025" y="5678488"/>
          <p14:tracePt t="30934" x="11622088" y="5670550"/>
          <p14:tracePt t="30938" x="11622088" y="5662613"/>
          <p14:tracePt t="30944" x="11622088" y="5654675"/>
          <p14:tracePt t="30950" x="11614150" y="5654675"/>
          <p14:tracePt t="30955" x="11614150" y="5645150"/>
          <p14:tracePt t="30972" x="11614150" y="5637213"/>
          <p14:tracePt t="30976" x="11614150" y="5629275"/>
          <p14:tracePt t="30981" x="11606213" y="5629275"/>
          <p14:tracePt t="30984" x="11606213" y="5621338"/>
          <p14:tracePt t="30990" x="11598275" y="5621338"/>
          <p14:tracePt t="30993" x="11598275" y="5613400"/>
          <p14:tracePt t="30996" x="11598275" y="5605463"/>
          <p14:tracePt t="30998" x="11590338" y="5605463"/>
          <p14:tracePt t="31000" x="11590338" y="5597525"/>
          <p14:tracePt t="31004" x="11590338" y="5589588"/>
          <p14:tracePt t="31008" x="11590338" y="5580063"/>
          <p14:tracePt t="31010" x="11590338" y="5572125"/>
          <p14:tracePt t="31013" x="11582400" y="5564188"/>
          <p14:tracePt t="31014" x="11582400" y="5556250"/>
          <p14:tracePt t="31018" x="11582400" y="5540375"/>
          <p14:tracePt t="31020" x="11574463" y="5532438"/>
          <p14:tracePt t="31022" x="11564938" y="5524500"/>
          <p14:tracePt t="31024" x="11564938" y="5514975"/>
          <p14:tracePt t="31026" x="11564938" y="5507038"/>
          <p14:tracePt t="31028" x="11564938" y="5499100"/>
          <p14:tracePt t="31030" x="11564938" y="5491163"/>
          <p14:tracePt t="31032" x="11564938" y="5483225"/>
          <p14:tracePt t="31034" x="11564938" y="5475288"/>
          <p14:tracePt t="31036" x="11564938" y="5459413"/>
          <p14:tracePt t="31038" x="11557000" y="5459413"/>
          <p14:tracePt t="31040" x="11557000" y="5449888"/>
          <p14:tracePt t="31042" x="11557000" y="5441950"/>
          <p14:tracePt t="31044" x="11557000" y="5434013"/>
          <p14:tracePt t="31046" x="11557000" y="5426075"/>
          <p14:tracePt t="31050" x="11557000" y="5418138"/>
          <p14:tracePt t="31052" x="11549063" y="5410200"/>
          <p14:tracePt t="31054" x="11541125" y="5410200"/>
          <p14:tracePt t="31056" x="11541125" y="5402263"/>
          <p14:tracePt t="31060" x="11541125" y="5394325"/>
          <p14:tracePt t="31064" x="11533188" y="5394325"/>
          <p14:tracePt t="31068" x="11533188" y="5384800"/>
          <p14:tracePt t="31070" x="11533188" y="5376863"/>
          <p14:tracePt t="31074" x="11533188" y="5368925"/>
          <p14:tracePt t="31076" x="11525250" y="5368925"/>
          <p14:tracePt t="31083" x="11525250" y="5360988"/>
          <p14:tracePt t="31086" x="11517313" y="5353050"/>
          <p14:tracePt t="31090" x="11509375" y="5345113"/>
          <p14:tracePt t="31097" x="11501438" y="5345113"/>
          <p14:tracePt t="31100" x="11501438" y="5337175"/>
          <p14:tracePt t="31102" x="11491913" y="5337175"/>
          <p14:tracePt t="31106" x="11491913" y="5329238"/>
          <p14:tracePt t="31110" x="11483975" y="5329238"/>
          <p14:tracePt t="31114" x="11483975" y="5319713"/>
          <p14:tracePt t="31118" x="11476038" y="5319713"/>
          <p14:tracePt t="31122" x="11468100" y="5319713"/>
          <p14:tracePt t="31124" x="11468100" y="5311775"/>
          <p14:tracePt t="31135" x="11468100" y="5303838"/>
          <p14:tracePt t="31142" x="11460163" y="5303838"/>
          <p14:tracePt t="31146" x="11460163" y="5295900"/>
          <p14:tracePt t="31154" x="11452225" y="5295900"/>
          <p14:tracePt t="31158" x="11452225" y="5287963"/>
          <p14:tracePt t="31160" x="11452225" y="5280025"/>
          <p14:tracePt t="31164" x="11444288" y="5280025"/>
          <p14:tracePt t="31166" x="11436350" y="5280025"/>
          <p14:tracePt t="31170" x="11436350" y="5272088"/>
          <p14:tracePt t="31174" x="11426825" y="5272088"/>
          <p14:tracePt t="31178" x="11418888" y="5272088"/>
          <p14:tracePt t="31183" x="11418888" y="5264150"/>
          <p14:tracePt t="31184" x="11410950" y="5264150"/>
          <p14:tracePt t="31186" x="11403013" y="5264150"/>
          <p14:tracePt t="31188" x="11403013" y="5254625"/>
          <p14:tracePt t="31190" x="11395075" y="5254625"/>
          <p14:tracePt t="31194" x="11387138" y="5254625"/>
          <p14:tracePt t="31198" x="11379200" y="5246688"/>
          <p14:tracePt t="31200" x="11371263" y="5246688"/>
          <p14:tracePt t="31202" x="11361738" y="5246688"/>
          <p14:tracePt t="31206" x="11345863" y="5246688"/>
          <p14:tracePt t="31208" x="11337925" y="5238750"/>
          <p14:tracePt t="31210" x="11329988" y="5238750"/>
          <p14:tracePt t="31212" x="11314113" y="5238750"/>
          <p14:tracePt t="31215" x="11306175" y="5230813"/>
          <p14:tracePt t="31216" x="11288713" y="5230813"/>
          <p14:tracePt t="31218" x="11272838" y="5230813"/>
          <p14:tracePt t="31220" x="11256963" y="5230813"/>
          <p14:tracePt t="31222" x="11241088" y="5230813"/>
          <p14:tracePt t="31224" x="11215688" y="5230813"/>
          <p14:tracePt t="31225" x="11199813" y="5230813"/>
          <p14:tracePt t="31228" x="11183938" y="5230813"/>
          <p14:tracePt t="31230" x="11166475" y="5230813"/>
          <p14:tracePt t="31232" x="11150600" y="5230813"/>
          <p14:tracePt t="31234" x="11134725" y="5230813"/>
          <p14:tracePt t="31236" x="11118850" y="5230813"/>
          <p14:tracePt t="31238" x="11093450" y="5230813"/>
          <p14:tracePt t="31240" x="11077575" y="5230813"/>
          <p14:tracePt t="31243" x="11061700" y="5230813"/>
          <p14:tracePt t="31244" x="11053763" y="5230813"/>
          <p14:tracePt t="31246" x="11036300" y="5238750"/>
          <p14:tracePt t="31248" x="11020425" y="5246688"/>
          <p14:tracePt t="31250" x="11012488" y="5246688"/>
          <p14:tracePt t="31252" x="10996613" y="5246688"/>
          <p14:tracePt t="31254" x="10988675" y="5246688"/>
          <p14:tracePt t="31256" x="10963275" y="5254625"/>
          <p14:tracePt t="31258" x="10947400" y="5264150"/>
          <p14:tracePt t="31260" x="10939463" y="5264150"/>
          <p14:tracePt t="31262" x="10923588" y="5272088"/>
          <p14:tracePt t="31264" x="10907713" y="5272088"/>
          <p14:tracePt t="31266" x="10890250" y="5272088"/>
          <p14:tracePt t="31268" x="10874375" y="5272088"/>
          <p14:tracePt t="31270" x="10858500" y="5272088"/>
          <p14:tracePt t="31272" x="10842625" y="5272088"/>
          <p14:tracePt t="31274" x="10825163" y="5272088"/>
          <p14:tracePt t="31277" x="10801350" y="5272088"/>
          <p14:tracePt t="31278" x="10777538" y="5272088"/>
          <p14:tracePt t="31280" x="10760075" y="5272088"/>
          <p14:tracePt t="31282" x="10744200" y="5272088"/>
          <p14:tracePt t="31284" x="10720388" y="5272088"/>
          <p14:tracePt t="31286" x="10694988" y="5272088"/>
          <p14:tracePt t="31288" x="10671175" y="5272088"/>
          <p14:tracePt t="31290" x="10647363" y="5272088"/>
          <p14:tracePt t="31292" x="10621963" y="5272088"/>
          <p14:tracePt t="31294" x="10598150" y="5272088"/>
          <p14:tracePt t="31296" x="10572750" y="5272088"/>
          <p14:tracePt t="31298" x="10548938" y="5272088"/>
          <p14:tracePt t="31300" x="10517188" y="5272088"/>
          <p14:tracePt t="31302" x="10491788" y="5272088"/>
          <p14:tracePt t="31304" x="10460038" y="5272088"/>
          <p14:tracePt t="31306" x="10426700" y="5272088"/>
          <p14:tracePt t="31309" x="10394950" y="5272088"/>
          <p14:tracePt t="31310" x="10353675" y="5272088"/>
          <p14:tracePt t="31312" x="10321925" y="5272088"/>
          <p14:tracePt t="31314" x="10272713" y="5272088"/>
          <p14:tracePt t="31316" x="10223500" y="5264150"/>
          <p14:tracePt t="31318" x="10183813" y="5264150"/>
          <p14:tracePt t="31320" x="10134600" y="5254625"/>
          <p14:tracePt t="31322" x="10101263" y="5254625"/>
          <p14:tracePt t="31324" x="10061575" y="5246688"/>
          <p14:tracePt t="31327" x="10012363" y="5246688"/>
          <p14:tracePt t="31329" x="9971088" y="5246688"/>
          <p14:tracePt t="31330" x="9923463" y="5246688"/>
          <p14:tracePt t="31332" x="9882188" y="5246688"/>
          <p14:tracePt t="31334" x="9848850" y="5246688"/>
          <p14:tracePt t="31336" x="9801225" y="5246688"/>
          <p14:tracePt t="31338" x="9759950" y="5246688"/>
          <p14:tracePt t="31340" x="9710738" y="5246688"/>
          <p14:tracePt t="31342" x="9671050" y="5246688"/>
          <p14:tracePt t="31344" x="9629775" y="5246688"/>
          <p14:tracePt t="31346" x="9580563" y="5246688"/>
          <p14:tracePt t="31348" x="9540875" y="5246688"/>
          <p14:tracePt t="31350" x="9491663" y="5246688"/>
          <p14:tracePt t="31352" x="9450388" y="5246688"/>
          <p14:tracePt t="31354" x="9402763" y="5246688"/>
          <p14:tracePt t="31356" x="9361488" y="5246688"/>
          <p14:tracePt t="31358" x="9320213" y="5246688"/>
          <p14:tracePt t="31360" x="9272588" y="5246688"/>
          <p14:tracePt t="31362" x="9231313" y="5246688"/>
          <p14:tracePt t="31364" x="9182100" y="5246688"/>
          <p14:tracePt t="31366" x="9142413" y="5246688"/>
          <p14:tracePt t="31368" x="9093200" y="5246688"/>
          <p14:tracePt t="31370" x="9051925" y="5246688"/>
          <p14:tracePt t="31372" x="9012238" y="5246688"/>
          <p14:tracePt t="31374" x="8963025" y="5246688"/>
          <p14:tracePt t="31376" x="8905875" y="5246688"/>
          <p14:tracePt t="31378" x="8856663" y="5246688"/>
          <p14:tracePt t="31380" x="8801100" y="5246688"/>
          <p14:tracePt t="31382" x="8743950" y="5246688"/>
          <p14:tracePt t="31384" x="8694738" y="5246688"/>
          <p14:tracePt t="31386" x="8629650" y="5246688"/>
          <p14:tracePt t="31388" x="8572500" y="5246688"/>
          <p14:tracePt t="31390" x="8507413" y="5246688"/>
          <p14:tracePt t="31392" x="8450263" y="5246688"/>
          <p14:tracePt t="31394" x="8385175" y="5246688"/>
          <p14:tracePt t="31396" x="8320088" y="5246688"/>
          <p14:tracePt t="31398" x="8255000" y="5246688"/>
          <p14:tracePt t="31400" x="8189913" y="5246688"/>
          <p14:tracePt t="31402" x="8124825" y="5246688"/>
          <p14:tracePt t="31404" x="8059738" y="5246688"/>
          <p14:tracePt t="31406" x="7994650" y="5246688"/>
          <p14:tracePt t="31408" x="7929563" y="5246688"/>
          <p14:tracePt t="31410" x="7856538" y="5246688"/>
          <p14:tracePt t="31412" x="7775575" y="5246688"/>
          <p14:tracePt t="31414" x="7702550" y="5246688"/>
          <p14:tracePt t="31416" x="7613650" y="5246688"/>
          <p14:tracePt t="31417" x="7531100" y="5246688"/>
          <p14:tracePt t="31420" x="7442200" y="5246688"/>
          <p14:tracePt t="31422" x="7353300" y="5246688"/>
          <p14:tracePt t="31424" x="7262813" y="5246688"/>
          <p14:tracePt t="31426" x="7173913" y="5246688"/>
          <p14:tracePt t="31428" x="7075488" y="5246688"/>
          <p14:tracePt t="31430" x="6978650" y="5246688"/>
          <p14:tracePt t="31432" x="6880225" y="5246688"/>
          <p14:tracePt t="31434" x="6783388" y="5246688"/>
          <p14:tracePt t="31436" x="6684963" y="5254625"/>
          <p14:tracePt t="31438" x="6588125" y="5254625"/>
          <p14:tracePt t="31440" x="6489700" y="5254625"/>
          <p14:tracePt t="31442" x="6392863" y="5254625"/>
          <p14:tracePt t="31444" x="6296025" y="5254625"/>
          <p14:tracePt t="31446" x="6205538" y="5254625"/>
          <p14:tracePt t="31448" x="6108700" y="5254625"/>
          <p14:tracePt t="31450" x="6010275" y="5246688"/>
          <p14:tracePt t="31452" x="5913438" y="5246688"/>
          <p14:tracePt t="31454" x="5815013" y="5246688"/>
          <p14:tracePt t="31456" x="5718175" y="5246688"/>
          <p14:tracePt t="31458" x="5603875" y="5238750"/>
          <p14:tracePt t="31460" x="5497513" y="5238750"/>
          <p14:tracePt t="31462" x="5400675" y="5238750"/>
          <p14:tracePt t="31465" x="5302250" y="5230813"/>
          <p14:tracePt t="31466" x="5205413" y="5222875"/>
          <p14:tracePt t="31468" x="5108575" y="5222875"/>
          <p14:tracePt t="31470" x="5010150" y="5222875"/>
          <p14:tracePt t="31472" x="4929188" y="5214938"/>
          <p14:tracePt t="31474" x="4830763" y="5207000"/>
          <p14:tracePt t="31476" x="4741863" y="5199063"/>
          <p14:tracePt t="31478" x="4643438" y="5189538"/>
          <p14:tracePt t="31480" x="4546600" y="5181600"/>
          <p14:tracePt t="31482" x="4457700" y="5181600"/>
          <p14:tracePt t="31484" x="4375150" y="5173663"/>
          <p14:tracePt t="31486" x="4286250" y="5173663"/>
          <p14:tracePt t="31488" x="4197350" y="5165725"/>
          <p14:tracePt t="31490" x="4106863" y="5157788"/>
          <p14:tracePt t="31492" x="4025900" y="5141913"/>
          <p14:tracePt t="31494" x="3937000" y="5141913"/>
          <p14:tracePt t="31496" x="3846513" y="5133975"/>
          <p14:tracePt t="31498" x="3773488" y="5133975"/>
          <p14:tracePt t="31500" x="3700463" y="5124450"/>
          <p14:tracePt t="31502" x="3619500" y="5116513"/>
          <p14:tracePt t="31504" x="3546475" y="5108575"/>
          <p14:tracePt t="31506" x="3473450" y="5100638"/>
          <p14:tracePt t="31508" x="3408363" y="5092700"/>
          <p14:tracePt t="31510" x="3351213" y="5084763"/>
          <p14:tracePt t="31513" x="3302000" y="5084763"/>
          <p14:tracePt t="31515" x="3236913" y="5076825"/>
          <p14:tracePt t="31516" x="3179763" y="5076825"/>
          <p14:tracePt t="31517" x="3122613" y="5068888"/>
          <p14:tracePt t="31520" x="3067050" y="5059363"/>
          <p14:tracePt t="31522" x="3025775" y="5059363"/>
          <p14:tracePt t="31524" x="2976563" y="5059363"/>
          <p14:tracePt t="31526" x="2919413" y="5051425"/>
          <p14:tracePt t="31528" x="2879725" y="5051425"/>
          <p14:tracePt t="31530" x="2830513" y="5051425"/>
          <p14:tracePt t="31532" x="2789238" y="5051425"/>
          <p14:tracePt t="31534" x="2749550" y="5051425"/>
          <p14:tracePt t="31536" x="2700338" y="5043488"/>
          <p14:tracePt t="31538" x="2667000" y="5043488"/>
          <p14:tracePt t="31540" x="2635250" y="5043488"/>
          <p14:tracePt t="31542" x="2601913" y="5043488"/>
          <p14:tracePt t="31545" x="2570163" y="5043488"/>
          <p14:tracePt t="31546" x="2528888" y="5043488"/>
          <p14:tracePt t="31548" x="2497138" y="5043488"/>
          <p14:tracePt t="31550" x="2473325" y="5043488"/>
          <p14:tracePt t="31552" x="2447925" y="5043488"/>
          <p14:tracePt t="31554" x="2424113" y="5043488"/>
          <p14:tracePt t="31556" x="2398713" y="5043488"/>
          <p14:tracePt t="31558" x="2374900" y="5043488"/>
          <p14:tracePt t="31560" x="2351088" y="5043488"/>
          <p14:tracePt t="31562" x="2325688" y="5043488"/>
          <p14:tracePt t="31564" x="2301875" y="5043488"/>
          <p14:tracePt t="31565" x="2278063" y="5043488"/>
          <p14:tracePt t="31568" x="2260600" y="5043488"/>
          <p14:tracePt t="31570" x="2244725" y="5043488"/>
          <p14:tracePt t="31572" x="2228850" y="5051425"/>
          <p14:tracePt t="31574" x="2212975" y="5051425"/>
          <p14:tracePt t="31576" x="2195513" y="5051425"/>
          <p14:tracePt t="31578" x="2171700" y="5059363"/>
          <p14:tracePt t="31580" x="2155825" y="5059363"/>
          <p14:tracePt t="31582" x="2138363" y="5059363"/>
          <p14:tracePt t="31584" x="2130425" y="5059363"/>
          <p14:tracePt t="31586" x="2114550" y="5059363"/>
          <p14:tracePt t="31588" x="2098675" y="5068888"/>
          <p14:tracePt t="31590" x="2082800" y="5068888"/>
          <p14:tracePt t="31593" x="2073275" y="5076825"/>
          <p14:tracePt t="31594" x="2057400" y="5076825"/>
          <p14:tracePt t="31596" x="2049463" y="5076825"/>
          <p14:tracePt t="31598" x="2041525" y="5076825"/>
          <p14:tracePt t="31600" x="2033588" y="5076825"/>
          <p14:tracePt t="31602" x="2017713" y="5076825"/>
          <p14:tracePt t="31604" x="2008188" y="5084763"/>
          <p14:tracePt t="31606" x="2000250" y="5084763"/>
          <p14:tracePt t="31608" x="1984375" y="5092700"/>
          <p14:tracePt t="31610" x="1976438" y="5092700"/>
          <p14:tracePt t="31612" x="1968500" y="5092700"/>
          <p14:tracePt t="31614" x="1952625" y="5092700"/>
          <p14:tracePt t="31616" x="1943100" y="5092700"/>
          <p14:tracePt t="31618" x="1935163" y="5092700"/>
          <p14:tracePt t="31620" x="1927225" y="5092700"/>
          <p14:tracePt t="31622" x="1911350" y="5092700"/>
          <p14:tracePt t="31624" x="1903413" y="5092700"/>
          <p14:tracePt t="31626" x="1895475" y="5092700"/>
          <p14:tracePt t="31628" x="1887538" y="5092700"/>
          <p14:tracePt t="31630" x="1879600" y="5092700"/>
          <p14:tracePt t="31632" x="1870075" y="5092700"/>
          <p14:tracePt t="31634" x="1862138" y="5092700"/>
          <p14:tracePt t="31638" x="1854200" y="5092700"/>
          <p14:tracePt t="31640" x="1846263" y="5092700"/>
          <p14:tracePt t="31642" x="1838325" y="5092700"/>
          <p14:tracePt t="31646" x="1830388" y="5092700"/>
          <p14:tracePt t="31652" x="1822450" y="5092700"/>
          <p14:tracePt t="31654" x="1814513" y="5092700"/>
          <p14:tracePt t="31658" x="1804988" y="5100638"/>
          <p14:tracePt t="31692" x="1804988" y="5108575"/>
          <p14:tracePt t="31700" x="1804988" y="5116513"/>
          <p14:tracePt t="31715" x="1804988" y="5124450"/>
          <p14:tracePt t="31719" x="1814513" y="5124450"/>
          <p14:tracePt t="31722" x="1822450" y="5133975"/>
          <p14:tracePt t="31724" x="1822450" y="5141913"/>
          <p14:tracePt t="31730" x="1822450" y="5149850"/>
          <p14:tracePt t="31733" x="1830388" y="5149850"/>
          <p14:tracePt t="31736" x="1830388" y="5157788"/>
          <p14:tracePt t="31742" x="1838325" y="5157788"/>
          <p14:tracePt t="31748" x="1838325" y="5165725"/>
          <p14:tracePt t="31756" x="1846263" y="5165725"/>
          <p14:tracePt t="31758" x="1846263" y="5173663"/>
          <p14:tracePt t="31807" x="1854200" y="5181600"/>
          <p14:tracePt t="31809" x="1854200" y="5189538"/>
          <p14:tracePt t="31814" x="1854200" y="5199063"/>
          <p14:tracePt t="31818" x="1862138" y="5199063"/>
          <p14:tracePt t="31820" x="1862138" y="5207000"/>
          <p14:tracePt t="31823" x="1870075" y="5207000"/>
          <p14:tracePt t="31826" x="1879600" y="5214938"/>
          <p14:tracePt t="31828" x="1879600" y="5222875"/>
          <p14:tracePt t="31832" x="1887538" y="5230813"/>
          <p14:tracePt t="31834" x="1895475" y="5246688"/>
          <p14:tracePt t="31836" x="1895475" y="5254625"/>
          <p14:tracePt t="31838" x="1903413" y="5272088"/>
          <p14:tracePt t="31840" x="1911350" y="5272088"/>
          <p14:tracePt t="31842" x="1911350" y="5280025"/>
          <p14:tracePt t="31844" x="1919288" y="5295900"/>
          <p14:tracePt t="31846" x="1927225" y="5303838"/>
          <p14:tracePt t="31848" x="1927225" y="5311775"/>
          <p14:tracePt t="31850" x="1943100" y="5319713"/>
          <p14:tracePt t="31852" x="1943100" y="5329238"/>
          <p14:tracePt t="31854" x="1952625" y="5337175"/>
          <p14:tracePt t="31858" x="1960563" y="5353050"/>
          <p14:tracePt t="31860" x="1968500" y="5360988"/>
          <p14:tracePt t="31862" x="1968500" y="5368925"/>
          <p14:tracePt t="31864" x="1976438" y="5368925"/>
          <p14:tracePt t="31866" x="1976438" y="5376863"/>
          <p14:tracePt t="31868" x="1984375" y="5376863"/>
          <p14:tracePt t="31870" x="1984375" y="5384800"/>
          <p14:tracePt t="31873" x="1992313" y="5384800"/>
          <p14:tracePt t="31876" x="1992313" y="5394325"/>
          <p14:tracePt t="31880" x="1992313" y="5402263"/>
          <p14:tracePt t="31884" x="2000250" y="5402263"/>
          <p14:tracePt t="31888" x="2000250" y="5410200"/>
          <p14:tracePt t="31894" x="2008188" y="5410200"/>
          <p14:tracePt t="31899" x="2008188" y="5418138"/>
          <p14:tracePt t="31930" x="2017713" y="5418138"/>
          <p14:tracePt t="31937" x="2017713" y="5426075"/>
          <p14:tracePt t="31940" x="2025650" y="5426075"/>
          <p14:tracePt t="31948" x="2025650" y="5434013"/>
          <p14:tracePt t="31952" x="2033588" y="5434013"/>
          <p14:tracePt t="31960" x="2041525" y="5441950"/>
          <p14:tracePt t="31968" x="2049463" y="5441950"/>
          <p14:tracePt t="31971" x="2049463" y="5449888"/>
          <p14:tracePt t="31982" x="2057400" y="5449888"/>
          <p14:tracePt t="31986" x="2057400" y="5459413"/>
          <p14:tracePt t="31990" x="2057400" y="5467350"/>
          <p14:tracePt t="31996" x="2065338" y="5467350"/>
          <p14:tracePt t="32004" x="2073275" y="5475288"/>
          <p14:tracePt t="32012" x="2082800" y="5475288"/>
          <p14:tracePt t="32016" x="2090738" y="5483225"/>
          <p14:tracePt t="32022" x="2098675" y="5483225"/>
          <p14:tracePt t="32026" x="2106613" y="5483225"/>
          <p14:tracePt t="32028" x="2114550" y="5491163"/>
          <p14:tracePt t="32030" x="2122488" y="5499100"/>
          <p14:tracePt t="32033" x="2138363" y="5499100"/>
          <p14:tracePt t="32034" x="2147888" y="5499100"/>
          <p14:tracePt t="32036" x="2155825" y="5507038"/>
          <p14:tracePt t="32038" x="2171700" y="5514975"/>
          <p14:tracePt t="32040" x="2187575" y="5514975"/>
          <p14:tracePt t="32042" x="2195513" y="5514975"/>
          <p14:tracePt t="32044" x="2212975" y="5524500"/>
          <p14:tracePt t="32046" x="2236788" y="5524500"/>
          <p14:tracePt t="32048" x="2260600" y="5532438"/>
          <p14:tracePt t="32050" x="2278063" y="5540375"/>
          <p14:tracePt t="32052" x="2301875" y="5540375"/>
          <p14:tracePt t="32054" x="2325688" y="5548313"/>
          <p14:tracePt t="32056" x="2351088" y="5556250"/>
          <p14:tracePt t="32059" x="2374900" y="5564188"/>
          <p14:tracePt t="32061" x="2398713" y="5564188"/>
          <p14:tracePt t="32062" x="2424113" y="5564188"/>
          <p14:tracePt t="32064" x="2447925" y="5572125"/>
          <p14:tracePt t="32066" x="2473325" y="5572125"/>
          <p14:tracePt t="32068" x="2497138" y="5572125"/>
          <p14:tracePt t="32070" x="2520950" y="5572125"/>
          <p14:tracePt t="32073" x="2546350" y="5580063"/>
          <p14:tracePt t="32073" x="2570163" y="5580063"/>
          <p14:tracePt t="32076" x="2593975" y="5589588"/>
          <p14:tracePt t="32078" x="2619375" y="5589588"/>
          <p14:tracePt t="32080" x="2643188" y="5597525"/>
          <p14:tracePt t="32082" x="2667000" y="5597525"/>
          <p14:tracePt t="32084" x="2700338" y="5597525"/>
          <p14:tracePt t="32086" x="2732088" y="5597525"/>
          <p14:tracePt t="32088" x="2757488" y="5597525"/>
          <p14:tracePt t="32090" x="2781300" y="5597525"/>
          <p14:tracePt t="32092" x="2814638" y="5597525"/>
          <p14:tracePt t="32094" x="2838450" y="5605463"/>
          <p14:tracePt t="32096" x="2862263" y="5605463"/>
          <p14:tracePt t="32098" x="2895600" y="5605463"/>
          <p14:tracePt t="32100" x="2919413" y="5605463"/>
          <p14:tracePt t="32102" x="2952750" y="5605463"/>
          <p14:tracePt t="32104" x="2976563" y="5605463"/>
          <p14:tracePt t="32106" x="3009900" y="5605463"/>
          <p14:tracePt t="32108" x="3041650" y="5605463"/>
          <p14:tracePt t="32110" x="3074988" y="5613400"/>
          <p14:tracePt t="32113" x="3106738" y="5613400"/>
          <p14:tracePt t="32114" x="3140075" y="5613400"/>
          <p14:tracePt t="32116" x="3171825" y="5613400"/>
          <p14:tracePt t="32117" x="3221038" y="5613400"/>
          <p14:tracePt t="32120" x="3252788" y="5613400"/>
          <p14:tracePt t="32122" x="3294063" y="5613400"/>
          <p14:tracePt t="32124" x="3335338" y="5613400"/>
          <p14:tracePt t="32126" x="3375025" y="5613400"/>
          <p14:tracePt t="32128" x="3416300" y="5613400"/>
          <p14:tracePt t="32130" x="3465513" y="5613400"/>
          <p14:tracePt t="32132" x="3505200" y="5613400"/>
          <p14:tracePt t="32134" x="3554413" y="5613400"/>
          <p14:tracePt t="32136" x="3595688" y="5613400"/>
          <p14:tracePt t="32138" x="3651250" y="5613400"/>
          <p14:tracePt t="32140" x="3708400" y="5613400"/>
          <p14:tracePt t="32142" x="3757613" y="5613400"/>
          <p14:tracePt t="32144" x="3814763" y="5613400"/>
          <p14:tracePt t="32146" x="3871913" y="5613400"/>
          <p14:tracePt t="32148" x="3929063" y="5613400"/>
          <p14:tracePt t="32150" x="3976688" y="5613400"/>
          <p14:tracePt t="32152" x="4033838" y="5613400"/>
          <p14:tracePt t="32153" x="4090988" y="5613400"/>
          <p14:tracePt t="32156" x="4156075" y="5613400"/>
          <p14:tracePt t="32158" x="4221163" y="5613400"/>
          <p14:tracePt t="32160" x="4286250" y="5613400"/>
          <p14:tracePt t="32162" x="4343400" y="5613400"/>
          <p14:tracePt t="32164" x="4408488" y="5613400"/>
          <p14:tracePt t="32166" x="4473575" y="5613400"/>
          <p14:tracePt t="32168" x="4522788" y="5613400"/>
          <p14:tracePt t="32170" x="4587875" y="5613400"/>
          <p14:tracePt t="32172" x="4643438" y="5613400"/>
          <p14:tracePt t="32174" x="4700588" y="5613400"/>
          <p14:tracePt t="32176" x="4757738" y="5613400"/>
          <p14:tracePt t="32178" x="4799013" y="5613400"/>
          <p14:tracePt t="32180" x="4856163" y="5613400"/>
          <p14:tracePt t="32182" x="4895850" y="5613400"/>
          <p14:tracePt t="32184" x="4945063" y="5613400"/>
          <p14:tracePt t="32186" x="4978400" y="5613400"/>
          <p14:tracePt t="32188" x="5010150" y="5613400"/>
          <p14:tracePt t="32190" x="5043488" y="5613400"/>
          <p14:tracePt t="32192" x="5075238" y="5613400"/>
          <p14:tracePt t="32194" x="5099050" y="5613400"/>
          <p14:tracePt t="32196" x="5124450" y="5613400"/>
          <p14:tracePt t="32198" x="5148263" y="5613400"/>
          <p14:tracePt t="32200" x="5164138" y="5613400"/>
          <p14:tracePt t="32202" x="5181600" y="5613400"/>
          <p14:tracePt t="32204" x="5197475" y="5613400"/>
          <p14:tracePt t="32206" x="5213350" y="5613400"/>
          <p14:tracePt t="32208" x="5221288" y="5613400"/>
          <p14:tracePt t="32210" x="5229225" y="5613400"/>
          <p14:tracePt t="32212" x="5246688" y="5613400"/>
          <p14:tracePt t="32214" x="5254625" y="5613400"/>
          <p14:tracePt t="32216" x="5262563" y="5613400"/>
          <p14:tracePt t="32218" x="5270500" y="5613400"/>
          <p14:tracePt t="32220" x="5286375" y="5613400"/>
          <p14:tracePt t="32222" x="5294313" y="5613400"/>
          <p14:tracePt t="32224" x="5302250" y="5613400"/>
          <p14:tracePt t="32226" x="5319713" y="5613400"/>
          <p14:tracePt t="32228" x="5327650" y="5613400"/>
          <p14:tracePt t="32231" x="5335588" y="5613400"/>
          <p14:tracePt t="32232" x="5343525" y="5613400"/>
          <p14:tracePt t="32234" x="5359400" y="5613400"/>
          <p14:tracePt t="32236" x="5367338" y="5613400"/>
          <p14:tracePt t="32238" x="5376863" y="5613400"/>
          <p14:tracePt t="32240" x="5392738" y="5613400"/>
          <p14:tracePt t="32242" x="5408613" y="5613400"/>
          <p14:tracePt t="32244" x="5416550" y="5613400"/>
          <p14:tracePt t="32247" x="5432425" y="5613400"/>
          <p14:tracePt t="32248" x="5441950" y="5613400"/>
          <p14:tracePt t="32249" x="5457825" y="5613400"/>
          <p14:tracePt t="32252" x="5465763" y="5605463"/>
          <p14:tracePt t="32254" x="5481638" y="5605463"/>
          <p14:tracePt t="32256" x="5489575" y="5605463"/>
          <p14:tracePt t="32258" x="5514975" y="5605463"/>
          <p14:tracePt t="32260" x="5522913" y="5605463"/>
          <p14:tracePt t="32263" x="5530850" y="5605463"/>
          <p14:tracePt t="32264" x="5546725" y="5597525"/>
          <p14:tracePt t="32266" x="5562600" y="5597525"/>
          <p14:tracePt t="32268" x="5572125" y="5597525"/>
          <p14:tracePt t="32270" x="5580063" y="5589588"/>
          <p14:tracePt t="32272" x="5595938" y="5589588"/>
          <p14:tracePt t="32276" x="5603875" y="5589588"/>
          <p14:tracePt t="32280" x="5611813" y="5589588"/>
          <p14:tracePt t="32282" x="5611813" y="5580063"/>
          <p14:tracePt t="32288" x="5619750" y="5580063"/>
          <p14:tracePt t="32298" x="5627688" y="5572125"/>
          <p14:tracePt t="32318" x="5627688" y="5564188"/>
          <p14:tracePt t="32324" x="5619750" y="5564188"/>
          <p14:tracePt t="32336" x="5611813" y="5564188"/>
          <p14:tracePt t="32339" x="5611813" y="5556250"/>
          <p14:tracePt t="32341" x="5603875" y="5556250"/>
          <p14:tracePt t="32344" x="5595938" y="5556250"/>
          <p14:tracePt t="32348" x="5588000" y="5556250"/>
          <p14:tracePt t="32363" x="5580063" y="5556250"/>
          <p14:tracePt t="32372" x="5572125" y="5556250"/>
          <p14:tracePt t="32383" x="5562600" y="5556250"/>
          <p14:tracePt t="32386" x="5554663" y="5556250"/>
          <p14:tracePt t="32398" x="5546725" y="5556250"/>
          <p14:tracePt t="32406" x="5538788" y="5556250"/>
          <p14:tracePt t="32410" x="5530850" y="5556250"/>
          <p14:tracePt t="32416" x="5522913" y="5556250"/>
          <p14:tracePt t="32424" x="5514975" y="5556250"/>
          <p14:tracePt t="32446" x="5507038" y="5556250"/>
          <p14:tracePt t="32612" x="5497513" y="5556250"/>
          <p14:tracePt t="32620" x="5489575" y="5556250"/>
          <p14:tracePt t="32630" x="5481638" y="5556250"/>
          <p14:tracePt t="32634" x="5473700" y="5556250"/>
          <p14:tracePt t="32640" x="5465763" y="5556250"/>
          <p14:tracePt t="32644" x="5457825" y="5556250"/>
          <p14:tracePt t="32646" x="5449888" y="5556250"/>
          <p14:tracePt t="32648" x="5432425" y="5556250"/>
          <p14:tracePt t="32650" x="5424488" y="5556250"/>
          <p14:tracePt t="32653" x="5416550" y="5556250"/>
          <p14:tracePt t="32654" x="5408613" y="5556250"/>
          <p14:tracePt t="32656" x="5392738" y="5556250"/>
          <p14:tracePt t="32658" x="5376863" y="5556250"/>
          <p14:tracePt t="32660" x="5359400" y="5556250"/>
          <p14:tracePt t="32662" x="5351463" y="5556250"/>
          <p14:tracePt t="32664" x="5335588" y="5556250"/>
          <p14:tracePt t="32666" x="5319713" y="5556250"/>
          <p14:tracePt t="32668" x="5286375" y="5548313"/>
          <p14:tracePt t="32669" x="5270500" y="5548313"/>
          <p14:tracePt t="32672" x="5246688" y="5548313"/>
          <p14:tracePt t="32674" x="5221288" y="5548313"/>
          <p14:tracePt t="32676" x="5197475" y="5548313"/>
          <p14:tracePt t="32678" x="5181600" y="5548313"/>
          <p14:tracePt t="32680" x="5156200" y="5548313"/>
          <p14:tracePt t="32682" x="5132388" y="5548313"/>
          <p14:tracePt t="32684" x="5108575" y="5548313"/>
          <p14:tracePt t="32686" x="5075238" y="5548313"/>
          <p14:tracePt t="32688" x="5043488" y="5548313"/>
          <p14:tracePt t="32690" x="5010150" y="5548313"/>
          <p14:tracePt t="32692" x="4978400" y="5548313"/>
          <p14:tracePt t="32694" x="4945063" y="5548313"/>
          <p14:tracePt t="32696" x="4895850" y="5540375"/>
          <p14:tracePt t="32698" x="4856163" y="5540375"/>
          <p14:tracePt t="32700" x="4799013" y="5540375"/>
          <p14:tracePt t="32702" x="4741863" y="5540375"/>
          <p14:tracePt t="32704" x="4692650" y="5540375"/>
          <p14:tracePt t="32706" x="4635500" y="5540375"/>
          <p14:tracePt t="32708" x="4578350" y="5540375"/>
          <p14:tracePt t="32710" x="4522788" y="5540375"/>
          <p14:tracePt t="32713" x="4457700" y="5540375"/>
          <p14:tracePt t="32715" x="4392613" y="5540375"/>
          <p14:tracePt t="32719" x="4254500" y="5540375"/>
          <p14:tracePt t="32721" x="4179888" y="5540375"/>
          <p14:tracePt t="32722" x="4098925" y="5540375"/>
          <p14:tracePt t="32725" x="4025900" y="5540375"/>
          <p14:tracePt t="32726" x="3952875" y="5540375"/>
          <p14:tracePt t="32729" x="3863975" y="5540375"/>
          <p14:tracePt t="32730" x="3773488" y="5540375"/>
          <p14:tracePt t="32732" x="3692525" y="5540375"/>
          <p14:tracePt t="32734" x="3603625" y="5540375"/>
          <p14:tracePt t="32736" x="3505200" y="5548313"/>
          <p14:tracePt t="32738" x="3400425" y="5548313"/>
          <p14:tracePt t="32740" x="3294063" y="5548313"/>
          <p14:tracePt t="32743" x="3197225" y="5548313"/>
          <p14:tracePt t="32745" x="3098800" y="5548313"/>
          <p14:tracePt t="32746" x="3001963" y="5548313"/>
          <p14:tracePt t="32748" x="2903538" y="5548313"/>
          <p14:tracePt t="32750" x="2806700" y="5548313"/>
          <p14:tracePt t="32752" x="2708275" y="5548313"/>
          <p14:tracePt t="32754" x="2611438" y="5548313"/>
          <p14:tracePt t="32756" x="2513013" y="5548313"/>
          <p14:tracePt t="32758" x="2416175" y="5548313"/>
          <p14:tracePt t="32760" x="2333625" y="5556250"/>
          <p14:tracePt t="32762" x="2244725" y="5556250"/>
          <p14:tracePt t="32764" x="2155825" y="5556250"/>
          <p14:tracePt t="32766" x="2073275" y="5564188"/>
          <p14:tracePt t="32768" x="1984375" y="5564188"/>
          <p14:tracePt t="32770" x="1895475" y="5564188"/>
          <p14:tracePt t="32772" x="1814513" y="5564188"/>
          <p14:tracePt t="32774" x="1731963" y="5564188"/>
          <p14:tracePt t="32776" x="1651000" y="5564188"/>
          <p14:tracePt t="32778" x="1562100" y="5564188"/>
          <p14:tracePt t="32780" x="1489075" y="5564188"/>
          <p14:tracePt t="32782" x="1406525" y="5564188"/>
          <p14:tracePt t="32784" x="1333500" y="5572125"/>
          <p14:tracePt t="32786" x="1260475" y="5572125"/>
          <p14:tracePt t="32788" x="1195388" y="5572125"/>
          <p14:tracePt t="32790" x="1114425" y="5572125"/>
          <p14:tracePt t="32792" x="1049338" y="5572125"/>
          <p14:tracePt t="32794" x="984250" y="5572125"/>
          <p14:tracePt t="32796" x="919163" y="5572125"/>
          <p14:tracePt t="32798" x="854075" y="5572125"/>
          <p14:tracePt t="32800" x="788988" y="5572125"/>
          <p14:tracePt t="32802" x="731838" y="5572125"/>
          <p14:tracePt t="32804" x="682625" y="5572125"/>
          <p14:tracePt t="32806" x="627063" y="5572125"/>
          <p14:tracePt t="32808" x="569913" y="5572125"/>
          <p14:tracePt t="32810" x="520700" y="5572125"/>
          <p14:tracePt t="32812" x="455613" y="5572125"/>
          <p14:tracePt t="32814" x="398463" y="5572125"/>
          <p14:tracePt t="32816" x="349250" y="5580063"/>
          <p14:tracePt t="32818" x="317500" y="5580063"/>
          <p14:tracePt t="32820" x="284163" y="5580063"/>
          <p14:tracePt t="32822" x="252413" y="5589588"/>
          <p14:tracePt t="32824" x="211138" y="5589588"/>
          <p14:tracePt t="32826" x="187325" y="5597525"/>
          <p14:tracePt t="32828" x="171450" y="5597525"/>
          <p14:tracePt t="32830" x="153988" y="5605463"/>
          <p14:tracePt t="32832" x="138113" y="5605463"/>
          <p14:tracePt t="32834" x="122238" y="5605463"/>
          <p14:tracePt t="32836" x="106363" y="5613400"/>
          <p14:tracePt t="32838" x="106363" y="5621338"/>
          <p14:tracePt t="32840" x="96838" y="5621338"/>
          <p14:tracePt t="32844" x="88900" y="5629275"/>
          <p14:tracePt t="32853" x="80963" y="5629275"/>
          <p14:tracePt t="32856" x="73025" y="5637213"/>
          <p14:tracePt t="32864" x="73025" y="5645150"/>
          <p14:tracePt t="32878" x="73025" y="5654675"/>
          <p14:tracePt t="32890" x="80963" y="5654675"/>
          <p14:tracePt t="32898" x="80963" y="5662613"/>
          <p14:tracePt t="32922" x="80963" y="5670550"/>
          <p14:tracePt t="32930" x="80963" y="5678488"/>
          <p14:tracePt t="32944" x="88900" y="5686425"/>
          <p14:tracePt t="32952" x="96838" y="5686425"/>
          <p14:tracePt t="32956" x="96838" y="5694363"/>
          <p14:tracePt t="32958" x="106363" y="5694363"/>
          <p14:tracePt t="32962" x="114300" y="5702300"/>
          <p14:tracePt t="32964" x="122238" y="5710238"/>
          <p14:tracePt t="32966" x="130175" y="5710238"/>
          <p14:tracePt t="32968" x="138113" y="5719763"/>
          <p14:tracePt t="32970" x="153988" y="5719763"/>
          <p14:tracePt t="32973" x="161925" y="5727700"/>
          <p14:tracePt t="32974" x="171450" y="5727700"/>
          <p14:tracePt t="32976" x="187325" y="5735638"/>
          <p14:tracePt t="32978" x="195263" y="5735638"/>
          <p14:tracePt t="32980" x="211138" y="5735638"/>
          <p14:tracePt t="32982" x="227013" y="5743575"/>
          <p14:tracePt t="32984" x="244475" y="5751513"/>
          <p14:tracePt t="32986" x="268288" y="5751513"/>
          <p14:tracePt t="32988" x="284163" y="5759450"/>
          <p14:tracePt t="32990" x="301625" y="5759450"/>
          <p14:tracePt t="32993" x="317500" y="5759450"/>
          <p14:tracePt t="32995" x="333375" y="5767388"/>
          <p14:tracePt t="32997" x="349250" y="5767388"/>
          <p14:tracePt t="32999" x="374650" y="5767388"/>
          <p14:tracePt t="33000" x="390525" y="5767388"/>
          <p14:tracePt t="33002" x="398463" y="5767388"/>
          <p14:tracePt t="33004" x="414338" y="5775325"/>
          <p14:tracePt t="33006" x="422275" y="5775325"/>
          <p14:tracePt t="33008" x="439738" y="5775325"/>
          <p14:tracePt t="33010" x="455613" y="5775325"/>
          <p14:tracePt t="33013" x="463550" y="5775325"/>
          <p14:tracePt t="33014" x="471488" y="5775325"/>
          <p14:tracePt t="33016" x="487363" y="5775325"/>
          <p14:tracePt t="33018" x="496888" y="5775325"/>
          <p14:tracePt t="33020" x="504825" y="5775325"/>
          <p14:tracePt t="33022" x="512763" y="5775325"/>
          <p14:tracePt t="33026" x="528638" y="5775325"/>
          <p14:tracePt t="33030" x="536575" y="5775325"/>
          <p14:tracePt t="33034" x="544513" y="5775325"/>
          <p14:tracePt t="33040" x="552450" y="5775325"/>
          <p14:tracePt t="33045" x="561975" y="5775325"/>
          <p14:tracePt t="33048" x="569913" y="5775325"/>
          <p14:tracePt t="33052" x="577850" y="5775325"/>
          <p14:tracePt t="33056" x="585788" y="5775325"/>
          <p14:tracePt t="33058" x="593725" y="5775325"/>
          <p14:tracePt t="33060" x="601663" y="5775325"/>
          <p14:tracePt t="33063" x="617538" y="5775325"/>
          <p14:tracePt t="33064" x="627063" y="5775325"/>
          <p14:tracePt t="33066" x="635000" y="5784850"/>
          <p14:tracePt t="33068" x="658813" y="5784850"/>
          <p14:tracePt t="33070" x="674688" y="5784850"/>
          <p14:tracePt t="33072" x="690563" y="5784850"/>
          <p14:tracePt t="33074" x="708025" y="5784850"/>
          <p14:tracePt t="33076" x="723900" y="5784850"/>
          <p14:tracePt t="33078" x="739775" y="5792788"/>
          <p14:tracePt t="33080" x="755650" y="5792788"/>
          <p14:tracePt t="33082" x="781050" y="5792788"/>
          <p14:tracePt t="33084" x="804863" y="5800725"/>
          <p14:tracePt t="33086" x="830263" y="5808663"/>
          <p14:tracePt t="33088" x="854075" y="5808663"/>
          <p14:tracePt t="33090" x="877888" y="5808663"/>
          <p14:tracePt t="33092" x="895350" y="5816600"/>
          <p14:tracePt t="33094" x="911225" y="5816600"/>
          <p14:tracePt t="33096" x="935038" y="5816600"/>
          <p14:tracePt t="33098" x="960438" y="5816600"/>
          <p14:tracePt t="33100" x="976313" y="5824538"/>
          <p14:tracePt t="33102" x="1000125" y="5824538"/>
          <p14:tracePt t="33104" x="1025525" y="5832475"/>
          <p14:tracePt t="33105" x="1041400" y="5832475"/>
          <p14:tracePt t="33108" x="1057275" y="5832475"/>
          <p14:tracePt t="33110" x="1081088" y="5840413"/>
          <p14:tracePt t="33112" x="1098550" y="5840413"/>
          <p14:tracePt t="33114" x="1114425" y="5840413"/>
          <p14:tracePt t="33116" x="1130300" y="5849938"/>
          <p14:tracePt t="33118" x="1146175" y="5849938"/>
          <p14:tracePt t="33120" x="1155700" y="5849938"/>
          <p14:tracePt t="33122" x="1163638" y="5849938"/>
          <p14:tracePt t="33124" x="1179513" y="5849938"/>
          <p14:tracePt t="33126" x="1187450" y="5849938"/>
          <p14:tracePt t="33128" x="1195388" y="5849938"/>
          <p14:tracePt t="33130" x="1203325" y="5849938"/>
          <p14:tracePt t="33134" x="1211263" y="5849938"/>
          <p14:tracePt t="33160" x="1220788" y="5849938"/>
          <p14:tracePt t="33163" x="1228725" y="5857875"/>
          <p14:tracePt t="33172" x="1228725" y="5865813"/>
          <p14:tracePt t="33182" x="1236663" y="5873750"/>
          <p14:tracePt t="33188" x="1244600" y="5873750"/>
          <p14:tracePt t="33192" x="1244600" y="5881688"/>
          <p14:tracePt t="33196" x="1252538" y="5881688"/>
          <p14:tracePt t="33202" x="1260475" y="5881688"/>
          <p14:tracePt t="33204" x="1260475" y="5889625"/>
          <p14:tracePt t="33206" x="1268413" y="5889625"/>
          <p14:tracePt t="33208" x="1268413" y="5897563"/>
          <p14:tracePt t="33210" x="1276350" y="5897563"/>
          <p14:tracePt t="33214" x="1284288" y="5897563"/>
          <p14:tracePt t="33216" x="1293813" y="5905500"/>
          <p14:tracePt t="33220" x="1301750" y="5905500"/>
          <p14:tracePt t="33222" x="1309688" y="5905500"/>
          <p14:tracePt t="33224" x="1309688" y="5915025"/>
          <p14:tracePt t="33226" x="1325563" y="5915025"/>
          <p14:tracePt t="33230" x="1341438" y="5922963"/>
          <p14:tracePt t="33234" x="1349375" y="5922963"/>
          <p14:tracePt t="33236" x="1358900" y="5922963"/>
          <p14:tracePt t="33240" x="1374775" y="5922963"/>
          <p14:tracePt t="33242" x="1382713" y="5930900"/>
          <p14:tracePt t="33244" x="1390650" y="5930900"/>
          <p14:tracePt t="33246" x="1398588" y="5930900"/>
          <p14:tracePt t="33248" x="1406525" y="5930900"/>
          <p14:tracePt t="33250" x="1414463" y="5930900"/>
          <p14:tracePt t="33252" x="1431925" y="5930900"/>
          <p14:tracePt t="33254" x="1439863" y="5938838"/>
          <p14:tracePt t="33256" x="1447800" y="5938838"/>
          <p14:tracePt t="33258" x="1455738" y="5938838"/>
          <p14:tracePt t="33260" x="1463675" y="5938838"/>
          <p14:tracePt t="33262" x="1471613" y="5946775"/>
          <p14:tracePt t="33264" x="1479550" y="5946775"/>
          <p14:tracePt t="33266" x="1489075" y="5946775"/>
          <p14:tracePt t="33268" x="1497013" y="5946775"/>
          <p14:tracePt t="33270" x="1504950" y="5946775"/>
          <p14:tracePt t="33272" x="1512888" y="5946775"/>
          <p14:tracePt t="33276" x="1520825" y="5946775"/>
          <p14:tracePt t="33278" x="1536700" y="5946775"/>
          <p14:tracePt t="33282" x="1544638" y="5954713"/>
          <p14:tracePt t="33284" x="1562100" y="5954713"/>
          <p14:tracePt t="33286" x="1570038" y="5954713"/>
          <p14:tracePt t="33288" x="1577975" y="5954713"/>
          <p14:tracePt t="33290" x="1593850" y="5962650"/>
          <p14:tracePt t="33294" x="1601788" y="5962650"/>
          <p14:tracePt t="33296" x="1609725" y="5962650"/>
          <p14:tracePt t="33298" x="1619250" y="5962650"/>
          <p14:tracePt t="33300" x="1635125" y="5962650"/>
          <p14:tracePt t="33302" x="1643063" y="5962650"/>
          <p14:tracePt t="33306" x="1658938" y="5962650"/>
          <p14:tracePt t="33308" x="1666875" y="5970588"/>
          <p14:tracePt t="33310" x="1674813" y="5970588"/>
          <p14:tracePt t="33312" x="1684338" y="5980113"/>
          <p14:tracePt t="33314" x="1692275" y="5980113"/>
          <p14:tracePt t="33316" x="1700213" y="5980113"/>
          <p14:tracePt t="33318" x="1716088" y="5980113"/>
          <p14:tracePt t="33320" x="1724025" y="5980113"/>
          <p14:tracePt t="33322" x="1731963" y="5980113"/>
          <p14:tracePt t="33324" x="1739900" y="5980113"/>
          <p14:tracePt t="33326" x="1765300" y="5980113"/>
          <p14:tracePt t="33328" x="1773238" y="5980113"/>
          <p14:tracePt t="33330" x="1789113" y="5980113"/>
          <p14:tracePt t="33333" x="1804988" y="5980113"/>
          <p14:tracePt t="33335" x="1822450" y="5980113"/>
          <p14:tracePt t="33336" x="1838325" y="5980113"/>
          <p14:tracePt t="33338" x="1862138" y="5980113"/>
          <p14:tracePt t="33340" x="1887538" y="5980113"/>
          <p14:tracePt t="33342" x="1911350" y="5980113"/>
          <p14:tracePt t="33344" x="1927225" y="5980113"/>
          <p14:tracePt t="33346" x="1952625" y="5980113"/>
          <p14:tracePt t="33348" x="1984375" y="5980113"/>
          <p14:tracePt t="33350" x="2008188" y="5980113"/>
          <p14:tracePt t="33352" x="2033588" y="5980113"/>
          <p14:tracePt t="33354" x="2057400" y="5980113"/>
          <p14:tracePt t="33356" x="2082800" y="5970588"/>
          <p14:tracePt t="33358" x="2114550" y="5970588"/>
          <p14:tracePt t="33360" x="2147888" y="5970588"/>
          <p14:tracePt t="33363" x="2171700" y="5962650"/>
          <p14:tracePt t="33364" x="2203450" y="5962650"/>
          <p14:tracePt t="33366" x="2228850" y="5962650"/>
          <p14:tracePt t="33368" x="2260600" y="5954713"/>
          <p14:tracePt t="33370" x="2286000" y="5954713"/>
          <p14:tracePt t="33372" x="2309813" y="5954713"/>
          <p14:tracePt t="33374" x="2333625" y="5954713"/>
          <p14:tracePt t="33376" x="2359025" y="5946775"/>
          <p14:tracePt t="33378" x="2382838" y="5938838"/>
          <p14:tracePt t="33380" x="2408238" y="5930900"/>
          <p14:tracePt t="33382" x="2439988" y="5930900"/>
          <p14:tracePt t="33384" x="2455863" y="5922963"/>
          <p14:tracePt t="33386" x="2473325" y="5922963"/>
          <p14:tracePt t="33388" x="2497138" y="5915025"/>
          <p14:tracePt t="33390" x="2513013" y="5915025"/>
          <p14:tracePt t="33392" x="2528888" y="5905500"/>
          <p14:tracePt t="33394" x="2546350" y="5905500"/>
          <p14:tracePt t="33396" x="2570163" y="5905500"/>
          <p14:tracePt t="33398" x="2578100" y="5897563"/>
          <p14:tracePt t="33400" x="2593975" y="5897563"/>
          <p14:tracePt t="33402" x="2611438" y="5889625"/>
          <p14:tracePt t="33404" x="2627313" y="5881688"/>
          <p14:tracePt t="33406" x="2635250" y="5881688"/>
          <p14:tracePt t="33408" x="2651125" y="5881688"/>
          <p14:tracePt t="33410" x="2659063" y="5881688"/>
          <p14:tracePt t="33413" x="2676525" y="5881688"/>
          <p14:tracePt t="33414" x="2684463" y="5881688"/>
          <p14:tracePt t="33416" x="2692400" y="5881688"/>
          <p14:tracePt t="33418" x="2708275" y="5881688"/>
          <p14:tracePt t="33420" x="2716213" y="5873750"/>
          <p14:tracePt t="33424" x="2732088" y="5873750"/>
          <p14:tracePt t="33426" x="2741613" y="5865813"/>
          <p14:tracePt t="33428" x="2749550" y="5865813"/>
          <p14:tracePt t="33430" x="2765425" y="5865813"/>
          <p14:tracePt t="33432" x="2773363" y="5865813"/>
          <p14:tracePt t="33434" x="2781300" y="5865813"/>
          <p14:tracePt t="33436" x="2797175" y="5865813"/>
          <p14:tracePt t="33438" x="2814638" y="5865813"/>
          <p14:tracePt t="33440" x="2830513" y="5865813"/>
          <p14:tracePt t="33442" x="2838450" y="5865813"/>
          <p14:tracePt t="33444" x="2854325" y="5865813"/>
          <p14:tracePt t="33446" x="2871788" y="5865813"/>
          <p14:tracePt t="33448" x="2895600" y="5857875"/>
          <p14:tracePt t="33450" x="2911475" y="5857875"/>
          <p14:tracePt t="33452" x="2927350" y="5857875"/>
          <p14:tracePt t="33454" x="2944813" y="5857875"/>
          <p14:tracePt t="33456" x="2960688" y="5857875"/>
          <p14:tracePt t="33458" x="2976563" y="5849938"/>
          <p14:tracePt t="33461" x="3001963" y="5849938"/>
          <p14:tracePt t="33462" x="3025775" y="5849938"/>
          <p14:tracePt t="33464" x="3041650" y="5840413"/>
          <p14:tracePt t="33466" x="3067050" y="5840413"/>
          <p14:tracePt t="33468" x="3090863" y="5840413"/>
          <p14:tracePt t="33470" x="3114675" y="5840413"/>
          <p14:tracePt t="33472" x="3132138" y="5840413"/>
          <p14:tracePt t="33474" x="3155950" y="5840413"/>
          <p14:tracePt t="33476" x="3171825" y="5832475"/>
          <p14:tracePt t="33478" x="3187700" y="5832475"/>
          <p14:tracePt t="33480" x="3205163" y="5832475"/>
          <p14:tracePt t="33482" x="3221038" y="5824538"/>
          <p14:tracePt t="33484" x="3244850" y="5824538"/>
          <p14:tracePt t="33486" x="3252788" y="5824538"/>
          <p14:tracePt t="33488" x="3260725" y="5824538"/>
          <p14:tracePt t="33490" x="3278188" y="5824538"/>
          <p14:tracePt t="33493" x="3286125" y="5824538"/>
          <p14:tracePt t="33494" x="3294063" y="5816600"/>
          <p14:tracePt t="33496" x="3302000" y="5816600"/>
          <p14:tracePt t="33498" x="3317875" y="5808663"/>
          <p14:tracePt t="33502" x="3325813" y="5808663"/>
          <p14:tracePt t="33504" x="3335338" y="5808663"/>
          <p14:tracePt t="33506" x="3343275" y="5808663"/>
          <p14:tracePt t="33508" x="3351213" y="5808663"/>
          <p14:tracePt t="33510" x="3359150" y="5808663"/>
          <p14:tracePt t="33514" x="3367088" y="5808663"/>
          <p14:tracePt t="33516" x="3375025" y="5800725"/>
          <p14:tracePt t="33518" x="3382963" y="5800725"/>
          <p14:tracePt t="33520" x="3390900" y="5800725"/>
          <p14:tracePt t="33524" x="3408363" y="5800725"/>
          <p14:tracePt t="33526" x="3416300" y="5800725"/>
          <p14:tracePt t="33527" x="3424238" y="5800725"/>
          <p14:tracePt t="33530" x="3432175" y="5800725"/>
          <p14:tracePt t="33532" x="3448050" y="5800725"/>
          <p14:tracePt t="33534" x="3455988" y="5800725"/>
          <p14:tracePt t="33536" x="3465513" y="5800725"/>
          <p14:tracePt t="33538" x="3481388" y="5800725"/>
          <p14:tracePt t="33540" x="3489325" y="5800725"/>
          <p14:tracePt t="33542" x="3505200" y="5800725"/>
          <p14:tracePt t="33544" x="3521075" y="5800725"/>
          <p14:tracePt t="33546" x="3538538" y="5800725"/>
          <p14:tracePt t="33548" x="3546475" y="5800725"/>
          <p14:tracePt t="33550" x="3570288" y="5800725"/>
          <p14:tracePt t="33552" x="3586163" y="5800725"/>
          <p14:tracePt t="33554" x="3603625" y="5800725"/>
          <p14:tracePt t="33556" x="3627438" y="5800725"/>
          <p14:tracePt t="33558" x="3643313" y="5792788"/>
          <p14:tracePt t="33560" x="3668713" y="5792788"/>
          <p14:tracePt t="33562" x="3692525" y="5792788"/>
          <p14:tracePt t="33564" x="3708400" y="5792788"/>
          <p14:tracePt t="33566" x="3725863" y="5792788"/>
          <p14:tracePt t="33568" x="3749675" y="5792788"/>
          <p14:tracePt t="33570" x="3765550" y="5792788"/>
          <p14:tracePt t="33572" x="3790950" y="5792788"/>
          <p14:tracePt t="33574" x="3814763" y="5792788"/>
          <p14:tracePt t="33576" x="3830638" y="5792788"/>
          <p14:tracePt t="33578" x="3854450" y="5792788"/>
          <p14:tracePt t="33580" x="3871913" y="5792788"/>
          <p14:tracePt t="33582" x="3887788" y="5792788"/>
          <p14:tracePt t="33584" x="3903663" y="5792788"/>
          <p14:tracePt t="33586" x="3919538" y="5792788"/>
          <p14:tracePt t="33588" x="3937000" y="5792788"/>
          <p14:tracePt t="33590" x="3952875" y="5792788"/>
          <p14:tracePt t="33592" x="3960813" y="5792788"/>
          <p14:tracePt t="33593" x="3968750" y="5792788"/>
          <p14:tracePt t="33596" x="3984625" y="5792788"/>
          <p14:tracePt t="33598" x="3994150" y="5792788"/>
          <p14:tracePt t="33602" x="4010025" y="5792788"/>
          <p14:tracePt t="33610" x="4017963" y="5792788"/>
          <p14:tracePt t="33665" x="4025900" y="5784850"/>
          <p14:tracePt t="33695" x="4025900" y="5775325"/>
          <p14:tracePt t="33705" x="4025900" y="5767388"/>
          <p14:tracePt t="33710" x="4025900" y="5759450"/>
          <p14:tracePt t="33716" x="4025900" y="5751513"/>
          <p14:tracePt t="33721" x="4025900" y="5743575"/>
          <p14:tracePt t="33723" x="4025900" y="5735638"/>
          <p14:tracePt t="33726" x="4017963" y="5719763"/>
          <p14:tracePt t="33730" x="4017963" y="5710238"/>
          <p14:tracePt t="33732" x="4010025" y="5694363"/>
          <p14:tracePt t="33736" x="4002088" y="5678488"/>
          <p14:tracePt t="33738" x="4002088" y="5670550"/>
          <p14:tracePt t="33740" x="4002088" y="5662613"/>
          <p14:tracePt t="33742" x="3994150" y="5645150"/>
          <p14:tracePt t="33744" x="3984625" y="5645150"/>
          <p14:tracePt t="33746" x="3984625" y="5637213"/>
          <p14:tracePt t="33747" x="3976688" y="5621338"/>
          <p14:tracePt t="33750" x="3968750" y="5613400"/>
          <p14:tracePt t="33752" x="3968750" y="5605463"/>
          <p14:tracePt t="33754" x="3952875" y="5597525"/>
          <p14:tracePt t="33756" x="3944938" y="5589588"/>
          <p14:tracePt t="33758" x="3937000" y="5580063"/>
          <p14:tracePt t="33760" x="3929063" y="5572125"/>
          <p14:tracePt t="33762" x="3919538" y="5564188"/>
          <p14:tracePt t="33764" x="3903663" y="5556250"/>
          <p14:tracePt t="33766" x="3895725" y="5556250"/>
          <p14:tracePt t="33768" x="3887788" y="5548313"/>
          <p14:tracePt t="33771" x="3871913" y="5540375"/>
          <p14:tracePt t="33773" x="3863975" y="5532438"/>
          <p14:tracePt t="33774" x="3846513" y="5532438"/>
          <p14:tracePt t="33776" x="3822700" y="5524500"/>
          <p14:tracePt t="33778" x="3806825" y="5514975"/>
          <p14:tracePt t="33780" x="3790950" y="5514975"/>
          <p14:tracePt t="33782" x="3773488" y="5507038"/>
          <p14:tracePt t="33784" x="3757613" y="5499100"/>
          <p14:tracePt t="33786" x="3733800" y="5491163"/>
          <p14:tracePt t="33788" x="3708400" y="5491163"/>
          <p14:tracePt t="33790" x="3684588" y="5483225"/>
          <p14:tracePt t="33792" x="3660775" y="5475288"/>
          <p14:tracePt t="33795" x="3627438" y="5475288"/>
          <p14:tracePt t="33797" x="3603625" y="5467350"/>
          <p14:tracePt t="33798" x="3570288" y="5459413"/>
          <p14:tracePt t="33800" x="3546475" y="5459413"/>
          <p14:tracePt t="33803" x="3505200" y="5449888"/>
          <p14:tracePt t="33805" x="3473450" y="5441950"/>
          <p14:tracePt t="33806" x="3432175" y="5434013"/>
          <p14:tracePt t="33808" x="3400425" y="5434013"/>
          <p14:tracePt t="33810" x="3367088" y="5434013"/>
          <p14:tracePt t="33812" x="3335338" y="5426075"/>
          <p14:tracePt t="33814" x="3286125" y="5426075"/>
          <p14:tracePt t="33816" x="3252788" y="5426075"/>
          <p14:tracePt t="33818" x="3213100" y="5426075"/>
          <p14:tracePt t="33820" x="3171825" y="5426075"/>
          <p14:tracePt t="33822" x="3122613" y="5418138"/>
          <p14:tracePt t="33824" x="3090863" y="5418138"/>
          <p14:tracePt t="33826" x="3057525" y="5418138"/>
          <p14:tracePt t="33828" x="3025775" y="5418138"/>
          <p14:tracePt t="33830" x="2984500" y="5418138"/>
          <p14:tracePt t="33832" x="2952750" y="5418138"/>
          <p14:tracePt t="33834" x="2919413" y="5418138"/>
          <p14:tracePt t="33836" x="2895600" y="5418138"/>
          <p14:tracePt t="33838" x="2871788" y="5418138"/>
          <p14:tracePt t="33840" x="2854325" y="5418138"/>
          <p14:tracePt t="33842" x="2838450" y="5418138"/>
          <p14:tracePt t="33844" x="2822575" y="5426075"/>
          <p14:tracePt t="33846" x="2806700" y="5426075"/>
          <p14:tracePt t="33848" x="2797175" y="5426075"/>
          <p14:tracePt t="33850" x="2789238" y="5426075"/>
          <p14:tracePt t="33852" x="2773363" y="5426075"/>
          <p14:tracePt t="33854" x="2765425" y="5426075"/>
          <p14:tracePt t="33856" x="2757488" y="5426075"/>
          <p14:tracePt t="33858" x="2749550" y="5426075"/>
          <p14:tracePt t="33860" x="2741613" y="5426075"/>
          <p14:tracePt t="33862" x="2732088" y="5426075"/>
          <p14:tracePt t="33864" x="2732088" y="5434013"/>
          <p14:tracePt t="33866" x="2724150" y="5434013"/>
          <p14:tracePt t="33868" x="2716213" y="5434013"/>
          <p14:tracePt t="33872" x="2708275" y="5434013"/>
          <p14:tracePt t="33874" x="2700338" y="5441950"/>
          <p14:tracePt t="33876" x="2692400" y="5441950"/>
          <p14:tracePt t="33882" x="2676525" y="5441950"/>
          <p14:tracePt t="33886" x="2667000" y="5441950"/>
          <p14:tracePt t="33888" x="2659063" y="5449888"/>
          <p14:tracePt t="33890" x="2651125" y="5449888"/>
          <p14:tracePt t="33892" x="2635250" y="5449888"/>
          <p14:tracePt t="33894" x="2635250" y="5459413"/>
          <p14:tracePt t="33896" x="2627313" y="5467350"/>
          <p14:tracePt t="33898" x="2611438" y="5467350"/>
          <p14:tracePt t="33900" x="2601913" y="5467350"/>
          <p14:tracePt t="33902" x="2593975" y="5467350"/>
          <p14:tracePt t="33904" x="2578100" y="5475288"/>
          <p14:tracePt t="33906" x="2570163" y="5475288"/>
          <p14:tracePt t="33908" x="2562225" y="5483225"/>
          <p14:tracePt t="33910" x="2546350" y="5483225"/>
          <p14:tracePt t="33912" x="2528888" y="5491163"/>
          <p14:tracePt t="33914" x="2513013" y="5499100"/>
          <p14:tracePt t="33916" x="2497138" y="5507038"/>
          <p14:tracePt t="33918" x="2481263" y="5507038"/>
          <p14:tracePt t="33920" x="2455863" y="5514975"/>
          <p14:tracePt t="33922" x="2439988" y="5524500"/>
          <p14:tracePt t="33924" x="2432050" y="5524500"/>
          <p14:tracePt t="33926" x="2416175" y="5524500"/>
          <p14:tracePt t="33928" x="2390775" y="5532438"/>
          <p14:tracePt t="33930" x="2374900" y="5540375"/>
          <p14:tracePt t="33932" x="2359025" y="5548313"/>
          <p14:tracePt t="33934" x="2343150" y="5548313"/>
          <p14:tracePt t="33936" x="2325688" y="5556250"/>
          <p14:tracePt t="33938" x="2309813" y="5556250"/>
          <p14:tracePt t="33940" x="2286000" y="5564188"/>
          <p14:tracePt t="33942" x="2268538" y="5564188"/>
          <p14:tracePt t="33944" x="2252663" y="5572125"/>
          <p14:tracePt t="33946" x="2236788" y="5572125"/>
          <p14:tracePt t="33948" x="2220913" y="5572125"/>
          <p14:tracePt t="33950" x="2195513" y="5580063"/>
          <p14:tracePt t="33952" x="2171700" y="5580063"/>
          <p14:tracePt t="33955" x="2147888" y="5580063"/>
          <p14:tracePt t="33956" x="2122488" y="5580063"/>
          <p14:tracePt t="33958" x="2106613" y="5589588"/>
          <p14:tracePt t="33960" x="2082800" y="5589588"/>
          <p14:tracePt t="33962" x="2057400" y="5589588"/>
          <p14:tracePt t="33964" x="2033588" y="5589588"/>
          <p14:tracePt t="33966" x="2008188" y="5597525"/>
          <p14:tracePt t="33968" x="1984375" y="5597525"/>
          <p14:tracePt t="33970" x="1960563" y="5597525"/>
          <p14:tracePt t="33972" x="1935163" y="5597525"/>
          <p14:tracePt t="33975" x="1911350" y="5597525"/>
          <p14:tracePt t="33976" x="1879600" y="5597525"/>
          <p14:tracePt t="33978" x="1846263" y="5597525"/>
          <p14:tracePt t="33980" x="1804988" y="5597525"/>
          <p14:tracePt t="33982" x="1773238" y="5597525"/>
          <p14:tracePt t="33984" x="1739900" y="5597525"/>
          <p14:tracePt t="33986" x="1700213" y="5597525"/>
          <p14:tracePt t="33988" x="1666875" y="5597525"/>
          <p14:tracePt t="33990" x="1635125" y="5597525"/>
          <p14:tracePt t="33992" x="1593850" y="5597525"/>
          <p14:tracePt t="33994" x="1554163" y="5597525"/>
          <p14:tracePt t="33996" x="1512888" y="5597525"/>
          <p14:tracePt t="33998" x="1471613" y="5597525"/>
          <p14:tracePt t="34000" x="1423988" y="5597525"/>
          <p14:tracePt t="34002" x="1382713" y="5597525"/>
          <p14:tracePt t="34004" x="1333500" y="5597525"/>
          <p14:tracePt t="34006" x="1301750" y="5597525"/>
          <p14:tracePt t="34008" x="1260475" y="5597525"/>
          <p14:tracePt t="34010" x="1211263" y="5597525"/>
          <p14:tracePt t="34013" x="1171575" y="5597525"/>
          <p14:tracePt t="34014" x="1122363" y="5597525"/>
          <p14:tracePt t="34016" x="1081088" y="5597525"/>
          <p14:tracePt t="34018" x="1049338" y="5597525"/>
          <p14:tracePt t="34021" x="1000125" y="5597525"/>
          <p14:tracePt t="34022" x="968375" y="5597525"/>
          <p14:tracePt t="34024" x="935038" y="5597525"/>
          <p14:tracePt t="34026" x="903288" y="5605463"/>
          <p14:tracePt t="34028" x="877888" y="5605463"/>
          <p14:tracePt t="34030" x="854075" y="5613400"/>
          <p14:tracePt t="34032" x="830263" y="5621338"/>
          <p14:tracePt t="34034" x="804863" y="5621338"/>
          <p14:tracePt t="34035" x="788988" y="5629275"/>
          <p14:tracePt t="34038" x="765175" y="5629275"/>
          <p14:tracePt t="34040" x="747713" y="5629275"/>
          <p14:tracePt t="34042" x="739775" y="5629275"/>
          <p14:tracePt t="34044" x="731838" y="5629275"/>
          <p14:tracePt t="34046" x="723900" y="5637213"/>
          <p14:tracePt t="34048" x="715963" y="5637213"/>
          <p14:tracePt t="34052" x="708025" y="5637213"/>
          <p14:tracePt t="34058" x="708025" y="5645150"/>
          <p14:tracePt t="34064" x="700088" y="5645150"/>
          <p14:tracePt t="34076" x="700088" y="5654675"/>
          <p14:tracePt t="34128" x="690563" y="5654675"/>
          <p14:tracePt t="34132" x="682625" y="5654675"/>
          <p14:tracePt t="34142" x="674688" y="5654675"/>
          <p14:tracePt t="34144" x="674688" y="5645150"/>
          <p14:tracePt t="34146" x="666750" y="5645150"/>
          <p14:tracePt t="34152" x="658813" y="5645150"/>
          <p14:tracePt t="34154" x="650875" y="5645150"/>
          <p14:tracePt t="34160" x="642938" y="5645150"/>
          <p14:tracePt t="34168" x="635000" y="5645150"/>
          <p14:tracePt t="34174" x="635000" y="5637213"/>
          <p14:tracePt t="34178" x="627063" y="5637213"/>
          <p14:tracePt t="34222" x="627063" y="5645150"/>
          <p14:tracePt t="34228" x="627063" y="5654675"/>
          <p14:tracePt t="34232" x="635000" y="5654675"/>
          <p14:tracePt t="34234" x="635000" y="5662613"/>
          <p14:tracePt t="34242" x="635000" y="5670550"/>
          <p14:tracePt t="34244" x="642938" y="5670550"/>
          <p14:tracePt t="34246" x="642938" y="5678488"/>
          <p14:tracePt t="34248" x="650875" y="5686425"/>
          <p14:tracePt t="34253" x="658813" y="5686425"/>
          <p14:tracePt t="34256" x="658813" y="5694363"/>
          <p14:tracePt t="34258" x="666750" y="5694363"/>
          <p14:tracePt t="34260" x="666750" y="5702300"/>
          <p14:tracePt t="34262" x="674688" y="5702300"/>
          <p14:tracePt t="34266" x="682625" y="5710238"/>
          <p14:tracePt t="34270" x="690563" y="5719763"/>
          <p14:tracePt t="34275" x="700088" y="5719763"/>
          <p14:tracePt t="34278" x="700088" y="5727700"/>
          <p14:tracePt t="34282" x="708025" y="5727700"/>
          <p14:tracePt t="34287" x="715963" y="5727700"/>
          <p14:tracePt t="34289" x="715963" y="5735638"/>
          <p14:tracePt t="34290" x="723900" y="5735638"/>
          <p14:tracePt t="34300" x="731838" y="5735638"/>
          <p14:tracePt t="34314" x="739775" y="5735638"/>
          <p14:tracePt t="34330" x="739775" y="5743575"/>
          <p14:tracePt t="34342" x="739775" y="5751513"/>
          <p14:tracePt t="34352" x="739775" y="5759450"/>
          <p14:tracePt t="34358" x="739775" y="5767388"/>
          <p14:tracePt t="34362" x="747713" y="5767388"/>
          <p14:tracePt t="34366" x="755650" y="5775325"/>
          <p14:tracePt t="34368" x="755650" y="5784850"/>
          <p14:tracePt t="34374" x="755650" y="5792788"/>
          <p14:tracePt t="34378" x="755650" y="5800725"/>
          <p14:tracePt t="34381" x="765175" y="5800725"/>
          <p14:tracePt t="34384" x="765175" y="5808663"/>
          <p14:tracePt t="34386" x="773113" y="5808663"/>
          <p14:tracePt t="34388" x="773113" y="5816600"/>
          <p14:tracePt t="34392" x="773113" y="5824538"/>
          <p14:tracePt t="34400" x="781050" y="5824538"/>
          <p14:tracePt t="34403" x="781050" y="5832475"/>
          <p14:tracePt t="34452" x="781050" y="5840413"/>
          <p14:tracePt t="34462" x="788988" y="5840413"/>
          <p14:tracePt t="34477" x="788988" y="5849938"/>
          <p14:tracePt t="34479" x="796925" y="5849938"/>
          <p14:tracePt t="34482" x="796925" y="5857875"/>
          <p14:tracePt t="34485" x="804863" y="5857875"/>
          <p14:tracePt t="34488" x="804863" y="5865813"/>
          <p14:tracePt t="34490" x="812800" y="5865813"/>
          <p14:tracePt t="34492" x="820738" y="5865813"/>
          <p14:tracePt t="34494" x="820738" y="5873750"/>
          <p14:tracePt t="34496" x="830263" y="5873750"/>
          <p14:tracePt t="34500" x="838200" y="5881688"/>
          <p14:tracePt t="34503" x="838200" y="5889625"/>
          <p14:tracePt t="34504" x="846138" y="5889625"/>
          <p14:tracePt t="34506" x="854075" y="5897563"/>
          <p14:tracePt t="34509" x="862013" y="5897563"/>
          <p14:tracePt t="34511" x="869950" y="5905500"/>
          <p14:tracePt t="34513" x="877888" y="5915025"/>
          <p14:tracePt t="34515" x="895350" y="5915025"/>
          <p14:tracePt t="34518" x="903288" y="5915025"/>
          <p14:tracePt t="34520" x="911225" y="5915025"/>
          <p14:tracePt t="34522" x="919163" y="5922963"/>
          <p14:tracePt t="34526" x="927100" y="5922963"/>
          <p14:tracePt t="34528" x="942975" y="5930900"/>
          <p14:tracePt t="34530" x="950913" y="5938838"/>
          <p14:tracePt t="34532" x="960438" y="5938838"/>
          <p14:tracePt t="34534" x="968375" y="5938838"/>
          <p14:tracePt t="34536" x="976313" y="5946775"/>
          <p14:tracePt t="34538" x="992188" y="5946775"/>
          <p14:tracePt t="34540" x="1000125" y="5954713"/>
          <p14:tracePt t="34543" x="1008063" y="5954713"/>
          <p14:tracePt t="34545" x="1016000" y="5954713"/>
          <p14:tracePt t="34546" x="1033463" y="5954713"/>
          <p14:tracePt t="34548" x="1041400" y="5954713"/>
          <p14:tracePt t="34550" x="1049338" y="5954713"/>
          <p14:tracePt t="34552" x="1065213" y="5954713"/>
          <p14:tracePt t="34554" x="1073150" y="5954713"/>
          <p14:tracePt t="34557" x="1081088" y="5954713"/>
          <p14:tracePt t="34558" x="1098550" y="5962650"/>
          <p14:tracePt t="34560" x="1122363" y="5962650"/>
          <p14:tracePt t="34562" x="1130300" y="5962650"/>
          <p14:tracePt t="34564" x="1146175" y="5962650"/>
          <p14:tracePt t="34566" x="1163638" y="5970588"/>
          <p14:tracePt t="34568" x="1179513" y="5970588"/>
          <p14:tracePt t="34570" x="1195388" y="5970588"/>
          <p14:tracePt t="34573" x="1220788" y="5970588"/>
          <p14:tracePt t="34574" x="1236663" y="5970588"/>
          <p14:tracePt t="34576" x="1252538" y="5970588"/>
          <p14:tracePt t="34579" x="1268413" y="5970588"/>
          <p14:tracePt t="34580" x="1284288" y="5970588"/>
          <p14:tracePt t="34582" x="1301750" y="5970588"/>
          <p14:tracePt t="34584" x="1317625" y="5980113"/>
          <p14:tracePt t="34586" x="1341438" y="5980113"/>
          <p14:tracePt t="34588" x="1366838" y="5980113"/>
          <p14:tracePt t="34590" x="1390650" y="5980113"/>
          <p14:tracePt t="34593" x="1414463" y="5980113"/>
          <p14:tracePt t="34594" x="1439863" y="5980113"/>
          <p14:tracePt t="34596" x="1471613" y="5980113"/>
          <p14:tracePt t="34598" x="1504950" y="5980113"/>
          <p14:tracePt t="34600" x="1536700" y="5980113"/>
          <p14:tracePt t="34602" x="1570038" y="5980113"/>
          <p14:tracePt t="34604" x="1601788" y="5980113"/>
          <p14:tracePt t="34606" x="1635125" y="5980113"/>
          <p14:tracePt t="34608" x="1684338" y="5988050"/>
          <p14:tracePt t="34610" x="1716088" y="5988050"/>
          <p14:tracePt t="34612" x="1757363" y="5988050"/>
          <p14:tracePt t="34614" x="1804988" y="5988050"/>
          <p14:tracePt t="34616" x="1846263" y="5988050"/>
          <p14:tracePt t="34618" x="1903413" y="5988050"/>
          <p14:tracePt t="34620" x="1943100" y="5988050"/>
          <p14:tracePt t="34622" x="2000250" y="5988050"/>
          <p14:tracePt t="34624" x="2041525" y="5988050"/>
          <p14:tracePt t="34626" x="2098675" y="5988050"/>
          <p14:tracePt t="34628" x="2155825" y="5988050"/>
          <p14:tracePt t="34630" x="2212975" y="5980113"/>
          <p14:tracePt t="34632" x="2252663" y="5980113"/>
          <p14:tracePt t="34634" x="2301875" y="5970588"/>
          <p14:tracePt t="34636" x="2359025" y="5970588"/>
          <p14:tracePt t="34638" x="2398713" y="5970588"/>
          <p14:tracePt t="34640" x="2447925" y="5970588"/>
          <p14:tracePt t="34642" x="2481263" y="5962650"/>
          <p14:tracePt t="34644" x="2513013" y="5962650"/>
          <p14:tracePt t="34646" x="2546350" y="5954713"/>
          <p14:tracePt t="34648" x="2578100" y="5954713"/>
          <p14:tracePt t="34650" x="2619375" y="5946775"/>
          <p14:tracePt t="34652" x="2651125" y="5946775"/>
          <p14:tracePt t="34654" x="2676525" y="5946775"/>
          <p14:tracePt t="34656" x="2700338" y="5946775"/>
          <p14:tracePt t="34658" x="2724150" y="5938838"/>
          <p14:tracePt t="34660" x="2749550" y="5938838"/>
          <p14:tracePt t="34662" x="2765425" y="5938838"/>
          <p14:tracePt t="34664" x="2781300" y="5938838"/>
          <p14:tracePt t="34666" x="2797175" y="5938838"/>
          <p14:tracePt t="34668" x="2822575" y="5938838"/>
          <p14:tracePt t="34670" x="2838450" y="5938838"/>
          <p14:tracePt t="34672" x="2854325" y="5938838"/>
          <p14:tracePt t="34674" x="2871788" y="5938838"/>
          <p14:tracePt t="34676" x="2879725" y="5938838"/>
          <p14:tracePt t="34678" x="2895600" y="5938838"/>
          <p14:tracePt t="34680" x="2903538" y="5938838"/>
          <p14:tracePt t="34682" x="2911475" y="5938838"/>
          <p14:tracePt t="34684" x="2919413" y="5938838"/>
          <p14:tracePt t="34686" x="2944813" y="5938838"/>
          <p14:tracePt t="34688" x="2952750" y="5938838"/>
          <p14:tracePt t="34690" x="2960688" y="5938838"/>
          <p14:tracePt t="34692" x="2968625" y="5938838"/>
          <p14:tracePt t="34694" x="2984500" y="5938838"/>
          <p14:tracePt t="34696" x="2992438" y="5938838"/>
          <p14:tracePt t="34698" x="3001963" y="5938838"/>
          <p14:tracePt t="34700" x="3017838" y="5938838"/>
          <p14:tracePt t="34702" x="3033713" y="5938838"/>
          <p14:tracePt t="34704" x="3041650" y="5938838"/>
          <p14:tracePt t="34706" x="3049588" y="5938838"/>
          <p14:tracePt t="34708" x="3067050" y="5938838"/>
          <p14:tracePt t="34710" x="3090863" y="5938838"/>
          <p14:tracePt t="34712" x="3098800" y="5938838"/>
          <p14:tracePt t="34714" x="3114675" y="5938838"/>
          <p14:tracePt t="34716" x="3132138" y="5938838"/>
          <p14:tracePt t="34718" x="3148013" y="5946775"/>
          <p14:tracePt t="34720" x="3171825" y="5946775"/>
          <p14:tracePt t="34722" x="3187700" y="5946775"/>
          <p14:tracePt t="34724" x="3205163" y="5946775"/>
          <p14:tracePt t="34726" x="3221038" y="5946775"/>
          <p14:tracePt t="34728" x="3244850" y="5946775"/>
          <p14:tracePt t="34730" x="3260725" y="5946775"/>
          <p14:tracePt t="34732" x="3286125" y="5954713"/>
          <p14:tracePt t="34734" x="3302000" y="5954713"/>
          <p14:tracePt t="34736" x="3317875" y="5954713"/>
          <p14:tracePt t="34738" x="3343275" y="5954713"/>
          <p14:tracePt t="34740" x="3367088" y="5954713"/>
          <p14:tracePt t="34742" x="3390900" y="5954713"/>
          <p14:tracePt t="34744" x="3416300" y="5954713"/>
          <p14:tracePt t="34746" x="3432175" y="5954713"/>
          <p14:tracePt t="34748" x="3448050" y="5954713"/>
          <p14:tracePt t="34750" x="3465513" y="5954713"/>
          <p14:tracePt t="34752" x="3481388" y="5954713"/>
          <p14:tracePt t="34754" x="3497263" y="5954713"/>
          <p14:tracePt t="34756" x="3513138" y="5954713"/>
          <p14:tracePt t="34758" x="3530600" y="5954713"/>
          <p14:tracePt t="34760" x="3554413" y="5954713"/>
          <p14:tracePt t="34762" x="3570288" y="5954713"/>
          <p14:tracePt t="34765" x="3578225" y="5954713"/>
          <p14:tracePt t="34766" x="3586163" y="5954713"/>
          <p14:tracePt t="34768" x="3603625" y="5954713"/>
          <p14:tracePt t="34769" x="3611563" y="5954713"/>
          <p14:tracePt t="34774" x="3627438" y="5954713"/>
          <p14:tracePt t="34776" x="3635375" y="5954713"/>
          <p14:tracePt t="34778" x="3643313" y="5954713"/>
          <p14:tracePt t="34782" x="3651250" y="5954713"/>
          <p14:tracePt t="34786" x="3660775" y="5954713"/>
          <p14:tracePt t="34792" x="3668713" y="5954713"/>
          <p14:tracePt t="34796" x="3676650" y="5954713"/>
          <p14:tracePt t="34798" x="3684588" y="5954713"/>
          <p14:tracePt t="34804" x="3692525" y="5954713"/>
          <p14:tracePt t="34806" x="3700463" y="5954713"/>
          <p14:tracePt t="34808" x="3708400" y="5954713"/>
          <p14:tracePt t="34810" x="3716338" y="5954713"/>
          <p14:tracePt t="34814" x="3733800" y="5946775"/>
          <p14:tracePt t="34816" x="3741738" y="5946775"/>
          <p14:tracePt t="34818" x="3749675" y="5946775"/>
          <p14:tracePt t="34820" x="3757613" y="5946775"/>
          <p14:tracePt t="34822" x="3765550" y="5946775"/>
          <p14:tracePt t="34824" x="3773488" y="5946775"/>
          <p14:tracePt t="34826" x="3790950" y="5946775"/>
          <p14:tracePt t="34828" x="3798888" y="5938838"/>
          <p14:tracePt t="34830" x="3806825" y="5938838"/>
          <p14:tracePt t="34832" x="3814763" y="5938838"/>
          <p14:tracePt t="34834" x="3822700" y="5938838"/>
          <p14:tracePt t="34836" x="3830638" y="5930900"/>
          <p14:tracePt t="34838" x="3846513" y="5930900"/>
          <p14:tracePt t="34842" x="3854450" y="5930900"/>
          <p14:tracePt t="34845" x="3871913" y="5930900"/>
          <p14:tracePt t="34849" x="3879850" y="5930900"/>
          <p14:tracePt t="34850" x="3895725" y="5930900"/>
          <p14:tracePt t="34854" x="3903663" y="5930900"/>
          <p14:tracePt t="34858" x="3911600" y="5930900"/>
          <p14:tracePt t="34862" x="3919538" y="5930900"/>
          <p14:tracePt t="34868" x="3929063" y="5922963"/>
          <p14:tracePt t="34903" x="3937000" y="5915025"/>
          <p14:tracePt t="34926" x="3937000" y="5905500"/>
          <p14:tracePt t="34936" x="3937000" y="5897563"/>
          <p14:tracePt t="34940" x="3929063" y="5897563"/>
          <p14:tracePt t="34949" x="3929063" y="5889625"/>
          <p14:tracePt t="34954" x="3929063" y="5881688"/>
          <p14:tracePt t="34956" x="3919538" y="5881688"/>
          <p14:tracePt t="34960" x="3911600" y="5873750"/>
          <p14:tracePt t="34962" x="3911600" y="5865813"/>
          <p14:tracePt t="34966" x="3903663" y="5865813"/>
          <p14:tracePt t="34968" x="3903663" y="5857875"/>
          <p14:tracePt t="34972" x="3903663" y="5849938"/>
          <p14:tracePt t="34974" x="3895725" y="5849938"/>
          <p14:tracePt t="34976" x="3895725" y="5840413"/>
          <p14:tracePt t="34978" x="3887788" y="5832475"/>
          <p14:tracePt t="34980" x="3879850" y="5824538"/>
          <p14:tracePt t="34982" x="3879850" y="5816600"/>
          <p14:tracePt t="34984" x="3871913" y="5808663"/>
          <p14:tracePt t="34986" x="3863975" y="5792788"/>
          <p14:tracePt t="34988" x="3854450" y="5784850"/>
          <p14:tracePt t="34990" x="3838575" y="5767388"/>
          <p14:tracePt t="34993" x="3830638" y="5759450"/>
          <p14:tracePt t="34994" x="3822700" y="5743575"/>
          <p14:tracePt t="34996" x="3814763" y="5735638"/>
          <p14:tracePt t="34998" x="3806825" y="5727700"/>
          <p14:tracePt t="35000" x="3790950" y="5702300"/>
          <p14:tracePt t="35002" x="3781425" y="5694363"/>
          <p14:tracePt t="35004" x="3765550" y="5678488"/>
          <p14:tracePt t="35006" x="3749675" y="5662613"/>
          <p14:tracePt t="35008" x="3733800" y="5645150"/>
          <p14:tracePt t="35010" x="3716338" y="5637213"/>
          <p14:tracePt t="35012" x="3700463" y="5613400"/>
          <p14:tracePt t="35014" x="3684588" y="5605463"/>
          <p14:tracePt t="35016" x="3668713" y="5589588"/>
          <p14:tracePt t="35018" x="3660775" y="5580063"/>
          <p14:tracePt t="35020" x="3643313" y="5564188"/>
          <p14:tracePt t="35022" x="3635375" y="5556250"/>
          <p14:tracePt t="35024" x="3619500" y="5548313"/>
          <p14:tracePt t="35026" x="3611563" y="5532438"/>
          <p14:tracePt t="35028" x="3603625" y="5532438"/>
          <p14:tracePt t="35030" x="3595688" y="5514975"/>
          <p14:tracePt t="35033" x="3595688" y="5507038"/>
          <p14:tracePt t="35034" x="3586163" y="5499100"/>
          <p14:tracePt t="35036" x="3578225" y="5499100"/>
          <p14:tracePt t="35038" x="3578225" y="5491163"/>
          <p14:tracePt t="35042" x="3570288" y="5491163"/>
          <p14:tracePt t="35044" x="3570288" y="5483225"/>
          <p14:tracePt t="35056" x="3570288" y="5475288"/>
          <p14:tracePt t="35076" x="3562350" y="5475288"/>
          <p14:tracePt t="35091" x="3554413" y="5475288"/>
          <p14:tracePt t="35093" x="3546475" y="5475288"/>
          <p14:tracePt t="35096" x="3538538" y="5475288"/>
          <p14:tracePt t="35100" x="3530600" y="5483225"/>
          <p14:tracePt t="35102" x="3521075" y="5483225"/>
          <p14:tracePt t="35105" x="3513138" y="5483225"/>
          <p14:tracePt t="35106" x="3497263" y="5483225"/>
          <p14:tracePt t="35108" x="3481388" y="5483225"/>
          <p14:tracePt t="35110" x="3465513" y="5483225"/>
          <p14:tracePt t="35112" x="3448050" y="5491163"/>
          <p14:tracePt t="35114" x="3432175" y="5491163"/>
          <p14:tracePt t="35116" x="3408363" y="5499100"/>
          <p14:tracePt t="35118" x="3390900" y="5507038"/>
          <p14:tracePt t="35120" x="3375025" y="5507038"/>
          <p14:tracePt t="35122" x="3359150" y="5507038"/>
          <p14:tracePt t="35124" x="3335338" y="5507038"/>
          <p14:tracePt t="35126" x="3317875" y="5514975"/>
          <p14:tracePt t="35128" x="3294063" y="5514975"/>
          <p14:tracePt t="35130" x="3278188" y="5524500"/>
          <p14:tracePt t="35132" x="3244850" y="5532438"/>
          <p14:tracePt t="35134" x="3228975" y="5532438"/>
          <p14:tracePt t="35136" x="3197225" y="5532438"/>
          <p14:tracePt t="35138" x="3171825" y="5540375"/>
          <p14:tracePt t="35139" x="3140075" y="5540375"/>
          <p14:tracePt t="35142" x="3106738" y="5548313"/>
          <p14:tracePt t="35144" x="3082925" y="5556250"/>
          <p14:tracePt t="35146" x="3049588" y="5556250"/>
          <p14:tracePt t="35148" x="3009900" y="5564188"/>
          <p14:tracePt t="35150" x="2984500" y="5564188"/>
          <p14:tracePt t="35152" x="2952750" y="5564188"/>
          <p14:tracePt t="35154" x="2919413" y="5564188"/>
          <p14:tracePt t="35156" x="2887663" y="5572125"/>
          <p14:tracePt t="35158" x="2846388" y="5580063"/>
          <p14:tracePt t="35160" x="2806700" y="5580063"/>
          <p14:tracePt t="35162" x="2765425" y="5580063"/>
          <p14:tracePt t="35164" x="2716213" y="5580063"/>
          <p14:tracePt t="35166" x="2676525" y="5589588"/>
          <p14:tracePt t="35168" x="2627313" y="5597525"/>
          <p14:tracePt t="35170" x="2586038" y="5597525"/>
          <p14:tracePt t="35172" x="2538413" y="5605463"/>
          <p14:tracePt t="35174" x="2489200" y="5605463"/>
          <p14:tracePt t="35176" x="2439988" y="5613400"/>
          <p14:tracePt t="35178" x="2390775" y="5613400"/>
          <p14:tracePt t="35180" x="2333625" y="5613400"/>
          <p14:tracePt t="35182" x="2286000" y="5613400"/>
          <p14:tracePt t="35184" x="2236788" y="5613400"/>
          <p14:tracePt t="35186" x="2179638" y="5621338"/>
          <p14:tracePt t="35188" x="2138363" y="5621338"/>
          <p14:tracePt t="35190" x="2090738" y="5629275"/>
          <p14:tracePt t="35192" x="2049463" y="5637213"/>
          <p14:tracePt t="35194" x="1992313" y="5645150"/>
          <p14:tracePt t="35196" x="1943100" y="5654675"/>
          <p14:tracePt t="35198" x="1903413" y="5662613"/>
          <p14:tracePt t="35200" x="1854200" y="5662613"/>
          <p14:tracePt t="35202" x="1822450" y="5670550"/>
          <p14:tracePt t="35204" x="1773238" y="5670550"/>
          <p14:tracePt t="35206" x="1739900" y="5678488"/>
          <p14:tracePt t="35208" x="1708150" y="5686425"/>
          <p14:tracePt t="35210" x="1684338" y="5694363"/>
          <p14:tracePt t="35213" x="1651000" y="5702300"/>
          <p14:tracePt t="35214" x="1627188" y="5702300"/>
          <p14:tracePt t="35216" x="1609725" y="5710238"/>
          <p14:tracePt t="35218" x="1593850" y="5719763"/>
          <p14:tracePt t="35220" x="1577975" y="5719763"/>
          <p14:tracePt t="35222" x="1562100" y="5727700"/>
          <p14:tracePt t="35224" x="1544638" y="5727700"/>
          <p14:tracePt t="35226" x="1536700" y="5735638"/>
          <p14:tracePt t="35228" x="1528763" y="5743575"/>
          <p14:tracePt t="35230" x="1520825" y="5743575"/>
          <p14:tracePt t="35233" x="1512888" y="5743575"/>
          <p14:tracePt t="35236" x="1504950" y="5751513"/>
          <p14:tracePt t="35242" x="1497013" y="5751513"/>
          <p14:tracePt t="35246" x="1497013" y="5759450"/>
          <p14:tracePt t="35254" x="1497013" y="5767388"/>
          <p14:tracePt t="35263" x="1497013" y="5775325"/>
          <p14:tracePt t="35273" x="1497013" y="5784850"/>
          <p14:tracePt t="35288" x="1497013" y="5792788"/>
          <p14:tracePt t="35290" x="1497013" y="5800725"/>
          <p14:tracePt t="35296" x="1497013" y="5808663"/>
          <p14:tracePt t="35304" x="1497013" y="5816600"/>
          <p14:tracePt t="35318" x="1504950" y="5816600"/>
          <p14:tracePt t="35322" x="1504950" y="5824538"/>
          <p14:tracePt t="35328" x="1504950" y="5832475"/>
          <p14:tracePt t="35330" x="1512888" y="5832475"/>
          <p14:tracePt t="35334" x="1520825" y="5832475"/>
          <p14:tracePt t="35340" x="1528763" y="5840413"/>
          <p14:tracePt t="35346" x="1536700" y="5840413"/>
          <p14:tracePt t="35360" x="1544638" y="5840413"/>
          <p14:tracePt t="35370" x="1554163" y="5840413"/>
          <p14:tracePt t="35422" x="1562100" y="5840413"/>
          <p14:tracePt t="35431" x="1570038" y="5849938"/>
          <p14:tracePt t="35436" x="1577975" y="5849938"/>
          <p14:tracePt t="35440" x="1585913" y="5849938"/>
          <p14:tracePt t="35443" x="1593850" y="5849938"/>
          <p14:tracePt t="35444" x="1593850" y="5857875"/>
          <p14:tracePt t="35446" x="1601788" y="5865813"/>
          <p14:tracePt t="35450" x="1619250" y="5873750"/>
          <p14:tracePt t="35454" x="1627188" y="5881688"/>
          <p14:tracePt t="35456" x="1635125" y="5881688"/>
          <p14:tracePt t="35458" x="1643063" y="5881688"/>
          <p14:tracePt t="35460" x="1651000" y="5889625"/>
          <p14:tracePt t="35463" x="1658938" y="5897563"/>
          <p14:tracePt t="35465" x="1666875" y="5897563"/>
          <p14:tracePt t="35466" x="1674813" y="5905500"/>
          <p14:tracePt t="35468" x="1684338" y="5915025"/>
          <p14:tracePt t="35470" x="1692275" y="5915025"/>
          <p14:tracePt t="35472" x="1692275" y="5922963"/>
          <p14:tracePt t="35474" x="1708150" y="5922963"/>
          <p14:tracePt t="35476" x="1708150" y="5930900"/>
          <p14:tracePt t="35478" x="1716088" y="5930900"/>
          <p14:tracePt t="35480" x="1716088" y="5938838"/>
          <p14:tracePt t="35482" x="1724025" y="5946775"/>
          <p14:tracePt t="35486" x="1731963" y="5946775"/>
          <p14:tracePt t="35488" x="1739900" y="5954713"/>
          <p14:tracePt t="35492" x="1749425" y="5954713"/>
          <p14:tracePt t="35496" x="1757363" y="5954713"/>
          <p14:tracePt t="35498" x="1757363" y="5962650"/>
          <p14:tracePt t="35500" x="1765300" y="5962650"/>
          <p14:tracePt t="35502" x="1773238" y="5962650"/>
          <p14:tracePt t="35504" x="1773238" y="5970588"/>
          <p14:tracePt t="35505" x="1781175" y="5970588"/>
          <p14:tracePt t="35510" x="1781175" y="5980113"/>
          <p14:tracePt t="35514" x="1789113" y="5980113"/>
          <p14:tracePt t="35518" x="1797050" y="5980113"/>
          <p14:tracePt t="35523" x="1804988" y="5980113"/>
          <p14:tracePt t="35525" x="1814513" y="5980113"/>
          <p14:tracePt t="35530" x="1822450" y="5988050"/>
          <p14:tracePt t="35534" x="1838325" y="5988050"/>
          <p14:tracePt t="35536" x="1846263" y="5995988"/>
          <p14:tracePt t="35538" x="1854200" y="5995988"/>
          <p14:tracePt t="35540" x="1862138" y="6003925"/>
          <p14:tracePt t="35542" x="1879600" y="6003925"/>
          <p14:tracePt t="35544" x="1887538" y="6003925"/>
          <p14:tracePt t="35546" x="1903413" y="6003925"/>
          <p14:tracePt t="35548" x="1927225" y="6011863"/>
          <p14:tracePt t="35550" x="1943100" y="6011863"/>
          <p14:tracePt t="35552" x="1960563" y="6011863"/>
          <p14:tracePt t="35554" x="1976438" y="6019800"/>
          <p14:tracePt t="35556" x="2000250" y="6019800"/>
          <p14:tracePt t="35558" x="2025650" y="6027738"/>
          <p14:tracePt t="35560" x="2049463" y="6027738"/>
          <p14:tracePt t="35562" x="2065338" y="6027738"/>
          <p14:tracePt t="35564" x="2090738" y="6027738"/>
          <p14:tracePt t="35566" x="2114550" y="6035675"/>
          <p14:tracePt t="35568" x="2138363" y="6035675"/>
          <p14:tracePt t="35570" x="2155825" y="6035675"/>
          <p14:tracePt t="35572" x="2179638" y="6035675"/>
          <p14:tracePt t="35574" x="2203450" y="6045200"/>
          <p14:tracePt t="35576" x="2220913" y="6045200"/>
          <p14:tracePt t="35578" x="2236788" y="6045200"/>
          <p14:tracePt t="35580" x="2260600" y="6045200"/>
          <p14:tracePt t="35582" x="2278063" y="6053138"/>
          <p14:tracePt t="35584" x="2293938" y="6053138"/>
          <p14:tracePt t="35586" x="2309813" y="6053138"/>
          <p14:tracePt t="35588" x="2333625" y="6053138"/>
          <p14:tracePt t="35590" x="2351088" y="6053138"/>
          <p14:tracePt t="35592" x="2359025" y="6053138"/>
          <p14:tracePt t="35594" x="2366963" y="6053138"/>
          <p14:tracePt t="35596" x="2382838" y="6053138"/>
          <p14:tracePt t="35598" x="2390775" y="6053138"/>
          <p14:tracePt t="35600" x="2398713" y="6053138"/>
          <p14:tracePt t="35602" x="2408238" y="6053138"/>
          <p14:tracePt t="35605" x="2416175" y="6053138"/>
          <p14:tracePt t="35606" x="2424113" y="6053138"/>
          <p14:tracePt t="35610" x="2432050" y="6053138"/>
          <p14:tracePt t="35612" x="2439988" y="6053138"/>
          <p14:tracePt t="35614" x="2447925" y="6053138"/>
          <p14:tracePt t="35620" x="2455863" y="6053138"/>
          <p14:tracePt t="35623" x="2463800" y="6053138"/>
          <p14:tracePt t="35625" x="2473325" y="6053138"/>
          <p14:tracePt t="35628" x="2481263" y="6053138"/>
          <p14:tracePt t="35630" x="2489200" y="6053138"/>
          <p14:tracePt t="35632" x="2497138" y="6053138"/>
          <p14:tracePt t="35634" x="2505075" y="6053138"/>
          <p14:tracePt t="35636" x="2520950" y="6053138"/>
          <p14:tracePt t="35638" x="2528888" y="6053138"/>
          <p14:tracePt t="35640" x="2538413" y="6053138"/>
          <p14:tracePt t="35642" x="2546350" y="6053138"/>
          <p14:tracePt t="35644" x="2562225" y="6053138"/>
          <p14:tracePt t="35646" x="2578100" y="6053138"/>
          <p14:tracePt t="35648" x="2593975" y="6053138"/>
          <p14:tracePt t="35650" x="2611438" y="6053138"/>
          <p14:tracePt t="35652" x="2635250" y="6053138"/>
          <p14:tracePt t="35654" x="2651125" y="6053138"/>
          <p14:tracePt t="35656" x="2676525" y="6053138"/>
          <p14:tracePt t="35658" x="2700338" y="6053138"/>
          <p14:tracePt t="35660" x="2724150" y="6053138"/>
          <p14:tracePt t="35662" x="2749550" y="6053138"/>
          <p14:tracePt t="35664" x="2773363" y="6053138"/>
          <p14:tracePt t="35666" x="2797175" y="6053138"/>
          <p14:tracePt t="35668" x="2822575" y="6053138"/>
          <p14:tracePt t="35670" x="2854325" y="6053138"/>
          <p14:tracePt t="35672" x="2887663" y="6053138"/>
          <p14:tracePt t="35674" x="2919413" y="6053138"/>
          <p14:tracePt t="35676" x="2960688" y="6053138"/>
          <p14:tracePt t="35678" x="2984500" y="6045200"/>
          <p14:tracePt t="35680" x="3017838" y="6045200"/>
          <p14:tracePt t="35682" x="3049588" y="6035675"/>
          <p14:tracePt t="35684" x="3082925" y="6027738"/>
          <p14:tracePt t="35686" x="3122613" y="6027738"/>
          <p14:tracePt t="35688" x="3155950" y="6019800"/>
          <p14:tracePt t="35690" x="3187700" y="6019800"/>
          <p14:tracePt t="35692" x="3213100" y="6019800"/>
          <p14:tracePt t="35694" x="3244850" y="6011863"/>
          <p14:tracePt t="35696" x="3270250" y="6011863"/>
          <p14:tracePt t="35698" x="3294063" y="6003925"/>
          <p14:tracePt t="35700" x="3317875" y="6003925"/>
          <p14:tracePt t="35702" x="3343275" y="5995988"/>
          <p14:tracePt t="35704" x="3375025" y="5988050"/>
          <p14:tracePt t="35706" x="3390900" y="5988050"/>
          <p14:tracePt t="35708" x="3408363" y="5988050"/>
          <p14:tracePt t="35710" x="3424238" y="5980113"/>
          <p14:tracePt t="35713" x="3440113" y="5970588"/>
          <p14:tracePt t="35714" x="3455988" y="5970588"/>
          <p14:tracePt t="35716" x="3465513" y="5970588"/>
          <p14:tracePt t="35718" x="3473450" y="5970588"/>
          <p14:tracePt t="35720" x="3481388" y="5970588"/>
          <p14:tracePt t="35722" x="3497263" y="5962650"/>
          <p14:tracePt t="35726" x="3505200" y="5954713"/>
          <p14:tracePt t="35728" x="3513138" y="5954713"/>
          <p14:tracePt t="35736" x="3521075" y="5954713"/>
          <p14:tracePt t="35743" x="3530600" y="5954713"/>
          <p14:tracePt t="35748" x="3538538" y="5954713"/>
          <p14:tracePt t="35752" x="3546475" y="5954713"/>
          <p14:tracePt t="35754" x="3554413" y="5954713"/>
          <p14:tracePt t="35758" x="3562350" y="5954713"/>
          <p14:tracePt t="35762" x="3570288" y="5954713"/>
          <p14:tracePt t="35766" x="3586163" y="5954713"/>
          <p14:tracePt t="35768" x="3595688" y="5954713"/>
          <p14:tracePt t="35770" x="3603625" y="5954713"/>
          <p14:tracePt t="35772" x="3611563" y="5954713"/>
          <p14:tracePt t="35775" x="3619500" y="5954713"/>
          <p14:tracePt t="35776" x="3627438" y="5954713"/>
          <p14:tracePt t="35778" x="3643313" y="5954713"/>
          <p14:tracePt t="35780" x="3651250" y="5954713"/>
          <p14:tracePt t="35782" x="3660775" y="5954713"/>
          <p14:tracePt t="35784" x="3668713" y="5954713"/>
          <p14:tracePt t="35786" x="3684588" y="5954713"/>
          <p14:tracePt t="35788" x="3692525" y="5954713"/>
          <p14:tracePt t="35790" x="3700463" y="5954713"/>
          <p14:tracePt t="35792" x="3716338" y="5954713"/>
          <p14:tracePt t="35794" x="3725863" y="5954713"/>
          <p14:tracePt t="35796" x="3733800" y="5954713"/>
          <p14:tracePt t="35797" x="3741738" y="5954713"/>
          <p14:tracePt t="35800" x="3757613" y="5954713"/>
          <p14:tracePt t="35804" x="3773488" y="5954713"/>
          <p14:tracePt t="35808" x="3781425" y="5954713"/>
          <p14:tracePt t="35812" x="3790950" y="5954713"/>
          <p14:tracePt t="35814" x="3798888" y="5954713"/>
          <p14:tracePt t="35816" x="3806825" y="5954713"/>
          <p14:tracePt t="35824" x="3814763" y="5946775"/>
          <p14:tracePt t="35840" x="3814763" y="5938838"/>
          <p14:tracePt t="35842" x="3822700" y="5938838"/>
          <p14:tracePt t="35856" x="3830638" y="5938838"/>
          <p14:tracePt t="35860" x="3838575" y="5938838"/>
          <p14:tracePt t="35870" x="3838575" y="5930900"/>
          <p14:tracePt t="35874" x="3846513" y="5930900"/>
          <p14:tracePt t="35878" x="3854450" y="5930900"/>
          <p14:tracePt t="35889" x="3854450" y="5922963"/>
          <p14:tracePt t="35890" x="3863975" y="5922963"/>
          <p14:tracePt t="35897" x="3871913" y="5922963"/>
          <p14:tracePt t="35927" x="3871913" y="5915025"/>
          <p14:tracePt t="35941" x="3863975" y="5905500"/>
          <p14:tracePt t="35946" x="3863975" y="5897563"/>
          <p14:tracePt t="35950" x="3863975" y="5889625"/>
          <p14:tracePt t="35954" x="3854450" y="5889625"/>
          <p14:tracePt t="35958" x="3854450" y="5881688"/>
          <p14:tracePt t="35962" x="3846513" y="5873750"/>
          <p14:tracePt t="35966" x="3838575" y="5865813"/>
          <p14:tracePt t="35969" x="3830638" y="5857875"/>
          <p14:tracePt t="35973" x="3822700" y="5849938"/>
          <p14:tracePt t="35976" x="3814763" y="5840413"/>
          <p14:tracePt t="35980" x="3806825" y="5832475"/>
          <p14:tracePt t="35982" x="3798888" y="5832475"/>
          <p14:tracePt t="35984" x="3798888" y="5824538"/>
          <p14:tracePt t="35986" x="3790950" y="5816600"/>
          <p14:tracePt t="35990" x="3781425" y="5808663"/>
          <p14:tracePt t="35994" x="3773488" y="5800725"/>
          <p14:tracePt t="35996" x="3765550" y="5800725"/>
          <p14:tracePt t="35998" x="3765550" y="5792788"/>
          <p14:tracePt t="36000" x="3757613" y="5784850"/>
          <p14:tracePt t="36004" x="3749675" y="5775325"/>
          <p14:tracePt t="36008" x="3741738" y="5767388"/>
          <p14:tracePt t="36010" x="3733800" y="5767388"/>
          <p14:tracePt t="36014" x="3725863" y="5759450"/>
          <p14:tracePt t="36016" x="3716338" y="5751513"/>
          <p14:tracePt t="36019" x="3708400" y="5743575"/>
          <p14:tracePt t="36022" x="3700463" y="5743575"/>
          <p14:tracePt t="36025" x="3684588" y="5735638"/>
          <p14:tracePt t="36026" x="3676650" y="5727700"/>
          <p14:tracePt t="36028" x="3668713" y="5727700"/>
          <p14:tracePt t="36030" x="3651250" y="5727700"/>
          <p14:tracePt t="36032" x="3643313" y="5719763"/>
          <p14:tracePt t="36034" x="3635375" y="5710238"/>
          <p14:tracePt t="36036" x="3619500" y="5702300"/>
          <p14:tracePt t="36038" x="3603625" y="5702300"/>
          <p14:tracePt t="36040" x="3595688" y="5702300"/>
          <p14:tracePt t="36042" x="3578225" y="5694363"/>
          <p14:tracePt t="36044" x="3554413" y="5686425"/>
          <p14:tracePt t="36046" x="3538538" y="5686425"/>
          <p14:tracePt t="36048" x="3521075" y="5686425"/>
          <p14:tracePt t="36050" x="3497263" y="5678488"/>
          <p14:tracePt t="36052" x="3481388" y="5670550"/>
          <p14:tracePt t="36054" x="3455988" y="5662613"/>
          <p14:tracePt t="36056" x="3432175" y="5662613"/>
          <p14:tracePt t="36058" x="3400425" y="5654675"/>
          <p14:tracePt t="36060" x="3375025" y="5645150"/>
          <p14:tracePt t="36062" x="3351213" y="5645150"/>
          <p14:tracePt t="36064" x="3325813" y="5637213"/>
          <p14:tracePt t="36066" x="3302000" y="5629275"/>
          <p14:tracePt t="36068" x="3270250" y="5629275"/>
          <p14:tracePt t="36070" x="3244850" y="5621338"/>
          <p14:tracePt t="36072" x="3221038" y="5621338"/>
          <p14:tracePt t="36074" x="3187700" y="5613400"/>
          <p14:tracePt t="36076" x="3163888" y="5605463"/>
          <p14:tracePt t="36078" x="3140075" y="5605463"/>
          <p14:tracePt t="36080" x="3114675" y="5597525"/>
          <p14:tracePt t="36082" x="3082925" y="5597525"/>
          <p14:tracePt t="36084" x="3057525" y="5597525"/>
          <p14:tracePt t="36086" x="3041650" y="5589588"/>
          <p14:tracePt t="36088" x="3025775" y="5589588"/>
          <p14:tracePt t="36090" x="3017838" y="5589588"/>
          <p14:tracePt t="36092" x="3001963" y="5589588"/>
          <p14:tracePt t="36094" x="2984500" y="5589588"/>
          <p14:tracePt t="36096" x="2976563" y="5589588"/>
          <p14:tracePt t="36102" x="2968625" y="5589588"/>
          <p14:tracePt t="36106" x="2960688" y="5589588"/>
          <p14:tracePt t="36126" x="2952750" y="5589588"/>
          <p14:tracePt t="36172" x="2944813" y="5589588"/>
          <p14:tracePt t="36182" x="2936875" y="5589588"/>
          <p14:tracePt t="36186" x="2927350" y="5589588"/>
          <p14:tracePt t="36190" x="2919413" y="5589588"/>
          <p14:tracePt t="36194" x="2911475" y="5589588"/>
          <p14:tracePt t="36198" x="2895600" y="5589588"/>
          <p14:tracePt t="36201" x="2887663" y="5589588"/>
          <p14:tracePt t="36204" x="2871788" y="5589588"/>
          <p14:tracePt t="36207" x="2862263" y="5589588"/>
          <p14:tracePt t="36209" x="2854325" y="5597525"/>
          <p14:tracePt t="36210" x="2846388" y="5597525"/>
          <p14:tracePt t="36212" x="2838450" y="5597525"/>
          <p14:tracePt t="36214" x="2830513" y="5605463"/>
          <p14:tracePt t="36216" x="2814638" y="5605463"/>
          <p14:tracePt t="36218" x="2806700" y="5605463"/>
          <p14:tracePt t="36220" x="2797175" y="5605463"/>
          <p14:tracePt t="36222" x="2789238" y="5613400"/>
          <p14:tracePt t="36224" x="2781300" y="5613400"/>
          <p14:tracePt t="36226" x="2765425" y="5613400"/>
          <p14:tracePt t="36228" x="2757488" y="5621338"/>
          <p14:tracePt t="36230" x="2749550" y="5629275"/>
          <p14:tracePt t="36232" x="2732088" y="5637213"/>
          <p14:tracePt t="36234" x="2724150" y="5637213"/>
          <p14:tracePt t="36236" x="2716213" y="5645150"/>
          <p14:tracePt t="36238" x="2708275" y="5645150"/>
          <p14:tracePt t="36240" x="2700338" y="5654675"/>
          <p14:tracePt t="36242" x="2684463" y="5662613"/>
          <p14:tracePt t="36244" x="2676525" y="5662613"/>
          <p14:tracePt t="36246" x="2667000" y="5678488"/>
          <p14:tracePt t="36250" x="2659063" y="5686425"/>
          <p14:tracePt t="36252" x="2643188" y="5694363"/>
          <p14:tracePt t="36256" x="2635250" y="5702300"/>
          <p14:tracePt t="36260" x="2627313" y="5719763"/>
          <p14:tracePt t="36262" x="2619375" y="5719763"/>
          <p14:tracePt t="36264" x="2619375" y="5727700"/>
          <p14:tracePt t="36266" x="2611438" y="5727700"/>
          <p14:tracePt t="36268" x="2611438" y="5735638"/>
          <p14:tracePt t="36270" x="2611438" y="5743575"/>
          <p14:tracePt t="36272" x="2601913" y="5743575"/>
          <p14:tracePt t="36276" x="2601913" y="5751513"/>
          <p14:tracePt t="36280" x="2601913" y="5759450"/>
          <p14:tracePt t="36286" x="2601913" y="5767388"/>
          <p14:tracePt t="36292" x="2601913" y="5775325"/>
          <p14:tracePt t="36294" x="2601913" y="5784850"/>
          <p14:tracePt t="36296" x="2593975" y="5784850"/>
          <p14:tracePt t="36302" x="2593975" y="5792788"/>
          <p14:tracePt t="36310" x="2593975" y="5800725"/>
          <p14:tracePt t="36324" x="2593975" y="5808663"/>
          <p14:tracePt t="36361" x="2593975" y="5816600"/>
          <p14:tracePt t="36408" x="2593975" y="5824538"/>
          <p14:tracePt t="36420" x="2593975" y="5832475"/>
          <p14:tracePt t="36424" x="2601913" y="5832475"/>
          <p14:tracePt t="36433" x="2611438" y="5832475"/>
          <p14:tracePt t="36444" x="2619375" y="5832475"/>
          <p14:tracePt t="36472" x="2627313" y="5832475"/>
          <p14:tracePt t="36480" x="2635250" y="5832475"/>
          <p14:tracePt t="36486" x="2643188" y="5832475"/>
          <p14:tracePt t="36490" x="2651125" y="5832475"/>
          <p14:tracePt t="36494" x="2659063" y="5832475"/>
          <p14:tracePt t="36496" x="2667000" y="5832475"/>
          <p14:tracePt t="36498" x="2667000" y="5840413"/>
          <p14:tracePt t="36499" x="2676525" y="5840413"/>
          <p14:tracePt t="36502" x="2684463" y="5849938"/>
          <p14:tracePt t="36504" x="2692400" y="5849938"/>
          <p14:tracePt t="36508" x="2700338" y="5849938"/>
          <p14:tracePt t="36510" x="2716213" y="5849938"/>
          <p14:tracePt t="36514" x="2724150" y="5849938"/>
          <p14:tracePt t="36518" x="2741613" y="5857875"/>
          <p14:tracePt t="36522" x="2749550" y="5857875"/>
          <p14:tracePt t="36524" x="2757488" y="5865813"/>
          <p14:tracePt t="36526" x="2765425" y="5865813"/>
          <p14:tracePt t="36530" x="2773363" y="5865813"/>
          <p14:tracePt t="36534" x="2781300" y="5865813"/>
          <p14:tracePt t="36536" x="2789238" y="5865813"/>
          <p14:tracePt t="36538" x="2797175" y="5865813"/>
          <p14:tracePt t="36542" x="2806700" y="5865813"/>
          <p14:tracePt t="36546" x="2814638" y="5865813"/>
          <p14:tracePt t="36548" x="2822575" y="5865813"/>
          <p14:tracePt t="36550" x="2830513" y="5865813"/>
          <p14:tracePt t="36554" x="2838450" y="5865813"/>
          <p14:tracePt t="36558" x="2846388" y="5865813"/>
          <p14:tracePt t="36560" x="2854325" y="5865813"/>
          <p14:tracePt t="36562" x="2862263" y="5865813"/>
          <p14:tracePt t="36566" x="2871788" y="5865813"/>
          <p14:tracePt t="36572" x="2879725" y="5865813"/>
          <p14:tracePt t="36576" x="2887663" y="5865813"/>
          <p14:tracePt t="36578" x="2895600" y="5873750"/>
          <p14:tracePt t="36582" x="2903538" y="5873750"/>
          <p14:tracePt t="36588" x="2911475" y="5873750"/>
          <p14:tracePt t="36592" x="2919413" y="5873750"/>
          <p14:tracePt t="36598" x="2927350" y="5873750"/>
          <p14:tracePt t="36602" x="2936875" y="5873750"/>
          <p14:tracePt t="36610" x="2944813" y="5873750"/>
          <p14:tracePt t="36613" x="2952750" y="5873750"/>
          <p14:tracePt t="36616" x="2960688" y="5873750"/>
          <p14:tracePt t="36622" x="2968625" y="5873750"/>
          <p14:tracePt t="36624" x="2976563" y="5873750"/>
          <p14:tracePt t="36626" x="2984500" y="5881688"/>
          <p14:tracePt t="36630" x="2992438" y="5881688"/>
          <p14:tracePt t="36634" x="3009900" y="5881688"/>
          <p14:tracePt t="36638" x="3017838" y="5881688"/>
          <p14:tracePt t="36640" x="3025775" y="5881688"/>
          <p14:tracePt t="36644" x="3033713" y="5881688"/>
          <p14:tracePt t="36646" x="3041650" y="5889625"/>
          <p14:tracePt t="36650" x="3049588" y="5889625"/>
          <p14:tracePt t="36652" x="3067050" y="5897563"/>
          <p14:tracePt t="36655" x="3074988" y="5897563"/>
          <p14:tracePt t="36656" x="3082925" y="5897563"/>
          <p14:tracePt t="36659" x="3090863" y="5897563"/>
          <p14:tracePt t="36662" x="3106738" y="5905500"/>
          <p14:tracePt t="36666" x="3114675" y="5905500"/>
          <p14:tracePt t="36668" x="3122613" y="5905500"/>
          <p14:tracePt t="36670" x="3132138" y="5905500"/>
          <p14:tracePt t="36672" x="3148013" y="5915025"/>
          <p14:tracePt t="36674" x="3155950" y="5915025"/>
          <p14:tracePt t="36675" x="3171825" y="5915025"/>
          <p14:tracePt t="36678" x="3187700" y="5915025"/>
          <p14:tracePt t="36680" x="3197225" y="5915025"/>
          <p14:tracePt t="36682" x="3213100" y="5915025"/>
          <p14:tracePt t="36684" x="3221038" y="5922963"/>
          <p14:tracePt t="36686" x="3236913" y="5922963"/>
          <p14:tracePt t="36688" x="3260725" y="5922963"/>
          <p14:tracePt t="36690" x="3278188" y="5930900"/>
          <p14:tracePt t="36692" x="3294063" y="5930900"/>
          <p14:tracePt t="36694" x="3309938" y="5930900"/>
          <p14:tracePt t="36695" x="3317875" y="5930900"/>
          <p14:tracePt t="36698" x="3335338" y="5930900"/>
          <p14:tracePt t="36700" x="3359150" y="5930900"/>
          <p14:tracePt t="36702" x="3375025" y="5930900"/>
          <p14:tracePt t="36704" x="3382963" y="5930900"/>
          <p14:tracePt t="36706" x="3400425" y="5930900"/>
          <p14:tracePt t="36708" x="3408363" y="5930900"/>
          <p14:tracePt t="36710" x="3432175" y="5930900"/>
          <p14:tracePt t="36712" x="3448050" y="5930900"/>
          <p14:tracePt t="36714" x="3465513" y="5930900"/>
          <p14:tracePt t="36716" x="3473450" y="5930900"/>
          <p14:tracePt t="36718" x="3481388" y="5930900"/>
          <p14:tracePt t="36720" x="3497263" y="5930900"/>
          <p14:tracePt t="36722" x="3505200" y="5930900"/>
          <p14:tracePt t="36724" x="3513138" y="5930900"/>
          <p14:tracePt t="36726" x="3530600" y="5922963"/>
          <p14:tracePt t="36728" x="3538538" y="5922963"/>
          <p14:tracePt t="36730" x="3546475" y="5922963"/>
          <p14:tracePt t="36732" x="3554413" y="5915025"/>
          <p14:tracePt t="36736" x="3562350" y="5915025"/>
          <p14:tracePt t="36738" x="3570288" y="5905500"/>
          <p14:tracePt t="36740" x="3570288" y="5897563"/>
          <p14:tracePt t="36742" x="3578225" y="5897563"/>
          <p14:tracePt t="36746" x="3586163" y="5897563"/>
          <p14:tracePt t="36750" x="3595688" y="5889625"/>
          <p14:tracePt t="36754" x="3603625" y="5889625"/>
          <p14:tracePt t="36758" x="3603625" y="5881688"/>
          <p14:tracePt t="36760" x="3611563" y="5881688"/>
          <p14:tracePt t="36762" x="3611563" y="5873750"/>
          <p14:tracePt t="36764" x="3619500" y="5865813"/>
          <p14:tracePt t="36768" x="3627438" y="5865813"/>
          <p14:tracePt t="36770" x="3635375" y="5857875"/>
          <p14:tracePt t="36774" x="3643313" y="5857875"/>
          <p14:tracePt t="36776" x="3643313" y="5849938"/>
          <p14:tracePt t="36778" x="3651250" y="5849938"/>
          <p14:tracePt t="36780" x="3651250" y="5840413"/>
          <p14:tracePt t="36782" x="3660775" y="5832475"/>
          <p14:tracePt t="36784" x="3668713" y="5832475"/>
          <p14:tracePt t="36786" x="3676650" y="5832475"/>
          <p14:tracePt t="36790" x="3684588" y="5824538"/>
          <p14:tracePt t="36792" x="3692525" y="5824538"/>
          <p14:tracePt t="36794" x="3692525" y="5816600"/>
          <p14:tracePt t="36796" x="3700463" y="5816600"/>
          <p14:tracePt t="36798" x="3700463" y="5808663"/>
          <p14:tracePt t="36800" x="3708400" y="5808663"/>
          <p14:tracePt t="36806" x="3716338" y="5800725"/>
          <p14:tracePt t="36816" x="3716338" y="5792788"/>
          <p14:tracePt t="36828" x="3716338" y="5784850"/>
          <p14:tracePt t="36840" x="3716338" y="5775325"/>
          <p14:tracePt t="36842" x="3716338" y="5767388"/>
          <p14:tracePt t="36844" x="3708400" y="5767388"/>
          <p14:tracePt t="36850" x="3700463" y="5759450"/>
          <p14:tracePt t="36854" x="3692525" y="5759450"/>
          <p14:tracePt t="36856" x="3684588" y="5751513"/>
          <p14:tracePt t="36860" x="3676650" y="5743575"/>
          <p14:tracePt t="36864" x="3660775" y="5743575"/>
          <p14:tracePt t="36866" x="3660775" y="5735638"/>
          <p14:tracePt t="36868" x="3651250" y="5735638"/>
          <p14:tracePt t="36870" x="3643313" y="5735638"/>
          <p14:tracePt t="36872" x="3635375" y="5727700"/>
          <p14:tracePt t="36874" x="3619500" y="5719763"/>
          <p14:tracePt t="36876" x="3611563" y="5719763"/>
          <p14:tracePt t="36878" x="3603625" y="5710238"/>
          <p14:tracePt t="36880" x="3586163" y="5702300"/>
          <p14:tracePt t="36883" x="3578225" y="5702300"/>
          <p14:tracePt t="36884" x="3570288" y="5702300"/>
          <p14:tracePt t="36886" x="3554413" y="5694363"/>
          <p14:tracePt t="36888" x="3538538" y="5686425"/>
          <p14:tracePt t="36890" x="3521075" y="5686425"/>
          <p14:tracePt t="36892" x="3505200" y="5686425"/>
          <p14:tracePt t="36893" x="3489325" y="5678488"/>
          <p14:tracePt t="36896" x="3465513" y="5670550"/>
          <p14:tracePt t="36898" x="3440113" y="5662613"/>
          <p14:tracePt t="36900" x="3416300" y="5662613"/>
          <p14:tracePt t="36902" x="3390900" y="5662613"/>
          <p14:tracePt t="36904" x="3367088" y="5654675"/>
          <p14:tracePt t="36906" x="3343275" y="5654675"/>
          <p14:tracePt t="36908" x="3309938" y="5645150"/>
          <p14:tracePt t="36910" x="3278188" y="5637213"/>
          <p14:tracePt t="36913" x="3252788" y="5629275"/>
          <p14:tracePt t="36914" x="3221038" y="5629275"/>
          <p14:tracePt t="36916" x="3179763" y="5621338"/>
          <p14:tracePt t="36918" x="3148013" y="5621338"/>
          <p14:tracePt t="36920" x="3114675" y="5613400"/>
          <p14:tracePt t="36922" x="3074988" y="5613400"/>
          <p14:tracePt t="36924" x="3041650" y="5605463"/>
          <p14:tracePt t="36926" x="3001963" y="5605463"/>
          <p14:tracePt t="36928" x="2968625" y="5605463"/>
          <p14:tracePt t="36930" x="2927350" y="5597525"/>
          <p14:tracePt t="36933" x="2895600" y="5597525"/>
          <p14:tracePt t="36934" x="2862263" y="5597525"/>
          <p14:tracePt t="36935" x="2830513" y="5597525"/>
          <p14:tracePt t="36938" x="2797175" y="5597525"/>
          <p14:tracePt t="36940" x="2773363" y="5589588"/>
          <p14:tracePt t="36942" x="2732088" y="5589588"/>
          <p14:tracePt t="36944" x="2700338" y="5580063"/>
          <p14:tracePt t="36946" x="2676525" y="5580063"/>
          <p14:tracePt t="36948" x="2651125" y="5580063"/>
          <p14:tracePt t="36951" x="2635250" y="5580063"/>
          <p14:tracePt t="36952" x="2619375" y="5580063"/>
          <p14:tracePt t="36954" x="2601913" y="5580063"/>
          <p14:tracePt t="36956" x="2586038" y="5580063"/>
          <p14:tracePt t="36957" x="2562225" y="5580063"/>
          <p14:tracePt t="36959" x="2554288" y="5580063"/>
          <p14:tracePt t="36962" x="2546350" y="5580063"/>
          <p14:tracePt t="36964" x="2528888" y="5580063"/>
          <p14:tracePt t="36966" x="2513013" y="5580063"/>
          <p14:tracePt t="36968" x="2505075" y="5580063"/>
          <p14:tracePt t="36970" x="2497138" y="5580063"/>
          <p14:tracePt t="36973" x="2489200" y="5580063"/>
          <p14:tracePt t="36974" x="2481263" y="5580063"/>
          <p14:tracePt t="36976" x="2473325" y="5580063"/>
          <p14:tracePt t="36978" x="2463800" y="5580063"/>
          <p14:tracePt t="36980" x="2455863" y="5580063"/>
          <p14:tracePt t="36982" x="2447925" y="5580063"/>
          <p14:tracePt t="36984" x="2439988" y="5580063"/>
          <p14:tracePt t="36985" x="2432050" y="5580063"/>
          <p14:tracePt t="36988" x="2424113" y="5580063"/>
          <p14:tracePt t="36990" x="2416175" y="5580063"/>
          <p14:tracePt t="36992" x="2408238" y="5580063"/>
          <p14:tracePt t="36994" x="2398713" y="5580063"/>
          <p14:tracePt t="36996" x="2382838" y="5580063"/>
          <p14:tracePt t="36998" x="2374900" y="5580063"/>
          <p14:tracePt t="37000" x="2366963" y="5580063"/>
          <p14:tracePt t="37002" x="2359025" y="5580063"/>
          <p14:tracePt t="37004" x="2343150" y="5580063"/>
          <p14:tracePt t="37006" x="2333625" y="5580063"/>
          <p14:tracePt t="37008" x="2325688" y="5580063"/>
          <p14:tracePt t="37010" x="2309813" y="5580063"/>
          <p14:tracePt t="37012" x="2301875" y="5580063"/>
          <p14:tracePt t="37014" x="2293938" y="5580063"/>
          <p14:tracePt t="37016" x="2278063" y="5580063"/>
          <p14:tracePt t="37018" x="2260600" y="5580063"/>
          <p14:tracePt t="37020" x="2252663" y="5580063"/>
          <p14:tracePt t="37022" x="2244725" y="5580063"/>
          <p14:tracePt t="37024" x="2236788" y="5580063"/>
          <p14:tracePt t="37025" x="2220913" y="5580063"/>
          <p14:tracePt t="37028" x="2212975" y="5580063"/>
          <p14:tracePt t="37030" x="2203450" y="5580063"/>
          <p14:tracePt t="37033" x="2187575" y="5580063"/>
          <p14:tracePt t="37034" x="2187575" y="5589588"/>
          <p14:tracePt t="37036" x="2179638" y="5589588"/>
          <p14:tracePt t="37040" x="2171700" y="5597525"/>
          <p14:tracePt t="37045" x="2163763" y="5605463"/>
          <p14:tracePt t="37047" x="2155825" y="5605463"/>
          <p14:tracePt t="37050" x="2155825" y="5613400"/>
          <p14:tracePt t="37054" x="2155825" y="5621338"/>
          <p14:tracePt t="37056" x="2147888" y="5621338"/>
          <p14:tracePt t="37058" x="2147888" y="5629275"/>
          <p14:tracePt t="37062" x="2147888" y="5637213"/>
          <p14:tracePt t="37066" x="2147888" y="5645150"/>
          <p14:tracePt t="37068" x="2147888" y="5654675"/>
          <p14:tracePt t="37072" x="2147888" y="5662613"/>
          <p14:tracePt t="37075" x="2147888" y="5670550"/>
          <p14:tracePt t="37076" x="2147888" y="5678488"/>
          <p14:tracePt t="37080" x="2147888" y="5686425"/>
          <p14:tracePt t="37082" x="2147888" y="5694363"/>
          <p14:tracePt t="37086" x="2147888" y="5702300"/>
          <p14:tracePt t="37088" x="2147888" y="5710238"/>
          <p14:tracePt t="37092" x="2147888" y="5719763"/>
          <p14:tracePt t="37096" x="2147888" y="5727700"/>
          <p14:tracePt t="37100" x="2147888" y="5735638"/>
          <p14:tracePt t="37102" x="2147888" y="5743575"/>
          <p14:tracePt t="37108" x="2147888" y="5751513"/>
          <p14:tracePt t="37114" x="2147888" y="5759450"/>
          <p14:tracePt t="37120" x="2147888" y="5767388"/>
          <p14:tracePt t="37124" x="2147888" y="5775325"/>
          <p14:tracePt t="37133" x="2147888" y="5784850"/>
          <p14:tracePt t="37140" x="2147888" y="5792788"/>
          <p14:tracePt t="37143" x="2138363" y="5792788"/>
          <p14:tracePt t="37144" x="2138363" y="5800725"/>
          <p14:tracePt t="37149" x="2138363" y="5808663"/>
          <p14:tracePt t="37150" x="2130425" y="5808663"/>
          <p14:tracePt t="37154" x="2122488" y="5816600"/>
          <p14:tracePt t="37162" x="2114550" y="5824538"/>
          <p14:tracePt t="37168" x="2106613" y="5832475"/>
          <p14:tracePt t="37174" x="2098675" y="5840413"/>
          <p14:tracePt t="37176" x="2098675" y="5849938"/>
          <p14:tracePt t="37178" x="2090738" y="5849938"/>
          <p14:tracePt t="37182" x="2082800" y="5857875"/>
          <p14:tracePt t="37187" x="2073275" y="5865813"/>
          <p14:tracePt t="37189" x="2073275" y="5873750"/>
          <p14:tracePt t="37192" x="2065338" y="5881688"/>
          <p14:tracePt t="37194" x="2057400" y="5881688"/>
          <p14:tracePt t="37196" x="2057400" y="5889625"/>
          <p14:tracePt t="37198" x="2049463" y="5889625"/>
          <p14:tracePt t="37200" x="2049463" y="5897563"/>
          <p14:tracePt t="37202" x="2041525" y="5897563"/>
          <p14:tracePt t="37205" x="2041525" y="5905500"/>
          <p14:tracePt t="37206" x="2041525" y="5915025"/>
          <p14:tracePt t="37208" x="2033588" y="5915025"/>
          <p14:tracePt t="37210" x="2033588" y="5922963"/>
          <p14:tracePt t="37212" x="2025650" y="5922963"/>
          <p14:tracePt t="37214" x="2025650" y="5930900"/>
          <p14:tracePt t="37218" x="2025650" y="5938838"/>
          <p14:tracePt t="37220" x="2025650" y="5946775"/>
          <p14:tracePt t="37226" x="2017713" y="5954713"/>
          <p14:tracePt t="37232" x="2017713" y="5962650"/>
          <p14:tracePt t="37236" x="2017713" y="5980113"/>
          <p14:tracePt t="37247" x="2017713" y="5988050"/>
          <p14:tracePt t="37250" x="2017713" y="5995988"/>
          <p14:tracePt t="37254" x="2017713" y="6003925"/>
          <p14:tracePt t="37256" x="2017713" y="6011863"/>
          <p14:tracePt t="37264" x="2017713" y="6019800"/>
          <p14:tracePt t="37270" x="2008188" y="6019800"/>
          <p14:tracePt t="37272" x="2008188" y="6027738"/>
          <p14:tracePt t="37276" x="2008188" y="6035675"/>
          <p14:tracePt t="37278" x="2008188" y="6045200"/>
          <p14:tracePt t="37282" x="2008188" y="6053138"/>
          <p14:tracePt t="37284" x="2000250" y="6053138"/>
          <p14:tracePt t="37290" x="1992313" y="6061075"/>
          <p14:tracePt t="37294" x="1992313" y="6069013"/>
          <p14:tracePt t="37296" x="1992313" y="6076950"/>
          <p14:tracePt t="37298" x="1984375" y="6076950"/>
          <p14:tracePt t="37302" x="1984375" y="6084888"/>
          <p14:tracePt t="37308" x="1976438" y="6092825"/>
          <p14:tracePt t="37312" x="1976438" y="6100763"/>
          <p14:tracePt t="37316" x="1976438" y="6110288"/>
          <p14:tracePt t="37320" x="1976438" y="6118225"/>
          <p14:tracePt t="37324" x="1976438" y="6126163"/>
          <p14:tracePt t="37326" x="1976438" y="6134100"/>
          <p14:tracePt t="37328" x="1976438" y="6142038"/>
          <p14:tracePt t="37335" x="1976438" y="6149975"/>
          <p14:tracePt t="37338" x="1976438" y="6157913"/>
          <p14:tracePt t="37344" x="1976438" y="6175375"/>
          <p14:tracePt t="37350" x="1976438" y="6183313"/>
          <p14:tracePt t="37362" x="1976438" y="6191250"/>
          <p14:tracePt t="37366" x="1976438" y="6199188"/>
          <p14:tracePt t="37378" x="1976438" y="6207125"/>
          <p14:tracePt t="37396" x="1976438" y="6215063"/>
          <p14:tracePt t="37440" x="1976438" y="6223000"/>
          <p14:tracePt t="37442" x="1968500" y="6223000"/>
          <p14:tracePt t="37446" x="1960563" y="6223000"/>
          <p14:tracePt t="37465" x="1952625" y="6223000"/>
          <p14:tracePt t="37470" x="1952625" y="6230938"/>
          <p14:tracePt t="37478" x="1952625" y="6240463"/>
          <p14:tracePt t="37486" x="1943100" y="6240463"/>
          <p14:tracePt t="37490" x="1943100" y="6248400"/>
          <p14:tracePt t="37504" x="1943100" y="6256338"/>
          <p14:tracePt t="37508" x="1935163" y="6256338"/>
          <p14:tracePt t="37514" x="1935163" y="6264275"/>
          <p14:tracePt t="37524" x="1927225" y="6264275"/>
          <p14:tracePt t="37527" x="1927225" y="6272213"/>
          <p14:tracePt t="37536" x="1919288" y="6272213"/>
          <p14:tracePt t="37547" x="1911350" y="6272213"/>
          <p14:tracePt t="37552" x="1911350" y="6280150"/>
          <p14:tracePt t="37558" x="1903413" y="6280150"/>
          <p14:tracePt t="37564" x="1895475" y="6280150"/>
          <p14:tracePt t="37570" x="1887538" y="6280150"/>
          <p14:tracePt t="37576" x="1879600" y="6280150"/>
          <p14:tracePt t="37578" x="1879600" y="6288088"/>
          <p14:tracePt t="37580" x="1870075" y="6288088"/>
          <p14:tracePt t="37586" x="1862138" y="6288088"/>
          <p14:tracePt t="37588" x="1854200" y="6288088"/>
          <p14:tracePt t="37596" x="1846263" y="6288088"/>
          <p14:tracePt t="37600" x="1838325" y="6288088"/>
          <p14:tracePt t="37602" x="1838325" y="6296025"/>
          <p14:tracePt t="37604" x="1830388" y="6296025"/>
          <p14:tracePt t="37606" x="1822450" y="6296025"/>
          <p14:tracePt t="37610" x="1814513" y="6296025"/>
          <p14:tracePt t="37614" x="1804988" y="6296025"/>
          <p14:tracePt t="37618" x="1797050" y="6296025"/>
          <p14:tracePt t="37620" x="1789113" y="6305550"/>
          <p14:tracePt t="37624" x="1781175" y="6305550"/>
          <p14:tracePt t="37628" x="1773238" y="6305550"/>
          <p14:tracePt t="37630" x="1765300" y="6305550"/>
          <p14:tracePt t="37633" x="1757363" y="6305550"/>
          <p14:tracePt t="37636" x="1749425" y="6305550"/>
          <p14:tracePt t="37638" x="1739900" y="6305550"/>
          <p14:tracePt t="37640" x="1731963" y="6305550"/>
          <p14:tracePt t="37642" x="1716088" y="6313488"/>
          <p14:tracePt t="37644" x="1708150" y="6313488"/>
          <p14:tracePt t="37646" x="1700213" y="6313488"/>
          <p14:tracePt t="37648" x="1684338" y="6321425"/>
          <p14:tracePt t="37650" x="1674813" y="6321425"/>
          <p14:tracePt t="37652" x="1666875" y="6321425"/>
          <p14:tracePt t="37655" x="1651000" y="6321425"/>
          <p14:tracePt t="37656" x="1635125" y="6329363"/>
          <p14:tracePt t="37658" x="1619250" y="6337300"/>
          <p14:tracePt t="37660" x="1601788" y="6337300"/>
          <p14:tracePt t="37663" x="1585913" y="6337300"/>
          <p14:tracePt t="37664" x="1570038" y="6345238"/>
          <p14:tracePt t="37666" x="1554163" y="6353175"/>
          <p14:tracePt t="37668" x="1536700" y="6361113"/>
          <p14:tracePt t="37670" x="1528763" y="6361113"/>
          <p14:tracePt t="37672" x="1512888" y="6361113"/>
          <p14:tracePt t="37674" x="1497013" y="6370638"/>
          <p14:tracePt t="37676" x="1479550" y="6378575"/>
          <p14:tracePt t="37678" x="1471613" y="6378575"/>
          <p14:tracePt t="37680" x="1447800" y="6386513"/>
          <p14:tracePt t="37682" x="1439863" y="6394450"/>
          <p14:tracePt t="37685" x="1431925" y="6394450"/>
          <p14:tracePt t="37686" x="1414463" y="6394450"/>
          <p14:tracePt t="37688" x="1414463" y="6402388"/>
          <p14:tracePt t="37690" x="1406525" y="6402388"/>
          <p14:tracePt t="37692" x="1406525" y="6410325"/>
          <p14:tracePt t="37694" x="1398588" y="6410325"/>
          <p14:tracePt t="37703" x="1390650" y="6418263"/>
          <p14:tracePt t="37704" x="1382713" y="6418263"/>
          <p14:tracePt t="37724" x="1382713" y="6426200"/>
          <p14:tracePt t="37744" x="1382713" y="6435725"/>
          <p14:tracePt t="37752" x="1382713" y="6443663"/>
          <p14:tracePt t="37754" x="1390650" y="6443663"/>
          <p14:tracePt t="37772" x="1398588" y="6443663"/>
          <p14:tracePt t="37786" x="1398588" y="6451600"/>
          <p14:tracePt t="37790" x="1406525" y="6451600"/>
          <p14:tracePt t="37962" x="1398588" y="6451600"/>
          <p14:tracePt t="37966" x="1390650" y="6451600"/>
          <p14:tracePt t="37970" x="1382713" y="6451600"/>
          <p14:tracePt t="37975" x="1374775" y="6451600"/>
          <p14:tracePt t="37978" x="1366838" y="6451600"/>
          <p14:tracePt t="37981" x="1358900" y="6451600"/>
          <p14:tracePt t="37982" x="1349375" y="6451600"/>
          <p14:tracePt t="37984" x="1333500" y="6451600"/>
          <p14:tracePt t="37988" x="1325563" y="6451600"/>
          <p14:tracePt t="37990" x="1309688" y="6451600"/>
          <p14:tracePt t="37993" x="1301750" y="6451600"/>
          <p14:tracePt t="37994" x="1293813" y="6451600"/>
          <p14:tracePt t="37996" x="1276350" y="6451600"/>
          <p14:tracePt t="37998" x="1268413" y="6451600"/>
          <p14:tracePt t="38000" x="1260475" y="6451600"/>
          <p14:tracePt t="38002" x="1252538" y="6451600"/>
          <p14:tracePt t="38004" x="1228725" y="6451600"/>
          <p14:tracePt t="38006" x="1220788" y="6451600"/>
          <p14:tracePt t="38008" x="1211263" y="6451600"/>
          <p14:tracePt t="38010" x="1195388" y="6451600"/>
          <p14:tracePt t="38012" x="1179513" y="6451600"/>
          <p14:tracePt t="38014" x="1171575" y="6451600"/>
          <p14:tracePt t="38016" x="1163638" y="6451600"/>
          <p14:tracePt t="38018" x="1155700" y="6451600"/>
          <p14:tracePt t="38020" x="1138238" y="6451600"/>
          <p14:tracePt t="38022" x="1122363" y="6451600"/>
          <p14:tracePt t="38024" x="1114425" y="6451600"/>
          <p14:tracePt t="38026" x="1106488" y="6451600"/>
          <p14:tracePt t="38028" x="1090613" y="6451600"/>
          <p14:tracePt t="38032" x="1081088" y="6451600"/>
          <p14:tracePt t="38036" x="1073150" y="6451600"/>
          <p14:tracePt t="38040" x="1065213" y="6451600"/>
          <p14:tracePt t="38042" x="1057275" y="6451600"/>
          <p14:tracePt t="38048" x="1049338" y="6451600"/>
          <p14:tracePt t="38052" x="1041400" y="6451600"/>
          <p14:tracePt t="38058" x="1033463" y="6451600"/>
          <p14:tracePt t="38060" x="1025525" y="6451600"/>
          <p14:tracePt t="38064" x="1016000" y="6451600"/>
          <p14:tracePt t="38070" x="1008063" y="6451600"/>
          <p14:tracePt t="38072" x="1000125" y="6451600"/>
          <p14:tracePt t="38074" x="992188" y="6451600"/>
          <p14:tracePt t="38078" x="984250" y="6451600"/>
          <p14:tracePt t="38082" x="976313" y="6451600"/>
          <p14:tracePt t="38086" x="968375" y="6451600"/>
          <p14:tracePt t="38088" x="960438" y="6451600"/>
          <p14:tracePt t="38090" x="960438" y="6443663"/>
          <p14:tracePt t="38092" x="950913" y="6443663"/>
          <p14:tracePt t="38094" x="942975" y="6443663"/>
          <p14:tracePt t="38096" x="935038" y="6443663"/>
          <p14:tracePt t="38098" x="927100" y="6435725"/>
          <p14:tracePt t="38102" x="911225" y="6435725"/>
          <p14:tracePt t="38106" x="903288" y="6435725"/>
          <p14:tracePt t="38112" x="895350" y="6435725"/>
          <p14:tracePt t="38116" x="885825" y="6435725"/>
          <p14:tracePt t="38126" x="877888" y="6435725"/>
          <p14:tracePt t="38134" x="869950" y="6435725"/>
          <p14:tracePt t="38206" x="877888" y="6435725"/>
          <p14:tracePt t="38214" x="885825" y="6435725"/>
          <p14:tracePt t="38229" x="895350" y="6435725"/>
          <p14:tracePt t="38242" x="895350" y="6443663"/>
          <p14:tracePt t="38304" x="903288" y="6443663"/>
          <p14:tracePt t="38310" x="911225" y="6443663"/>
          <p14:tracePt t="38312" x="919163" y="6451600"/>
          <p14:tracePt t="38314" x="927100" y="6451600"/>
          <p14:tracePt t="38316" x="935038" y="6451600"/>
          <p14:tracePt t="38318" x="950913" y="6451600"/>
          <p14:tracePt t="38320" x="976313" y="6459538"/>
          <p14:tracePt t="38322" x="992188" y="6459538"/>
          <p14:tracePt t="38324" x="1008063" y="6467475"/>
          <p14:tracePt t="38326" x="1025525" y="6475413"/>
          <p14:tracePt t="38327" x="1049338" y="6475413"/>
          <p14:tracePt t="38330" x="1073150" y="6475413"/>
          <p14:tracePt t="38332" x="1098550" y="6475413"/>
          <p14:tracePt t="38334" x="1122363" y="6483350"/>
          <p14:tracePt t="38336" x="1146175" y="6483350"/>
          <p14:tracePt t="38339" x="1171575" y="6483350"/>
          <p14:tracePt t="38340" x="1203325" y="6483350"/>
          <p14:tracePt t="38342" x="1228725" y="6491288"/>
          <p14:tracePt t="38344" x="1260475" y="6491288"/>
          <p14:tracePt t="38346" x="1284288" y="6491288"/>
          <p14:tracePt t="38348" x="1317625" y="6500813"/>
          <p14:tracePt t="38350" x="1341438" y="6500813"/>
          <p14:tracePt t="38352" x="1366838" y="6500813"/>
          <p14:tracePt t="38355" x="1398588" y="6500813"/>
          <p14:tracePt t="38356" x="1423988" y="6500813"/>
          <p14:tracePt t="38358" x="1447800" y="6500813"/>
          <p14:tracePt t="38360" x="1471613" y="6500813"/>
          <p14:tracePt t="38362" x="1497013" y="6500813"/>
          <p14:tracePt t="38364" x="1520825" y="6500813"/>
          <p14:tracePt t="38366" x="1544638" y="6500813"/>
          <p14:tracePt t="38368" x="1562100" y="6500813"/>
          <p14:tracePt t="38370" x="1577975" y="6500813"/>
          <p14:tracePt t="38372" x="1593850" y="6500813"/>
          <p14:tracePt t="38374" x="1609725" y="6500813"/>
          <p14:tracePt t="38376" x="1619250" y="6500813"/>
          <p14:tracePt t="38378" x="1635125" y="6500813"/>
          <p14:tracePt t="38380" x="1643063" y="6500813"/>
          <p14:tracePt t="38382" x="1651000" y="6500813"/>
          <p14:tracePt t="38384" x="1666875" y="6500813"/>
          <p14:tracePt t="38388" x="1674813" y="6500813"/>
          <p14:tracePt t="38392" x="1684338" y="6500813"/>
          <p14:tracePt t="38398" x="1692275" y="6491288"/>
          <p14:tracePt t="38412" x="1700213" y="6491288"/>
          <p14:tracePt t="38434" x="1708150" y="6491288"/>
          <p14:tracePt t="38438" x="1716088" y="6491288"/>
          <p14:tracePt t="38443" x="1731963" y="6491288"/>
          <p14:tracePt t="38444" x="1739900" y="6491288"/>
          <p14:tracePt t="38446" x="1749425" y="6491288"/>
          <p14:tracePt t="38448" x="1765300" y="6491288"/>
          <p14:tracePt t="38450" x="1781175" y="6500813"/>
          <p14:tracePt t="38452" x="1804988" y="6500813"/>
          <p14:tracePt t="38454" x="1822450" y="6500813"/>
          <p14:tracePt t="38456" x="1838325" y="6500813"/>
          <p14:tracePt t="38458" x="1862138" y="6500813"/>
          <p14:tracePt t="38460" x="1887538" y="6500813"/>
          <p14:tracePt t="38463" x="1911350" y="6500813"/>
          <p14:tracePt t="38464" x="1935163" y="6500813"/>
          <p14:tracePt t="38466" x="1960563" y="6500813"/>
          <p14:tracePt t="38468" x="1984375" y="6500813"/>
          <p14:tracePt t="38470" x="2008188" y="6500813"/>
          <p14:tracePt t="38472" x="2033588" y="6500813"/>
          <p14:tracePt t="38474" x="2065338" y="6500813"/>
          <p14:tracePt t="38476" x="2090738" y="6500813"/>
          <p14:tracePt t="38478" x="2114550" y="6500813"/>
          <p14:tracePt t="38480" x="2138363" y="6500813"/>
          <p14:tracePt t="38482" x="2163763" y="6500813"/>
          <p14:tracePt t="38484" x="2187575" y="6500813"/>
          <p14:tracePt t="38486" x="2212975" y="6500813"/>
          <p14:tracePt t="38488" x="2236788" y="6500813"/>
          <p14:tracePt t="38490" x="2260600" y="6500813"/>
          <p14:tracePt t="38492" x="2278063" y="6500813"/>
          <p14:tracePt t="38494" x="2293938" y="6491288"/>
          <p14:tracePt t="38496" x="2309813" y="6491288"/>
          <p14:tracePt t="38498" x="2333625" y="6491288"/>
          <p14:tracePt t="38500" x="2351088" y="6491288"/>
          <p14:tracePt t="38502" x="2359025" y="6491288"/>
          <p14:tracePt t="38504" x="2374900" y="6491288"/>
          <p14:tracePt t="38506" x="2382838" y="6491288"/>
          <p14:tracePt t="38508" x="2390775" y="6491288"/>
          <p14:tracePt t="38510" x="2398713" y="6491288"/>
          <p14:tracePt t="38512" x="2416175" y="6483350"/>
          <p14:tracePt t="38518" x="2424113" y="6483350"/>
          <p14:tracePt t="38650" x="2424113" y="6475413"/>
          <p14:tracePt t="38666" x="2416175" y="6475413"/>
          <p14:tracePt t="38669" x="2416175" y="6467475"/>
          <p14:tracePt t="38671" x="2408238" y="6467475"/>
          <p14:tracePt t="38676" x="2398713" y="6467475"/>
          <p14:tracePt t="38680" x="2390775" y="6459538"/>
          <p14:tracePt t="38684" x="2382838" y="6459538"/>
          <p14:tracePt t="38688" x="2374900" y="6459538"/>
          <p14:tracePt t="38690" x="2366963" y="6451600"/>
          <p14:tracePt t="38694" x="2359025" y="6451600"/>
          <p14:tracePt t="38698" x="2351088" y="6451600"/>
          <p14:tracePt t="38700" x="2343150" y="6451600"/>
          <p14:tracePt t="38702" x="2333625" y="6451600"/>
          <p14:tracePt t="38706" x="2325688" y="6451600"/>
          <p14:tracePt t="38708" x="2317750" y="6451600"/>
          <p14:tracePt t="38710" x="2309813" y="6443663"/>
          <p14:tracePt t="38712" x="2293938" y="6443663"/>
          <p14:tracePt t="38716" x="2286000" y="6443663"/>
          <p14:tracePt t="38718" x="2268538" y="6443663"/>
          <p14:tracePt t="38720" x="2260600" y="6443663"/>
          <p14:tracePt t="38723" x="2252663" y="6443663"/>
          <p14:tracePt t="38724" x="2244725" y="6443663"/>
          <p14:tracePt t="38727" x="2236788" y="6435725"/>
          <p14:tracePt t="38729" x="2228850" y="6426200"/>
          <p14:tracePt t="38730" x="2212975" y="6426200"/>
          <p14:tracePt t="38733" x="2203450" y="6426200"/>
          <p14:tracePt t="38734" x="2195513" y="6426200"/>
          <p14:tracePt t="38736" x="2179638" y="6426200"/>
          <p14:tracePt t="38738" x="2171700" y="6418263"/>
          <p14:tracePt t="38740" x="2163763" y="6418263"/>
          <p14:tracePt t="38742" x="2147888" y="6418263"/>
          <p14:tracePt t="38744" x="2138363" y="6410325"/>
          <p14:tracePt t="38746" x="2130425" y="6410325"/>
          <p14:tracePt t="38747" x="2114550" y="6410325"/>
          <p14:tracePt t="38750" x="2106613" y="6402388"/>
          <p14:tracePt t="38752" x="2098675" y="6402388"/>
          <p14:tracePt t="38754" x="2090738" y="6402388"/>
          <p14:tracePt t="38756" x="2090738" y="6394450"/>
          <p14:tracePt t="38758" x="2082800" y="6394450"/>
          <p14:tracePt t="38762" x="2073275" y="6394450"/>
          <p14:tracePt t="38764" x="2065338" y="6394450"/>
          <p14:tracePt t="38766" x="2065338" y="6386513"/>
          <p14:tracePt t="38768" x="2057400" y="6386513"/>
          <p14:tracePt t="38782" x="2049463" y="6386513"/>
          <p14:tracePt t="38792" x="2041525" y="6378575"/>
          <p14:tracePt t="38793" x="2041525" y="6370638"/>
          <p14:tracePt t="38794" x="2033588" y="6370638"/>
          <p14:tracePt t="38802" x="2025650" y="6370638"/>
          <p14:tracePt t="38806" x="2017713" y="6370638"/>
          <p14:tracePt t="38810" x="2017713" y="6361113"/>
          <p14:tracePt t="38812" x="2008188" y="6361113"/>
          <p14:tracePt t="38816" x="2000250" y="6361113"/>
          <p14:tracePt t="38826" x="1992313" y="6361113"/>
          <p14:tracePt t="38828" x="1992313" y="6353175"/>
          <p14:tracePt t="38900" x="2000250" y="6353175"/>
          <p14:tracePt t="38904" x="2008188" y="6353175"/>
          <p14:tracePt t="38910" x="2017713" y="6353175"/>
          <p14:tracePt t="38914" x="2025650" y="6353175"/>
          <p14:tracePt t="38918" x="2033588" y="6353175"/>
          <p14:tracePt t="38920" x="2041525" y="6353175"/>
          <p14:tracePt t="38924" x="2049463" y="6353175"/>
          <p14:tracePt t="38928" x="2057400" y="6353175"/>
          <p14:tracePt t="38932" x="2065338" y="6353175"/>
          <p14:tracePt t="38934" x="2073275" y="6353175"/>
          <p14:tracePt t="38936" x="2073275" y="6345238"/>
          <p14:tracePt t="38938" x="2082800" y="6345238"/>
          <p14:tracePt t="38941" x="2082800" y="6337300"/>
          <p14:tracePt t="38942" x="2090738" y="6337300"/>
          <p14:tracePt t="38946" x="2098675" y="6337300"/>
          <p14:tracePt t="38948" x="2106613" y="6337300"/>
          <p14:tracePt t="38952" x="2114550" y="6337300"/>
          <p14:tracePt t="38954" x="2114550" y="6329363"/>
          <p14:tracePt t="38956" x="2122488" y="6329363"/>
          <p14:tracePt t="38960" x="2130425" y="6329363"/>
          <p14:tracePt t="38962" x="2138363" y="6329363"/>
          <p14:tracePt t="38964" x="2147888" y="6329363"/>
          <p14:tracePt t="38968" x="2163763" y="6329363"/>
          <p14:tracePt t="38972" x="2171700" y="6329363"/>
          <p14:tracePt t="38974" x="2187575" y="6329363"/>
          <p14:tracePt t="38978" x="2195513" y="6329363"/>
          <p14:tracePt t="38980" x="2212975" y="6329363"/>
          <p14:tracePt t="38982" x="2220913" y="6329363"/>
          <p14:tracePt t="38985" x="2228850" y="6329363"/>
          <p14:tracePt t="38986" x="2236788" y="6329363"/>
          <p14:tracePt t="38988" x="2252663" y="6329363"/>
          <p14:tracePt t="38990" x="2260600" y="6329363"/>
          <p14:tracePt t="38992" x="2268538" y="6329363"/>
          <p14:tracePt t="38994" x="2286000" y="6329363"/>
          <p14:tracePt t="38996" x="2293938" y="6329363"/>
          <p14:tracePt t="38998" x="2301875" y="6329363"/>
          <p14:tracePt t="39000" x="2309813" y="6329363"/>
          <p14:tracePt t="39002" x="2317750" y="6329363"/>
          <p14:tracePt t="39006" x="2325688" y="6329363"/>
          <p14:tracePt t="39008" x="2333625" y="6329363"/>
          <p14:tracePt t="39010" x="2343150" y="6329363"/>
          <p14:tracePt t="39018" x="2351088" y="6329363"/>
          <p14:tracePt t="39022" x="2359025" y="6329363"/>
          <p14:tracePt t="39068" x="2366963" y="6329363"/>
          <p14:tracePt t="39074" x="2374900" y="6329363"/>
          <p14:tracePt t="39083" x="2382838" y="6329363"/>
          <p14:tracePt t="39084" x="2390775" y="6329363"/>
          <p14:tracePt t="39086" x="2398713" y="6329363"/>
          <p14:tracePt t="39088" x="2408238" y="6329363"/>
          <p14:tracePt t="39090" x="2416175" y="6329363"/>
          <p14:tracePt t="39094" x="2424113" y="6329363"/>
          <p14:tracePt t="39096" x="2432050" y="6329363"/>
          <p14:tracePt t="39098" x="2439988" y="6329363"/>
          <p14:tracePt t="39100" x="2447925" y="6329363"/>
          <p14:tracePt t="39102" x="2455863" y="6329363"/>
          <p14:tracePt t="39106" x="2473325" y="6329363"/>
          <p14:tracePt t="39110" x="2481263" y="6337300"/>
          <p14:tracePt t="39114" x="2497138" y="6337300"/>
          <p14:tracePt t="39120" x="2505075" y="6337300"/>
          <p14:tracePt t="39126" x="2513013" y="6337300"/>
          <p14:tracePt t="39134" x="2520950" y="6345238"/>
          <p14:tracePt t="39196" x="2520950" y="6337300"/>
          <p14:tracePt t="39229" x="2513013" y="6337300"/>
          <p14:tracePt t="39328" x="2505075" y="6337300"/>
          <p14:tracePt t="39346" x="2505075" y="6345238"/>
          <p14:tracePt t="39348" x="2497138" y="6345238"/>
          <p14:tracePt t="39352" x="2489200" y="6345238"/>
          <p14:tracePt t="39356" x="2489200" y="6353175"/>
          <p14:tracePt t="39360" x="2481263" y="6353175"/>
          <p14:tracePt t="39366" x="2481263" y="6361113"/>
          <p14:tracePt t="39368" x="2473325" y="6361113"/>
          <p14:tracePt t="39374" x="2473325" y="6370638"/>
          <p14:tracePt t="39380" x="2473325" y="6378575"/>
          <p14:tracePt t="39382" x="2463800" y="6378575"/>
          <p14:tracePt t="39386" x="2455863" y="6378575"/>
          <p14:tracePt t="39390" x="2455863" y="6386513"/>
          <p14:tracePt t="39398" x="2447925" y="6386513"/>
          <p14:tracePt t="39404" x="2447925" y="6394450"/>
          <p14:tracePt t="39410" x="2439988" y="6394450"/>
          <p14:tracePt t="39416" x="2439988" y="6402388"/>
          <p14:tracePt t="39420" x="2439988" y="6410325"/>
          <p14:tracePt t="39422" x="2432050" y="6410325"/>
          <p14:tracePt t="39431" x="2432050" y="6418263"/>
          <p14:tracePt t="39440" x="2432050" y="6426200"/>
          <p14:tracePt t="39448" x="2424113" y="6426200"/>
          <p14:tracePt t="39450" x="2424113" y="6435725"/>
          <p14:tracePt t="39455" x="2424113" y="6443663"/>
          <p14:tracePt t="39466" x="2424113" y="6451600"/>
          <p14:tracePt t="39476" x="2424113" y="6459538"/>
          <p14:tracePt t="39504" x="2424113" y="6467475"/>
          <p14:tracePt t="39523" x="2416175" y="6467475"/>
          <p14:tracePt t="39568" x="2408238" y="6467475"/>
          <p14:tracePt t="39585" x="2398713" y="6467475"/>
          <p14:tracePt t="39594" x="2390775" y="6467475"/>
          <p14:tracePt t="39598" x="2382838" y="6467475"/>
          <p14:tracePt t="39606" x="2374900" y="6467475"/>
          <p14:tracePt t="39612" x="2366963" y="6467475"/>
          <p14:tracePt t="39616" x="2359025" y="6467475"/>
          <p14:tracePt t="39618" x="2351088" y="6467475"/>
          <p14:tracePt t="39622" x="2343150" y="6459538"/>
          <p14:tracePt t="39624" x="2333625" y="6459538"/>
          <p14:tracePt t="39626" x="2325688" y="6459538"/>
          <p14:tracePt t="39630" x="2317750" y="6459538"/>
          <p14:tracePt t="39632" x="2309813" y="6459538"/>
          <p14:tracePt t="39634" x="2301875" y="6459538"/>
          <p14:tracePt t="39636" x="2293938" y="6459538"/>
          <p14:tracePt t="39638" x="2278063" y="6459538"/>
          <p14:tracePt t="39642" x="2268538" y="6459538"/>
          <p14:tracePt t="39644" x="2252663" y="6459538"/>
          <p14:tracePt t="39646" x="2244725" y="6459538"/>
          <p14:tracePt t="39648" x="2236788" y="6459538"/>
          <p14:tracePt t="39650" x="2220913" y="6459538"/>
          <p14:tracePt t="39652" x="2212975" y="6459538"/>
          <p14:tracePt t="39654" x="2203450" y="6459538"/>
          <p14:tracePt t="39656" x="2187575" y="6459538"/>
          <p14:tracePt t="39658" x="2171700" y="6459538"/>
          <p14:tracePt t="39660" x="2163763" y="6459538"/>
          <p14:tracePt t="39662" x="2155825" y="6459538"/>
          <p14:tracePt t="39664" x="2138363" y="6459538"/>
          <p14:tracePt t="39666" x="2122488" y="6459538"/>
          <p14:tracePt t="39668" x="2098675" y="6459538"/>
          <p14:tracePt t="39670" x="2082800" y="6459538"/>
          <p14:tracePt t="39672" x="2073275" y="6459538"/>
          <p14:tracePt t="39674" x="2057400" y="6459538"/>
          <p14:tracePt t="39676" x="2041525" y="6459538"/>
          <p14:tracePt t="39678" x="2025650" y="6459538"/>
          <p14:tracePt t="39680" x="2008188" y="6459538"/>
          <p14:tracePt t="39682" x="1984375" y="6459538"/>
          <p14:tracePt t="39684" x="1968500" y="6459538"/>
          <p14:tracePt t="39686" x="1952625" y="6459538"/>
          <p14:tracePt t="39688" x="1935163" y="6459538"/>
          <p14:tracePt t="39690" x="1919288" y="6459538"/>
          <p14:tracePt t="39692" x="1903413" y="6459538"/>
          <p14:tracePt t="39695" x="1887538" y="6459538"/>
          <p14:tracePt t="39696" x="1862138" y="6459538"/>
          <p14:tracePt t="39698" x="1846263" y="6459538"/>
          <p14:tracePt t="39700" x="1830388" y="6459538"/>
          <p14:tracePt t="39702" x="1814513" y="6459538"/>
          <p14:tracePt t="39704" x="1797050" y="6459538"/>
          <p14:tracePt t="39706" x="1781175" y="6459538"/>
          <p14:tracePt t="39708" x="1765300" y="6459538"/>
          <p14:tracePt t="39710" x="1749425" y="6467475"/>
          <p14:tracePt t="39713" x="1739900" y="6467475"/>
          <p14:tracePt t="39714" x="1731963" y="6467475"/>
          <p14:tracePt t="39716" x="1716088" y="6467475"/>
          <p14:tracePt t="39718" x="1708150" y="6467475"/>
          <p14:tracePt t="39720" x="1700213" y="6467475"/>
          <p14:tracePt t="39723" x="1684338" y="6467475"/>
          <p14:tracePt t="39724" x="1674813" y="6467475"/>
          <p14:tracePt t="39726" x="1674813" y="6475413"/>
          <p14:tracePt t="39728" x="1666875" y="6475413"/>
          <p14:tracePt t="39730" x="1658938" y="6483350"/>
          <p14:tracePt t="39734" x="1651000" y="6483350"/>
          <p14:tracePt t="39747" x="1651000" y="6491288"/>
          <p14:tracePt t="39771" x="1651000" y="6500813"/>
          <p14:tracePt t="39784" x="1658938" y="6500813"/>
          <p14:tracePt t="39786" x="1666875" y="6500813"/>
          <p14:tracePt t="39790" x="1674813" y="6500813"/>
          <p14:tracePt t="39842" x="1684338" y="6500813"/>
          <p14:tracePt t="39851" x="1684338" y="6508750"/>
          <p14:tracePt t="39858" x="1692275" y="6508750"/>
          <p14:tracePt t="39862" x="1700213" y="6508750"/>
          <p14:tracePt t="39866" x="1708150" y="6508750"/>
          <p14:tracePt t="39868" x="1708150" y="6516688"/>
          <p14:tracePt t="39872" x="1716088" y="6516688"/>
          <p14:tracePt t="39876" x="1724025" y="6516688"/>
          <p14:tracePt t="39880" x="1731963" y="6516688"/>
          <p14:tracePt t="39883" x="1739900" y="6516688"/>
          <p14:tracePt t="39884" x="1739900" y="6524625"/>
          <p14:tracePt t="39888" x="1749425" y="6524625"/>
          <p14:tracePt t="39892" x="1757363" y="6524625"/>
          <p14:tracePt t="39896" x="1765300" y="6524625"/>
          <p14:tracePt t="39898" x="1773238" y="6524625"/>
          <p14:tracePt t="39904" x="1781175" y="6524625"/>
          <p14:tracePt t="39926" x="1789113" y="6524625"/>
          <p14:tracePt t="39969" x="1797050" y="6524625"/>
          <p14:tracePt t="39978" x="1804988" y="6524625"/>
          <p14:tracePt t="39987" x="1814513" y="6524625"/>
          <p14:tracePt t="39995" x="1822450" y="6524625"/>
          <p14:tracePt t="40000" x="1830388" y="6524625"/>
          <p14:tracePt t="40003" x="1838325" y="6524625"/>
          <p14:tracePt t="40008" x="1846263" y="6524625"/>
          <p14:tracePt t="40015" x="1854200" y="6516688"/>
          <p14:tracePt t="40020" x="1862138" y="6516688"/>
          <p14:tracePt t="40024" x="1870075" y="6516688"/>
          <p14:tracePt t="40028" x="1879600" y="6516688"/>
          <p14:tracePt t="40038" x="1887538" y="6516688"/>
          <p14:tracePt t="40048" x="1895475" y="6516688"/>
          <p14:tracePt t="40052" x="1903413" y="6516688"/>
          <p14:tracePt t="40056" x="1911350" y="6516688"/>
          <p14:tracePt t="40062" x="1919288" y="6516688"/>
          <p14:tracePt t="40068" x="1927225" y="6516688"/>
          <p14:tracePt t="40071" x="1935163" y="6516688"/>
          <p14:tracePt t="40075" x="1943100" y="6516688"/>
          <p14:tracePt t="40078" x="1952625" y="6516688"/>
          <p14:tracePt t="40082" x="1960563" y="6516688"/>
          <p14:tracePt t="40084" x="1968500" y="6516688"/>
          <p14:tracePt t="40086" x="1976438" y="6516688"/>
          <p14:tracePt t="40088" x="1984375" y="6516688"/>
          <p14:tracePt t="40090" x="1992313" y="6516688"/>
          <p14:tracePt t="40092" x="2000250" y="6516688"/>
          <p14:tracePt t="40094" x="2017713" y="6516688"/>
          <p14:tracePt t="40096" x="2025650" y="6516688"/>
          <p14:tracePt t="40098" x="2033588" y="6516688"/>
          <p14:tracePt t="40100" x="2049463" y="6516688"/>
          <p14:tracePt t="40102" x="2073275" y="6516688"/>
          <p14:tracePt t="40104" x="2090738" y="6516688"/>
          <p14:tracePt t="40106" x="2106613" y="6516688"/>
          <p14:tracePt t="40108" x="2122488" y="6516688"/>
          <p14:tracePt t="40110" x="2138363" y="6516688"/>
          <p14:tracePt t="40112" x="2155825" y="6516688"/>
          <p14:tracePt t="40114" x="2179638" y="6516688"/>
          <p14:tracePt t="40116" x="2195513" y="6516688"/>
          <p14:tracePt t="40118" x="2220913" y="6516688"/>
          <p14:tracePt t="40120" x="2244725" y="6516688"/>
          <p14:tracePt t="40122" x="2260600" y="6516688"/>
          <p14:tracePt t="40124" x="2286000" y="6516688"/>
          <p14:tracePt t="40126" x="2301875" y="6516688"/>
          <p14:tracePt t="40128" x="2317750" y="6516688"/>
          <p14:tracePt t="40130" x="2343150" y="6516688"/>
          <p14:tracePt t="40133" x="2359025" y="6516688"/>
          <p14:tracePt t="40134" x="2382838" y="6516688"/>
          <p14:tracePt t="40136" x="2398713" y="6516688"/>
          <p14:tracePt t="40138" x="2408238" y="6516688"/>
          <p14:tracePt t="40140" x="2424113" y="6516688"/>
          <p14:tracePt t="40142" x="2432050" y="6516688"/>
          <p14:tracePt t="40144" x="2439988" y="6508750"/>
          <p14:tracePt t="40146" x="2455863" y="6508750"/>
          <p14:tracePt t="40150" x="2463800" y="6508750"/>
          <p14:tracePt t="40152" x="2473325" y="6508750"/>
          <p14:tracePt t="40160" x="2481263" y="6508750"/>
          <p14:tracePt t="40171" x="2481263" y="6500813"/>
          <p14:tracePt t="40217" x="2473325" y="6500813"/>
          <p14:tracePt t="40226" x="2463800" y="6500813"/>
          <p14:tracePt t="40232" x="2455863" y="6500813"/>
          <p14:tracePt t="40241" x="2447925" y="6500813"/>
          <p14:tracePt t="40243" x="2439988" y="6500813"/>
          <p14:tracePt t="40246" x="2432050" y="6500813"/>
          <p14:tracePt t="40252" x="2424113" y="6500813"/>
          <p14:tracePt t="40258" x="2416175" y="6500813"/>
          <p14:tracePt t="40260" x="2408238" y="6500813"/>
          <p14:tracePt t="40264" x="2398713" y="6500813"/>
          <p14:tracePt t="40268" x="2390775" y="6500813"/>
          <p14:tracePt t="40273" x="2382838" y="6500813"/>
          <p14:tracePt t="40275" x="2374900" y="6500813"/>
          <p14:tracePt t="40278" x="2366963" y="6500813"/>
          <p14:tracePt t="40282" x="2359025" y="6500813"/>
          <p14:tracePt t="40284" x="2359025" y="6508750"/>
          <p14:tracePt t="40286" x="2351088" y="6508750"/>
          <p14:tracePt t="40288" x="2343150" y="6508750"/>
          <p14:tracePt t="40290" x="2333625" y="6508750"/>
          <p14:tracePt t="40294" x="2325688" y="6508750"/>
          <p14:tracePt t="40298" x="2317750" y="6508750"/>
          <p14:tracePt t="40300" x="2309813" y="6508750"/>
          <p14:tracePt t="40304" x="2301875" y="6508750"/>
          <p14:tracePt t="40308" x="2293938" y="6508750"/>
          <p14:tracePt t="40316" x="2286000" y="6508750"/>
          <p14:tracePt t="40320" x="2278063" y="6508750"/>
          <p14:tracePt t="40323" x="2268538" y="6508750"/>
          <p14:tracePt t="40330" x="2260600" y="6508750"/>
          <p14:tracePt t="40334" x="2252663" y="6516688"/>
          <p14:tracePt t="40340" x="2244725" y="6516688"/>
          <p14:tracePt t="40342" x="2236788" y="6516688"/>
          <p14:tracePt t="40348" x="2228850" y="6516688"/>
          <p14:tracePt t="40354" x="2220913" y="6516688"/>
          <p14:tracePt t="40360" x="2212975" y="6516688"/>
          <p14:tracePt t="40363" x="2203450" y="6516688"/>
          <p14:tracePt t="40368" x="2195513" y="6516688"/>
          <p14:tracePt t="40374" x="2187575" y="6516688"/>
          <p14:tracePt t="40378" x="2179638" y="6516688"/>
          <p14:tracePt t="40380" x="2171700" y="6516688"/>
          <p14:tracePt t="40384" x="2163763" y="6516688"/>
          <p14:tracePt t="40392" x="2155825" y="6516688"/>
          <p14:tracePt t="40400" x="2147888" y="6516688"/>
          <p14:tracePt t="40402" x="2138363" y="6516688"/>
          <p14:tracePt t="40408" x="2130425" y="6516688"/>
          <p14:tracePt t="40412" x="2122488" y="6516688"/>
          <p14:tracePt t="40415" x="2122488" y="6508750"/>
          <p14:tracePt t="40423" x="2114550" y="6508750"/>
          <p14:tracePt t="40426" x="2106613" y="6508750"/>
          <p14:tracePt t="40430" x="2098675" y="6500813"/>
          <p14:tracePt t="40436" x="2090738" y="6500813"/>
          <p14:tracePt t="40440" x="2082800" y="6500813"/>
          <p14:tracePt t="40442" x="2073275" y="6500813"/>
          <p14:tracePt t="40446" x="2065338" y="6500813"/>
          <p14:tracePt t="40450" x="2057400" y="6491288"/>
          <p14:tracePt t="40452" x="2049463" y="6491288"/>
          <p14:tracePt t="40456" x="2041525" y="6491288"/>
          <p14:tracePt t="40458" x="2033588" y="6491288"/>
          <p14:tracePt t="40461" x="2025650" y="6483350"/>
          <p14:tracePt t="40462" x="2017713" y="6483350"/>
          <p14:tracePt t="40466" x="2000250" y="6483350"/>
          <p14:tracePt t="40468" x="1992313" y="6483350"/>
          <p14:tracePt t="40470" x="1984375" y="6483350"/>
          <p14:tracePt t="40472" x="1976438" y="6483350"/>
          <p14:tracePt t="40474" x="1960563" y="6483350"/>
          <p14:tracePt t="40476" x="1952625" y="6483350"/>
          <p14:tracePt t="40478" x="1943100" y="6483350"/>
          <p14:tracePt t="40480" x="1927225" y="6475413"/>
          <p14:tracePt t="40482" x="1919288" y="6475413"/>
          <p14:tracePt t="40484" x="1911350" y="6475413"/>
          <p14:tracePt t="40485" x="1895475" y="6475413"/>
          <p14:tracePt t="40488" x="1870075" y="6475413"/>
          <p14:tracePt t="40490" x="1862138" y="6467475"/>
          <p14:tracePt t="40492" x="1846263" y="6467475"/>
          <p14:tracePt t="40494" x="1830388" y="6467475"/>
          <p14:tracePt t="40496" x="1822450" y="6467475"/>
          <p14:tracePt t="40498" x="1797050" y="6459538"/>
          <p14:tracePt t="40500" x="1781175" y="6459538"/>
          <p14:tracePt t="40502" x="1765300" y="6459538"/>
          <p14:tracePt t="40505" x="1749425" y="6459538"/>
          <p14:tracePt t="40506" x="1731963" y="6459538"/>
          <p14:tracePt t="40508" x="1716088" y="6459538"/>
          <p14:tracePt t="40510" x="1700213" y="6459538"/>
          <p14:tracePt t="40513" x="1684338" y="6459538"/>
          <p14:tracePt t="40514" x="1674813" y="6459538"/>
          <p14:tracePt t="40516" x="1666875" y="6459538"/>
          <p14:tracePt t="40518" x="1651000" y="6459538"/>
          <p14:tracePt t="40520" x="1643063" y="6459538"/>
          <p14:tracePt t="40522" x="1635125" y="6459538"/>
          <p14:tracePt t="40524" x="1619250" y="6451600"/>
          <p14:tracePt t="40527" x="1609725" y="6451600"/>
          <p14:tracePt t="40530" x="1593850" y="6451600"/>
          <p14:tracePt t="40532" x="1585913" y="6451600"/>
          <p14:tracePt t="40534" x="1577975" y="6451600"/>
          <p14:tracePt t="40536" x="1570038" y="6451600"/>
          <p14:tracePt t="40538" x="1562100" y="6451600"/>
          <p14:tracePt t="40540" x="1554163" y="6451600"/>
          <p14:tracePt t="40542" x="1544638" y="6451600"/>
          <p14:tracePt t="40546" x="1528763" y="6451600"/>
          <p14:tracePt t="40550" x="1520825" y="6451600"/>
          <p14:tracePt t="40553" x="1512888" y="6451600"/>
          <p14:tracePt t="40554" x="1504950" y="6451600"/>
          <p14:tracePt t="40556" x="1497013" y="6451600"/>
          <p14:tracePt t="40558" x="1489075" y="6451600"/>
          <p14:tracePt t="40560" x="1479550" y="6451600"/>
          <p14:tracePt t="40562" x="1471613" y="6451600"/>
          <p14:tracePt t="40564" x="1463675" y="6451600"/>
          <p14:tracePt t="40566" x="1455738" y="6451600"/>
          <p14:tracePt t="40569" x="1439863" y="6459538"/>
          <p14:tracePt t="40570" x="1431925" y="6459538"/>
          <p14:tracePt t="40572" x="1431925" y="6467475"/>
          <p14:tracePt t="40574" x="1414463" y="6467475"/>
          <p14:tracePt t="40576" x="1406525" y="6467475"/>
          <p14:tracePt t="40578" x="1398588" y="6467475"/>
          <p14:tracePt t="40580" x="1398588" y="6475413"/>
          <p14:tracePt t="40582" x="1390650" y="6475413"/>
          <p14:tracePt t="40586" x="1382713" y="6483350"/>
          <p14:tracePt t="40590" x="1374775" y="6483350"/>
          <p14:tracePt t="40592" x="1366838" y="6483350"/>
          <p14:tracePt t="40594" x="1366838" y="6491288"/>
          <p14:tracePt t="40596" x="1358900" y="6500813"/>
          <p14:tracePt t="40600" x="1358900" y="6508750"/>
          <p14:tracePt t="40604" x="1349375" y="6508750"/>
          <p14:tracePt t="40606" x="1349375" y="6516688"/>
          <p14:tracePt t="40608" x="1341438" y="6516688"/>
          <p14:tracePt t="40610" x="1333500" y="6516688"/>
          <p14:tracePt t="40613" x="1333500" y="6524625"/>
          <p14:tracePt t="40614" x="1333500" y="6532563"/>
          <p14:tracePt t="40616" x="1325563" y="6532563"/>
          <p14:tracePt t="40620" x="1317625" y="6540500"/>
          <p14:tracePt t="40624" x="1309688" y="6540500"/>
          <p14:tracePt t="40626" x="1309688" y="6548438"/>
          <p14:tracePt t="40630" x="1301750" y="6548438"/>
          <p14:tracePt t="40632" x="1293813" y="6556375"/>
          <p14:tracePt t="40634" x="1293813" y="6565900"/>
          <p14:tracePt t="40638" x="1284288" y="6573838"/>
          <p14:tracePt t="40642" x="1276350" y="6581775"/>
          <p14:tracePt t="40646" x="1268413" y="6581775"/>
          <p14:tracePt t="40649" x="1268413" y="6589713"/>
          <p14:tracePt t="40650" x="1260475" y="6589713"/>
          <p14:tracePt t="40653" x="1260475" y="6597650"/>
          <p14:tracePt t="40654" x="1252538" y="6597650"/>
          <p14:tracePt t="40656" x="1244600" y="6605588"/>
          <p14:tracePt t="40657" x="1236663" y="6605588"/>
          <p14:tracePt t="40660" x="1236663" y="6613525"/>
          <p14:tracePt t="40662" x="1228725" y="6613525"/>
          <p14:tracePt t="40664" x="1220788" y="6613525"/>
          <p14:tracePt t="40666" x="1211263" y="6621463"/>
          <p14:tracePt t="40668" x="1211263" y="6630988"/>
          <p14:tracePt t="40670" x="1203325" y="6630988"/>
          <p14:tracePt t="40672" x="1203325" y="6638925"/>
          <p14:tracePt t="40674" x="1195388" y="6638925"/>
          <p14:tracePt t="40676" x="1195388" y="6646863"/>
          <p14:tracePt t="40678" x="1187450" y="6646863"/>
          <p14:tracePt t="40680" x="1179513" y="6654800"/>
          <p14:tracePt t="40682" x="1171575" y="6654800"/>
          <p14:tracePt t="40684" x="1171575" y="6662738"/>
          <p14:tracePt t="40686" x="1163638" y="6662738"/>
          <p14:tracePt t="40688" x="1163638" y="6670675"/>
          <p14:tracePt t="40692" x="1155700" y="6670675"/>
          <p14:tracePt t="40694" x="1146175" y="6678613"/>
          <p14:tracePt t="40698" x="1138238" y="6686550"/>
          <p14:tracePt t="40702" x="1138238" y="6696075"/>
          <p14:tracePt t="40706" x="1138238" y="6704013"/>
          <p14:tracePt t="40710" x="1138238" y="6711950"/>
          <p14:tracePt t="40738" x="1138238" y="6719888"/>
          <p14:tracePt t="40742" x="1146175" y="6727825"/>
          <p14:tracePt t="40746" x="1155700" y="6727825"/>
          <p14:tracePt t="40755" x="1163638" y="6735763"/>
          <p14:tracePt t="40758" x="1163638" y="6743700"/>
          <p14:tracePt t="40760" x="1171575" y="6743700"/>
          <p14:tracePt t="40764" x="1179513" y="6743700"/>
          <p14:tracePt t="40766" x="1187450" y="6751638"/>
          <p14:tracePt t="40768" x="1187450" y="6761163"/>
          <p14:tracePt t="40771" x="1195388" y="6761163"/>
          <p14:tracePt t="40774" x="1203325" y="6769100"/>
          <p14:tracePt t="40776" x="1211263" y="6769100"/>
          <p14:tracePt t="40778" x="1220788" y="6777038"/>
          <p14:tracePt t="40780" x="1228725" y="6777038"/>
          <p14:tracePt t="40784" x="1244600" y="6784975"/>
          <p14:tracePt t="40786" x="1252538" y="6792913"/>
          <p14:tracePt t="40788" x="1260475" y="6792913"/>
          <p14:tracePt t="40790" x="1276350" y="6800850"/>
          <p14:tracePt t="40793" x="1293813" y="6808788"/>
          <p14:tracePt t="40795" x="1309688" y="6808788"/>
          <p14:tracePt t="40796" x="1325563" y="6816725"/>
          <p14:tracePt t="40798" x="1341438" y="6816725"/>
          <p14:tracePt t="40800" x="1366838" y="6826250"/>
          <p14:tracePt t="40802" x="1382713" y="6834188"/>
          <p14:tracePt t="40805" x="1398588" y="6842125"/>
          <p14:tracePt t="40806" x="1414463" y="6842125"/>
          <p14:tracePt t="40808" x="1431925" y="6850063"/>
          <p14:tracePt t="40992" x="2570163" y="6842125"/>
          <p14:tracePt t="40996" x="2570163" y="6834188"/>
          <p14:tracePt t="40998" x="2578100" y="6834188"/>
          <p14:tracePt t="41000" x="2578100" y="6826250"/>
          <p14:tracePt t="41006" x="2578100" y="6816725"/>
          <p14:tracePt t="41016" x="2578100" y="6808788"/>
          <p14:tracePt t="41020" x="2578100" y="6800850"/>
          <p14:tracePt t="41024" x="2586038" y="6800850"/>
          <p14:tracePt t="41028" x="2586038" y="6792913"/>
          <p14:tracePt t="41034" x="2586038" y="6784975"/>
          <p14:tracePt t="41046" x="2586038" y="6777038"/>
          <p14:tracePt t="41048" x="2586038" y="6769100"/>
          <p14:tracePt t="41054" x="2586038" y="6761163"/>
          <p14:tracePt t="41058" x="2586038" y="6751638"/>
          <p14:tracePt t="41062" x="2578100" y="6751638"/>
          <p14:tracePt t="41064" x="2570163" y="6743700"/>
          <p14:tracePt t="41066" x="2570163" y="6735763"/>
          <p14:tracePt t="41068" x="2570163" y="6719888"/>
          <p14:tracePt t="41070" x="2562225" y="6719888"/>
          <p14:tracePt t="41072" x="2562225" y="6711950"/>
          <p14:tracePt t="41074" x="2554288" y="6704013"/>
          <p14:tracePt t="41076" x="2546350" y="6696075"/>
          <p14:tracePt t="41078" x="2546350" y="6678613"/>
          <p14:tracePt t="41080" x="2538413" y="6670675"/>
          <p14:tracePt t="41083" x="2528888" y="6662738"/>
          <p14:tracePt t="41084" x="2528888" y="6646863"/>
          <p14:tracePt t="41086" x="2520950" y="6638925"/>
          <p14:tracePt t="41088" x="2513013" y="6630988"/>
          <p14:tracePt t="41090" x="2505075" y="6621463"/>
          <p14:tracePt t="41092" x="2489200" y="6605588"/>
          <p14:tracePt t="41093" x="2481263" y="6597650"/>
          <p14:tracePt t="41096" x="2473325" y="6589713"/>
          <p14:tracePt t="41098" x="2463800" y="6573838"/>
          <p14:tracePt t="41099" x="2447925" y="6565900"/>
          <p14:tracePt t="41102" x="2439988" y="6548438"/>
          <p14:tracePt t="41104" x="2432050" y="6540500"/>
          <p14:tracePt t="41106" x="2416175" y="6532563"/>
          <p14:tracePt t="41107" x="2408238" y="6516688"/>
          <p14:tracePt t="41110" x="2390775" y="6508750"/>
          <p14:tracePt t="41112" x="2374900" y="6500813"/>
          <p14:tracePt t="41114" x="2366963" y="6491288"/>
          <p14:tracePt t="41116" x="2351088" y="6483350"/>
          <p14:tracePt t="41118" x="2333625" y="6475413"/>
          <p14:tracePt t="41120" x="2325688" y="6467475"/>
          <p14:tracePt t="41122" x="2309813" y="6459538"/>
          <p14:tracePt t="41124" x="2286000" y="6451600"/>
          <p14:tracePt t="41126" x="2278063" y="6443663"/>
          <p14:tracePt t="41128" x="2268538" y="6443663"/>
          <p14:tracePt t="41130" x="2244725" y="6435725"/>
          <p14:tracePt t="41132" x="2236788" y="6426200"/>
          <p14:tracePt t="41134" x="2220913" y="6426200"/>
          <p14:tracePt t="41136" x="2203450" y="6418263"/>
          <p14:tracePt t="41138" x="2179638" y="6410325"/>
          <p14:tracePt t="41140" x="2163763" y="6402388"/>
          <p14:tracePt t="41142" x="2155825" y="6402388"/>
          <p14:tracePt t="41144" x="2138363" y="6394450"/>
          <p14:tracePt t="41146" x="2122488" y="6386513"/>
          <p14:tracePt t="41148" x="2098675" y="6386513"/>
          <p14:tracePt t="41150" x="2082800" y="6386513"/>
          <p14:tracePt t="41152" x="2065338" y="6378575"/>
          <p14:tracePt t="41154" x="2049463" y="6370638"/>
          <p14:tracePt t="41156" x="2025650" y="6370638"/>
          <p14:tracePt t="41158" x="2008188" y="6361113"/>
          <p14:tracePt t="41160" x="1984375" y="6361113"/>
          <p14:tracePt t="41162" x="1960563" y="6361113"/>
          <p14:tracePt t="41165" x="1927225" y="6353175"/>
          <p14:tracePt t="41166" x="1903413" y="6353175"/>
          <p14:tracePt t="41168" x="1887538" y="6345238"/>
          <p14:tracePt t="41170" x="1862138" y="6345238"/>
          <p14:tracePt t="41172" x="1838325" y="6345238"/>
          <p14:tracePt t="41174" x="1814513" y="6337300"/>
          <p14:tracePt t="41176" x="1797050" y="6337300"/>
          <p14:tracePt t="41178" x="1773238" y="6337300"/>
          <p14:tracePt t="41180" x="1757363" y="6337300"/>
          <p14:tracePt t="41182" x="1731963" y="6337300"/>
          <p14:tracePt t="41184" x="1716088" y="6337300"/>
          <p14:tracePt t="41186" x="1692275" y="6337300"/>
          <p14:tracePt t="41188" x="1674813" y="6337300"/>
          <p14:tracePt t="41190" x="1658938" y="6337300"/>
          <p14:tracePt t="41192" x="1635125" y="6337300"/>
          <p14:tracePt t="41194" x="1619250" y="6337300"/>
          <p14:tracePt t="41196" x="1601788" y="6337300"/>
          <p14:tracePt t="41198" x="1585913" y="6337300"/>
          <p14:tracePt t="41200" x="1570038" y="6337300"/>
          <p14:tracePt t="41202" x="1562100" y="6337300"/>
          <p14:tracePt t="41204" x="1544638" y="6337300"/>
          <p14:tracePt t="41206" x="1528763" y="6337300"/>
          <p14:tracePt t="41208" x="1520825" y="6337300"/>
          <p14:tracePt t="41210" x="1504950" y="6337300"/>
          <p14:tracePt t="41212" x="1497013" y="6345238"/>
          <p14:tracePt t="41214" x="1489075" y="6345238"/>
          <p14:tracePt t="41216" x="1471613" y="6353175"/>
          <p14:tracePt t="41218" x="1463675" y="6353175"/>
          <p14:tracePt t="41220" x="1455738" y="6361113"/>
          <p14:tracePt t="41223" x="1439863" y="6361113"/>
          <p14:tracePt t="41224" x="1431925" y="6361113"/>
          <p14:tracePt t="41226" x="1423988" y="6370638"/>
          <p14:tracePt t="41228" x="1406525" y="6370638"/>
          <p14:tracePt t="41230" x="1390650" y="6370638"/>
          <p14:tracePt t="41232" x="1382713" y="6378575"/>
          <p14:tracePt t="41234" x="1374775" y="6386513"/>
          <p14:tracePt t="41236" x="1358900" y="6386513"/>
          <p14:tracePt t="41238" x="1341438" y="6394450"/>
          <p14:tracePt t="41240" x="1325563" y="6402388"/>
          <p14:tracePt t="41243" x="1309688" y="6402388"/>
          <p14:tracePt t="41244" x="1293813" y="6402388"/>
          <p14:tracePt t="41246" x="1276350" y="6410325"/>
          <p14:tracePt t="41248" x="1260475" y="6418263"/>
          <p14:tracePt t="41250" x="1252538" y="6426200"/>
          <p14:tracePt t="41252" x="1228725" y="6435725"/>
          <p14:tracePt t="41254" x="1211263" y="6443663"/>
          <p14:tracePt t="41256" x="1195388" y="6443663"/>
          <p14:tracePt t="41258" x="1179513" y="6459538"/>
          <p14:tracePt t="41260" x="1155700" y="6467475"/>
          <p14:tracePt t="41262" x="1138238" y="6475413"/>
          <p14:tracePt t="41264" x="1122363" y="6491288"/>
          <p14:tracePt t="41266" x="1106488" y="6491288"/>
          <p14:tracePt t="41268" x="1090613" y="6500813"/>
          <p14:tracePt t="41270" x="1065213" y="6516688"/>
          <p14:tracePt t="41272" x="1049338" y="6524625"/>
          <p14:tracePt t="41274" x="1033463" y="6532563"/>
          <p14:tracePt t="41276" x="1016000" y="6540500"/>
          <p14:tracePt t="41278" x="1000125" y="6540500"/>
          <p14:tracePt t="41280" x="976313" y="6548438"/>
          <p14:tracePt t="41282" x="960438" y="6556375"/>
          <p14:tracePt t="41284" x="950913" y="6556375"/>
          <p14:tracePt t="41286" x="935038" y="6565900"/>
          <p14:tracePt t="41288" x="911225" y="6581775"/>
          <p14:tracePt t="41290" x="895350" y="6581775"/>
          <p14:tracePt t="41292" x="885825" y="6589713"/>
          <p14:tracePt t="41294" x="869950" y="6597650"/>
          <p14:tracePt t="41296" x="862013" y="6597650"/>
          <p14:tracePt t="41298" x="854075" y="6605588"/>
          <p14:tracePt t="41300" x="838200" y="6613525"/>
          <p14:tracePt t="41302" x="830263" y="6621463"/>
          <p14:tracePt t="41304" x="820738" y="6621463"/>
          <p14:tracePt t="41306" x="812800" y="6630988"/>
          <p14:tracePt t="41308" x="804863" y="6630988"/>
          <p14:tracePt t="41312" x="804863" y="6638925"/>
          <p14:tracePt t="41314" x="804863" y="6646863"/>
          <p14:tracePt t="41318" x="796925" y="6646863"/>
          <p14:tracePt t="41322" x="796925" y="6654800"/>
          <p14:tracePt t="41330" x="796925" y="6662738"/>
          <p14:tracePt t="41336" x="796925" y="6670675"/>
          <p14:tracePt t="41344" x="796925" y="6678613"/>
          <p14:tracePt t="41346" x="796925" y="6686550"/>
          <p14:tracePt t="41348" x="804863" y="6686550"/>
          <p14:tracePt t="41350" x="812800" y="6696075"/>
          <p14:tracePt t="41356" x="820738" y="6704013"/>
          <p14:tracePt t="41361" x="830263" y="6704013"/>
          <p14:tracePt t="41367" x="838200" y="6719888"/>
          <p14:tracePt t="41371" x="854075" y="6727825"/>
          <p14:tracePt t="41374" x="862013" y="6735763"/>
          <p14:tracePt t="41376" x="869950" y="6743700"/>
          <p14:tracePt t="41379" x="877888" y="6743700"/>
          <p14:tracePt t="41380" x="885825" y="6743700"/>
          <p14:tracePt t="41383" x="895350" y="6751638"/>
          <p14:tracePt t="41386" x="903288" y="6761163"/>
          <p14:tracePt t="41388" x="919163" y="6761163"/>
          <p14:tracePt t="41390" x="919163" y="6769100"/>
          <p14:tracePt t="41392" x="927100" y="6769100"/>
          <p14:tracePt t="41394" x="942975" y="6777038"/>
          <p14:tracePt t="41396" x="950913" y="6777038"/>
          <p14:tracePt t="41398" x="960438" y="6784975"/>
          <p14:tracePt t="41400" x="976313" y="6784975"/>
          <p14:tracePt t="41402" x="984250" y="6784975"/>
          <p14:tracePt t="41404" x="992188" y="6784975"/>
          <p14:tracePt t="41406" x="1008063" y="6792913"/>
          <p14:tracePt t="41409" x="1016000" y="6792913"/>
          <p14:tracePt t="41412" x="1033463" y="6800850"/>
          <p14:tracePt t="41414" x="1073150" y="6800850"/>
          <p14:tracePt t="41416" x="1081088" y="6800850"/>
          <p14:tracePt t="41418" x="1098550" y="6800850"/>
          <p14:tracePt t="41420" x="1114425" y="6808788"/>
          <p14:tracePt t="41422" x="1130300" y="6808788"/>
          <p14:tracePt t="41424" x="1146175" y="6808788"/>
          <p14:tracePt t="41426" x="1171575" y="6808788"/>
          <p14:tracePt t="41429" x="1187450" y="6808788"/>
          <p14:tracePt t="41430" x="1203325" y="6816725"/>
          <p14:tracePt t="41432" x="1228725" y="6816725"/>
          <p14:tracePt t="41434" x="1252538" y="6816725"/>
          <p14:tracePt t="41436" x="1268413" y="6816725"/>
          <p14:tracePt t="41438" x="1293813" y="6826250"/>
          <p14:tracePt t="41440" x="1317625" y="6826250"/>
          <p14:tracePt t="41442" x="1341438" y="6826250"/>
          <p14:tracePt t="41444" x="1366838" y="6826250"/>
          <p14:tracePt t="41446" x="1398588" y="6826250"/>
          <p14:tracePt t="41448" x="1431925" y="6826250"/>
          <p14:tracePt t="41450" x="1463675" y="6826250"/>
          <p14:tracePt t="41452" x="1504950" y="6826250"/>
          <p14:tracePt t="41454" x="1536700" y="6826250"/>
          <p14:tracePt t="41456" x="1562100" y="6826250"/>
          <p14:tracePt t="41458" x="1585913" y="6826250"/>
          <p14:tracePt t="41460" x="1619250" y="6826250"/>
          <p14:tracePt t="41462" x="1643063" y="6826250"/>
          <p14:tracePt t="41464" x="1666875" y="6826250"/>
          <p14:tracePt t="41466" x="1692275" y="6826250"/>
          <p14:tracePt t="41468" x="1716088" y="6826250"/>
          <p14:tracePt t="41470" x="1739900" y="6826250"/>
          <p14:tracePt t="41472" x="1757363" y="6816725"/>
          <p14:tracePt t="41474" x="1781175" y="6816725"/>
          <p14:tracePt t="41475" x="1804988" y="6808788"/>
          <p14:tracePt t="41478" x="1822450" y="6808788"/>
          <p14:tracePt t="41480" x="1838325" y="6808788"/>
          <p14:tracePt t="41482" x="1854200" y="6808788"/>
          <p14:tracePt t="41485" x="1879600" y="6800850"/>
          <p14:tracePt t="41486" x="1895475" y="6800850"/>
          <p14:tracePt t="41488" x="1911350" y="6792913"/>
          <p14:tracePt t="41490" x="1927225" y="6784975"/>
          <p14:tracePt t="41492" x="1943100" y="6784975"/>
          <p14:tracePt t="41494" x="1968500" y="6784975"/>
          <p14:tracePt t="41496" x="1992313" y="6777038"/>
          <p14:tracePt t="41498" x="2008188" y="6769100"/>
          <p14:tracePt t="41500" x="2025650" y="6761163"/>
          <p14:tracePt t="41502" x="2041525" y="6761163"/>
          <p14:tracePt t="41505" x="2057400" y="6761163"/>
          <p14:tracePt t="41506" x="2073275" y="6761163"/>
          <p14:tracePt t="41508" x="2090738" y="6761163"/>
          <p14:tracePt t="41510" x="2098675" y="6751638"/>
          <p14:tracePt t="41512" x="2114550" y="6751638"/>
          <p14:tracePt t="41514" x="2130425" y="6743700"/>
          <p14:tracePt t="41516" x="2147888" y="6743700"/>
          <p14:tracePt t="41518" x="2155825" y="6743700"/>
          <p14:tracePt t="41520" x="2163763" y="6735763"/>
          <p14:tracePt t="41522" x="2179638" y="6735763"/>
          <p14:tracePt t="41524" x="2187575" y="6727825"/>
          <p14:tracePt t="41526" x="2195513" y="6727825"/>
          <p14:tracePt t="41528" x="2212975" y="6727825"/>
          <p14:tracePt t="41530" x="2212975" y="6719888"/>
          <p14:tracePt t="41532" x="2228850" y="6719888"/>
          <p14:tracePt t="41534" x="2228850" y="6711950"/>
          <p14:tracePt t="41536" x="2236788" y="6711950"/>
          <p14:tracePt t="41538" x="2236788" y="6704013"/>
          <p14:tracePt t="41540" x="2244725" y="6704013"/>
          <p14:tracePt t="41542" x="2252663" y="6704013"/>
          <p14:tracePt t="41544" x="2260600" y="6696075"/>
          <p14:tracePt t="41548" x="2268538" y="6696075"/>
          <p14:tracePt t="41550" x="2268538" y="6686550"/>
          <p14:tracePt t="41552" x="2278063" y="6686550"/>
          <p14:tracePt t="41555" x="2278063" y="6678613"/>
          <p14:tracePt t="41556" x="2286000" y="6678613"/>
          <p14:tracePt t="41558" x="2293938" y="6678613"/>
          <p14:tracePt t="41564" x="2301875" y="6678613"/>
          <p14:tracePt t="41567" x="2301875" y="6670675"/>
          <p14:tracePt t="41570" x="2301875" y="6662738"/>
          <p14:tracePt t="41580" x="2301875" y="6654800"/>
          <p14:tracePt t="41584" x="2309813" y="6646863"/>
          <p14:tracePt t="41590" x="2309813" y="6638925"/>
          <p14:tracePt t="41596" x="2309813" y="6630988"/>
          <p14:tracePt t="41600" x="2309813" y="6621463"/>
          <p14:tracePt t="41602" x="2309813" y="6613525"/>
          <p14:tracePt t="41606" x="2309813" y="6605588"/>
          <p14:tracePt t="41608" x="2309813" y="6597650"/>
          <p14:tracePt t="41612" x="2309813" y="6581775"/>
          <p14:tracePt t="41614" x="2309813" y="6573838"/>
          <p14:tracePt t="41616" x="2309813" y="6565900"/>
          <p14:tracePt t="41620" x="2301875" y="6556375"/>
          <p14:tracePt t="41622" x="2301875" y="6548438"/>
          <p14:tracePt t="41625" x="2301875" y="6540500"/>
          <p14:tracePt t="41626" x="2293938" y="6532563"/>
          <p14:tracePt t="41628" x="2293938" y="6524625"/>
          <p14:tracePt t="41630" x="2293938" y="6516688"/>
          <p14:tracePt t="41634" x="2286000" y="6508750"/>
          <p14:tracePt t="41638" x="2278063" y="6500813"/>
          <p14:tracePt t="41640" x="2278063" y="6491288"/>
          <p14:tracePt t="41642" x="2268538" y="6491288"/>
          <p14:tracePt t="41644" x="2260600" y="6483350"/>
          <p14:tracePt t="41646" x="2260600" y="6475413"/>
          <p14:tracePt t="41648" x="2252663" y="6475413"/>
          <p14:tracePt t="41652" x="2252663" y="6467475"/>
          <p14:tracePt t="41654" x="2244725" y="6459538"/>
          <p14:tracePt t="41656" x="2236788" y="6459538"/>
          <p14:tracePt t="41658" x="2236788" y="6451600"/>
          <p14:tracePt t="41660" x="2228850" y="6451600"/>
          <p14:tracePt t="41662" x="2220913" y="6451600"/>
          <p14:tracePt t="41664" x="2212975" y="6451600"/>
          <p14:tracePt t="41666" x="2203450" y="6443663"/>
          <p14:tracePt t="41668" x="2187575" y="6435725"/>
          <p14:tracePt t="41672" x="2179638" y="6435725"/>
          <p14:tracePt t="41674" x="2171700" y="6426200"/>
          <p14:tracePt t="41676" x="2155825" y="6426200"/>
          <p14:tracePt t="41678" x="2147888" y="6426200"/>
          <p14:tracePt t="41680" x="2138363" y="6418263"/>
          <p14:tracePt t="41682" x="2122488" y="6418263"/>
          <p14:tracePt t="41684" x="2106613" y="6418263"/>
          <p14:tracePt t="41686" x="2090738" y="6418263"/>
          <p14:tracePt t="41688" x="2082800" y="6418263"/>
          <p14:tracePt t="41690" x="2073275" y="6418263"/>
          <p14:tracePt t="41692" x="2057400" y="6418263"/>
          <p14:tracePt t="41694" x="2041525" y="6418263"/>
          <p14:tracePt t="41696" x="2025650" y="6418263"/>
          <p14:tracePt t="41698" x="2008188" y="6418263"/>
          <p14:tracePt t="41700" x="1992313" y="6418263"/>
          <p14:tracePt t="41702" x="1976438" y="6418263"/>
          <p14:tracePt t="41704" x="1960563" y="6418263"/>
          <p14:tracePt t="41706" x="1943100" y="6418263"/>
          <p14:tracePt t="41708" x="1927225" y="6418263"/>
          <p14:tracePt t="41711" x="1911350" y="6418263"/>
          <p14:tracePt t="41713" x="1895475" y="6418263"/>
          <p14:tracePt t="41714" x="1879600" y="6418263"/>
          <p14:tracePt t="41716" x="1862138" y="6418263"/>
          <p14:tracePt t="41718" x="1838325" y="6426200"/>
          <p14:tracePt t="41720" x="1822450" y="6426200"/>
          <p14:tracePt t="41722" x="1804988" y="6435725"/>
          <p14:tracePt t="41724" x="1789113" y="6435725"/>
          <p14:tracePt t="41726" x="1773238" y="6435725"/>
          <p14:tracePt t="41728" x="1757363" y="6435725"/>
          <p14:tracePt t="41730" x="1731963" y="6435725"/>
          <p14:tracePt t="41732" x="1716088" y="6443663"/>
          <p14:tracePt t="41734" x="1700213" y="6443663"/>
          <p14:tracePt t="41736" x="1684338" y="6451600"/>
          <p14:tracePt t="41738" x="1674813" y="6451600"/>
          <p14:tracePt t="41740" x="1651000" y="6459538"/>
          <p14:tracePt t="41742" x="1643063" y="6459538"/>
          <p14:tracePt t="41744" x="1635125" y="6459538"/>
          <p14:tracePt t="41746" x="1627188" y="6459538"/>
          <p14:tracePt t="41748" x="1619250" y="6467475"/>
          <p14:tracePt t="41750" x="1609725" y="6467475"/>
          <p14:tracePt t="41754" x="1601788" y="6475413"/>
          <p14:tracePt t="41758" x="1593850" y="6475413"/>
          <p14:tracePt t="41762" x="1585913" y="6483350"/>
          <p14:tracePt t="41765" x="1585913" y="6491288"/>
          <p14:tracePt t="41766" x="1577975" y="6491288"/>
          <p14:tracePt t="41774" x="1577975" y="6500813"/>
          <p14:tracePt t="41780" x="1577975" y="6508750"/>
          <p14:tracePt t="41783" x="1570038" y="6508750"/>
          <p14:tracePt t="41784" x="1570038" y="6516688"/>
          <p14:tracePt t="41786" x="1570038" y="6524625"/>
          <p14:tracePt t="41792" x="1570038" y="6532563"/>
          <p14:tracePt t="41797" x="1570038" y="6540500"/>
          <p14:tracePt t="41800" x="1562100" y="6548438"/>
          <p14:tracePt t="41802" x="1562100" y="6556375"/>
          <p14:tracePt t="41806" x="1562100" y="6565900"/>
          <p14:tracePt t="41812" x="1562100" y="6573838"/>
          <p14:tracePt t="41816" x="1562100" y="6589713"/>
          <p14:tracePt t="41820" x="1562100" y="6597650"/>
          <p14:tracePt t="41824" x="1562100" y="6613525"/>
          <p14:tracePt t="41826" x="1562100" y="6621463"/>
          <p14:tracePt t="41830" x="1562100" y="6638925"/>
          <p14:tracePt t="41834" x="1570038" y="6654800"/>
          <p14:tracePt t="41838" x="1577975" y="6662738"/>
          <p14:tracePt t="41840" x="1577975" y="6670675"/>
          <p14:tracePt t="41844" x="1577975" y="6678613"/>
          <p14:tracePt t="41846" x="1577975" y="6686550"/>
          <p14:tracePt t="41848" x="1577975" y="6696075"/>
          <p14:tracePt t="41850" x="1585913" y="6696075"/>
          <p14:tracePt t="41852" x="1585913" y="6711950"/>
          <p14:tracePt t="41856" x="1585913" y="6719888"/>
          <p14:tracePt t="41858" x="1593850" y="6719888"/>
          <p14:tracePt t="41860" x="1593850" y="6727825"/>
          <p14:tracePt t="41864" x="1593850" y="6735763"/>
          <p14:tracePt t="41866" x="1601788" y="6743700"/>
          <p14:tracePt t="41870" x="1609725" y="6751638"/>
          <p14:tracePt t="41874" x="1609725" y="6761163"/>
          <p14:tracePt t="41876" x="1619250" y="6761163"/>
          <p14:tracePt t="41878" x="1619250" y="6769100"/>
          <p14:tracePt t="41880" x="1627188" y="6777038"/>
          <p14:tracePt t="41884" x="1635125" y="6784975"/>
          <p14:tracePt t="41886" x="1643063" y="6784975"/>
          <p14:tracePt t="41888" x="1643063" y="6792913"/>
          <p14:tracePt t="41890" x="1651000" y="6792913"/>
          <p14:tracePt t="41892" x="1651000" y="6800850"/>
          <p14:tracePt t="41894" x="1658938" y="6808788"/>
          <p14:tracePt t="41898" x="1666875" y="6816725"/>
          <p14:tracePt t="41902" x="1674813" y="6816725"/>
          <p14:tracePt t="41905" x="1684338" y="6826250"/>
          <p14:tracePt t="41906" x="1692275" y="6826250"/>
          <p14:tracePt t="41907" x="1700213" y="6834188"/>
          <p14:tracePt t="41910" x="1700213" y="6842125"/>
          <p14:tracePt t="41912" x="1708150" y="6842125"/>
          <p14:tracePt t="41916" x="1716088" y="6842125"/>
          <p14:tracePt t="41918" x="1724025" y="6850063"/>
          <p14:tracePt t="41922" x="1731963" y="6850063"/>
          <p14:tracePt t="42110" x="3140075" y="6834188"/>
          <p14:tracePt t="42113" x="3179763" y="6826250"/>
          <p14:tracePt t="42114" x="3228975" y="6816725"/>
          <p14:tracePt t="42115" x="3278188" y="6800850"/>
          <p14:tracePt t="42118" x="3309938" y="6792913"/>
          <p14:tracePt t="42119" x="3359150" y="6777038"/>
          <p14:tracePt t="42122" x="3400425" y="6769100"/>
          <p14:tracePt t="42124" x="3448050" y="6769100"/>
          <p14:tracePt t="42126" x="3481388" y="6751638"/>
          <p14:tracePt t="42128" x="3521075" y="6735763"/>
          <p14:tracePt t="42130" x="3554413" y="6719888"/>
          <p14:tracePt t="42132" x="3595688" y="6704013"/>
          <p14:tracePt t="42134" x="3627438" y="6696075"/>
          <p14:tracePt t="42136" x="3668713" y="6686550"/>
          <p14:tracePt t="42138" x="3692525" y="6670675"/>
          <p14:tracePt t="42141" x="3716338" y="6654800"/>
          <p14:tracePt t="42143" x="3749675" y="6646863"/>
          <p14:tracePt t="42146" x="3773488" y="6630988"/>
          <p14:tracePt t="42146" x="3790950" y="6621463"/>
          <p14:tracePt t="42148" x="3806825" y="6621463"/>
          <p14:tracePt t="42150" x="3830638" y="6605588"/>
          <p14:tracePt t="42152" x="3838575" y="6597650"/>
          <p14:tracePt t="42154" x="3854450" y="6581775"/>
          <p14:tracePt t="42156" x="3871913" y="6573838"/>
          <p14:tracePt t="42158" x="3879850" y="6573838"/>
          <p14:tracePt t="42160" x="3895725" y="6556375"/>
          <p14:tracePt t="42162" x="3903663" y="6548438"/>
          <p14:tracePt t="42164" x="3911600" y="6540500"/>
          <p14:tracePt t="42166" x="3919538" y="6540500"/>
          <p14:tracePt t="42168" x="3929063" y="6524625"/>
          <p14:tracePt t="42170" x="3937000" y="6524625"/>
          <p14:tracePt t="42172" x="3944938" y="6516688"/>
          <p14:tracePt t="42174" x="3952875" y="6508750"/>
          <p14:tracePt t="42176" x="3960813" y="6500813"/>
          <p14:tracePt t="42178" x="3968750" y="6500813"/>
          <p14:tracePt t="42180" x="3984625" y="6491288"/>
          <p14:tracePt t="42182" x="3984625" y="6483350"/>
          <p14:tracePt t="42184" x="4002088" y="6475413"/>
          <p14:tracePt t="42186" x="4010025" y="6459538"/>
          <p14:tracePt t="42188" x="4017963" y="6459538"/>
          <p14:tracePt t="42190" x="4033838" y="6443663"/>
          <p14:tracePt t="42192" x="4041775" y="6443663"/>
          <p14:tracePt t="42194" x="4059238" y="6426200"/>
          <p14:tracePt t="42196" x="4067175" y="6426200"/>
          <p14:tracePt t="42198" x="4075113" y="6410325"/>
          <p14:tracePt t="42199" x="4090988" y="6402388"/>
          <p14:tracePt t="42203" x="4098925" y="6386513"/>
          <p14:tracePt t="42204" x="4114800" y="6378575"/>
          <p14:tracePt t="42206" x="4124325" y="6361113"/>
          <p14:tracePt t="42208" x="4140200" y="6353175"/>
          <p14:tracePt t="42210" x="4148138" y="6345238"/>
          <p14:tracePt t="42212" x="4156075" y="6329363"/>
          <p14:tracePt t="42214" x="4171950" y="6321425"/>
          <p14:tracePt t="42216" x="4179888" y="6296025"/>
          <p14:tracePt t="42218" x="4197350" y="6280150"/>
          <p14:tracePt t="42220" x="4213225" y="6272213"/>
          <p14:tracePt t="42222" x="4229100" y="6248400"/>
          <p14:tracePt t="42224" x="4237038" y="6230938"/>
          <p14:tracePt t="42226" x="4254500" y="6215063"/>
          <p14:tracePt t="42228" x="4278313" y="6199188"/>
          <p14:tracePt t="42230" x="4286250" y="6175375"/>
          <p14:tracePt t="42232" x="4302125" y="6157913"/>
          <p14:tracePt t="42234" x="4319588" y="6142038"/>
          <p14:tracePt t="42236" x="4327525" y="6126163"/>
          <p14:tracePt t="42238" x="4343400" y="6092825"/>
          <p14:tracePt t="42240" x="4359275" y="6076950"/>
          <p14:tracePt t="42242" x="4367213" y="6061075"/>
          <p14:tracePt t="42244" x="4384675" y="6045200"/>
          <p14:tracePt t="42246" x="4392613" y="6011863"/>
          <p14:tracePt t="42247" x="4408488" y="5995988"/>
          <p14:tracePt t="42250" x="4416425" y="5980113"/>
          <p14:tracePt t="42252" x="4432300" y="5954713"/>
          <p14:tracePt t="42254" x="4440238" y="5938838"/>
          <p14:tracePt t="42256" x="4457700" y="5905500"/>
          <p14:tracePt t="42258" x="4465638" y="5889625"/>
          <p14:tracePt t="42260" x="4473575" y="5873750"/>
          <p14:tracePt t="42263" x="4481513" y="5857875"/>
          <p14:tracePt t="42264" x="4489450" y="5832475"/>
          <p14:tracePt t="42266" x="4505325" y="5800725"/>
          <p14:tracePt t="42268" x="4522788" y="5775325"/>
          <p14:tracePt t="42270" x="4522788" y="5759450"/>
          <p14:tracePt t="42272" x="4530725" y="5743575"/>
          <p14:tracePt t="42274" x="4538663" y="5719763"/>
          <p14:tracePt t="42276" x="4546600" y="5702300"/>
          <p14:tracePt t="42278" x="4554538" y="5686425"/>
          <p14:tracePt t="42280" x="4570413" y="5670550"/>
          <p14:tracePt t="42282" x="4570413" y="5645150"/>
          <p14:tracePt t="42284" x="4587875" y="5629275"/>
          <p14:tracePt t="42286" x="4595813" y="5613400"/>
          <p14:tracePt t="42288" x="4595813" y="5589588"/>
          <p14:tracePt t="42290" x="4611688" y="5572125"/>
          <p14:tracePt t="42292" x="4619625" y="5556250"/>
          <p14:tracePt t="42294" x="4627563" y="5532438"/>
          <p14:tracePt t="42296" x="4643438" y="5514975"/>
          <p14:tracePt t="42298" x="4652963" y="5499100"/>
          <p14:tracePt t="42299" x="4668838" y="5483225"/>
          <p14:tracePt t="42302" x="4676775" y="5459413"/>
          <p14:tracePt t="42304" x="4684713" y="5441950"/>
          <p14:tracePt t="42306" x="4692650" y="5418138"/>
          <p14:tracePt t="42308" x="4708525" y="5402263"/>
          <p14:tracePt t="42310" x="4718050" y="5376863"/>
          <p14:tracePt t="42312" x="4733925" y="5353050"/>
          <p14:tracePt t="42314" x="4749800" y="5329238"/>
          <p14:tracePt t="42316" x="4757738" y="5303838"/>
          <p14:tracePt t="42318" x="4773613" y="5280025"/>
          <p14:tracePt t="42320" x="4783138" y="5254625"/>
          <p14:tracePt t="42322" x="4806950" y="5230813"/>
          <p14:tracePt t="42324" x="4822825" y="5199063"/>
          <p14:tracePt t="42326" x="4830763" y="5173663"/>
          <p14:tracePt t="42328" x="4848225" y="5149850"/>
          <p14:tracePt t="42330" x="4864100" y="5124450"/>
          <p14:tracePt t="42332" x="4879975" y="5092700"/>
          <p14:tracePt t="42334" x="4895850" y="5059363"/>
          <p14:tracePt t="42336" x="4913313" y="5019675"/>
          <p14:tracePt t="42337" x="4921250" y="4994275"/>
          <p14:tracePt t="42340" x="4945063" y="4954588"/>
          <p14:tracePt t="42342" x="4968875" y="4913313"/>
          <p14:tracePt t="42344" x="4986338" y="4881563"/>
          <p14:tracePt t="42346" x="5002213" y="4832350"/>
          <p14:tracePt t="42348" x="5026025" y="4791075"/>
          <p14:tracePt t="42350" x="5033963" y="4751388"/>
          <p14:tracePt t="42352" x="5051425" y="4702175"/>
          <p14:tracePt t="42354" x="5067300" y="4660900"/>
          <p14:tracePt t="42356" x="5083175" y="4621213"/>
          <p14:tracePt t="42358" x="5099050" y="4572000"/>
          <p14:tracePt t="42360" x="5116513" y="4522788"/>
          <p14:tracePt t="42362" x="5132388" y="4491038"/>
          <p14:tracePt t="42364" x="5148263" y="4441825"/>
          <p14:tracePt t="42366" x="5164138" y="4392613"/>
          <p14:tracePt t="42368" x="5181600" y="4344988"/>
          <p14:tracePt t="42370" x="5181600" y="4303713"/>
          <p14:tracePt t="42372" x="5189538" y="4254500"/>
          <p14:tracePt t="42375" x="5205413" y="4197350"/>
          <p14:tracePt t="42376" x="5213350" y="4149725"/>
          <p14:tracePt t="42378" x="5221288" y="4108450"/>
          <p14:tracePt t="42380" x="5229225" y="4059238"/>
          <p14:tracePt t="42382" x="5237163" y="4019550"/>
          <p14:tracePt t="42384" x="5246688" y="3970338"/>
          <p14:tracePt t="42386" x="5246688" y="3929063"/>
          <p14:tracePt t="42388" x="5246688" y="3879850"/>
          <p14:tracePt t="42390" x="5246688" y="3840163"/>
          <p14:tracePt t="42392" x="5246688" y="3790950"/>
          <p14:tracePt t="42394" x="5254625" y="3759200"/>
          <p14:tracePt t="42396" x="5254625" y="3717925"/>
          <p14:tracePt t="42398" x="5262563" y="3676650"/>
          <p14:tracePt t="42400" x="5262563" y="3636963"/>
          <p14:tracePt t="42402" x="5262563" y="3603625"/>
          <p14:tracePt t="42404" x="5270500" y="3554413"/>
          <p14:tracePt t="42406" x="5270500" y="3522663"/>
          <p14:tracePt t="42408" x="5270500" y="3489325"/>
          <p14:tracePt t="42410" x="5278438" y="3441700"/>
          <p14:tracePt t="42412" x="5278438" y="3400425"/>
          <p14:tracePt t="42414" x="5278438" y="3368675"/>
          <p14:tracePt t="42416" x="5278438" y="3335338"/>
          <p14:tracePt t="42418" x="5278438" y="3294063"/>
          <p14:tracePt t="42420" x="5286375" y="3262313"/>
          <p14:tracePt t="42422" x="5286375" y="3228975"/>
          <p14:tracePt t="42424" x="5286375" y="3197225"/>
          <p14:tracePt t="42426" x="5286375" y="3155950"/>
          <p14:tracePt t="42428" x="5286375" y="3124200"/>
          <p14:tracePt t="42430" x="5286375" y="3090863"/>
          <p14:tracePt t="42432" x="5294313" y="3059113"/>
          <p14:tracePt t="42434" x="5294313" y="3033713"/>
          <p14:tracePt t="42436" x="5302250" y="3001963"/>
          <p14:tracePt t="42438" x="5302250" y="2978150"/>
          <p14:tracePt t="42440" x="5311775" y="2944813"/>
          <p14:tracePt t="42442" x="5319713" y="2921000"/>
          <p14:tracePt t="42444" x="5319713" y="2887663"/>
          <p14:tracePt t="42446" x="5319713" y="2855913"/>
          <p14:tracePt t="42448" x="5327650" y="2822575"/>
          <p14:tracePt t="42450" x="5335588" y="2790825"/>
          <p14:tracePt t="42453" x="5343525" y="2749550"/>
          <p14:tracePt t="42454" x="5343525" y="2717800"/>
          <p14:tracePt t="42456" x="5351463" y="2684463"/>
          <p14:tracePt t="42458" x="5351463" y="2660650"/>
          <p14:tracePt t="42460" x="5359400" y="2635250"/>
          <p14:tracePt t="42462" x="5367338" y="2595563"/>
          <p14:tracePt t="42464" x="5367338" y="2570163"/>
          <p14:tracePt t="42466" x="5367338" y="2538413"/>
          <p14:tracePt t="42468" x="5376863" y="2513013"/>
          <p14:tracePt t="42471" x="5384800" y="2481263"/>
          <p14:tracePt t="42473" x="5392738" y="2457450"/>
          <p14:tracePt t="42474" x="5392738" y="2432050"/>
          <p14:tracePt t="42476" x="5400675" y="2400300"/>
          <p14:tracePt t="42478" x="5400675" y="2374900"/>
          <p14:tracePt t="42479" x="5400675" y="2351088"/>
          <p14:tracePt t="42482" x="5400675" y="2327275"/>
          <p14:tracePt t="42484" x="5408613" y="2301875"/>
          <p14:tracePt t="42486" x="5408613" y="2262188"/>
          <p14:tracePt t="42488" x="5416550" y="2236788"/>
          <p14:tracePt t="42490" x="5424488" y="2212975"/>
          <p14:tracePt t="42492" x="5424488" y="2189163"/>
          <p14:tracePt t="42494" x="5424488" y="2163763"/>
          <p14:tracePt t="42496" x="5424488" y="2139950"/>
          <p14:tracePt t="42498" x="5432425" y="2114550"/>
          <p14:tracePt t="42500" x="5432425" y="2090738"/>
          <p14:tracePt t="42502" x="5432425" y="2074863"/>
          <p14:tracePt t="42504" x="5432425" y="2049463"/>
          <p14:tracePt t="42506" x="5441950" y="2025650"/>
          <p14:tracePt t="42508" x="5441950" y="2009775"/>
          <p14:tracePt t="42510" x="5449888" y="1984375"/>
          <p14:tracePt t="42512" x="5449888" y="1968500"/>
          <p14:tracePt t="42514" x="5449888" y="1944688"/>
          <p14:tracePt t="42516" x="5457825" y="1928813"/>
          <p14:tracePt t="42518" x="5457825" y="1911350"/>
          <p14:tracePt t="42520" x="5457825" y="1895475"/>
          <p14:tracePt t="42522" x="5457825" y="1879600"/>
          <p14:tracePt t="42524" x="5465763" y="1863725"/>
          <p14:tracePt t="42526" x="5465763" y="1838325"/>
          <p14:tracePt t="42528" x="5465763" y="1822450"/>
          <p14:tracePt t="42530" x="5473700" y="1806575"/>
          <p14:tracePt t="42532" x="5473700" y="1789113"/>
          <p14:tracePt t="42534" x="5473700" y="1773238"/>
          <p14:tracePt t="42536" x="5473700" y="1765300"/>
          <p14:tracePt t="42538" x="5473700" y="1741488"/>
          <p14:tracePt t="42540" x="5473700" y="1724025"/>
          <p14:tracePt t="42542" x="5481638" y="1716088"/>
          <p14:tracePt t="42544" x="5481638" y="1700213"/>
          <p14:tracePt t="42546" x="5489575" y="1684338"/>
          <p14:tracePt t="42548" x="5489575" y="1658938"/>
          <p14:tracePt t="42550" x="5489575" y="1651000"/>
          <p14:tracePt t="42552" x="5497513" y="1635125"/>
          <p14:tracePt t="42554" x="5497513" y="1619250"/>
          <p14:tracePt t="42556" x="5497513" y="1603375"/>
          <p14:tracePt t="42558" x="5497513" y="1577975"/>
          <p14:tracePt t="42560" x="5497513" y="1562100"/>
          <p14:tracePt t="42563" x="5497513" y="1546225"/>
          <p14:tracePt t="42564" x="5497513" y="1528763"/>
          <p14:tracePt t="42567" x="5497513" y="1512888"/>
          <p14:tracePt t="42568" x="5497513" y="1497013"/>
          <p14:tracePt t="42570" x="5497513" y="1481138"/>
          <p14:tracePt t="42572" x="5497513" y="1455738"/>
          <p14:tracePt t="42574" x="5497513" y="1439863"/>
          <p14:tracePt t="42577" x="5497513" y="1416050"/>
          <p14:tracePt t="42578" x="5497513" y="1390650"/>
          <p14:tracePt t="42580" x="5497513" y="1366838"/>
          <p14:tracePt t="42582" x="5497513" y="1350963"/>
          <p14:tracePt t="42584" x="5497513" y="1325563"/>
          <p14:tracePt t="42586" x="5497513" y="1301750"/>
          <p14:tracePt t="42588" x="5497513" y="1277938"/>
          <p14:tracePt t="42590" x="5497513" y="1260475"/>
          <p14:tracePt t="42592" x="5497513" y="1236663"/>
          <p14:tracePt t="42594" x="5497513" y="1212850"/>
          <p14:tracePt t="42596" x="5497513" y="1187450"/>
          <p14:tracePt t="42598" x="5497513" y="1163638"/>
          <p14:tracePt t="42600" x="5497513" y="1138238"/>
          <p14:tracePt t="42602" x="5497513" y="1114425"/>
          <p14:tracePt t="42604" x="5497513" y="1090613"/>
          <p14:tracePt t="42606" x="5497513" y="1065213"/>
          <p14:tracePt t="42608" x="5497513" y="1041400"/>
          <p14:tracePt t="42610" x="5497513" y="1017588"/>
          <p14:tracePt t="42612" x="5497513" y="992188"/>
          <p14:tracePt t="42614" x="5497513" y="976313"/>
          <p14:tracePt t="42616" x="5497513" y="952500"/>
          <p14:tracePt t="42618" x="5497513" y="927100"/>
          <p14:tracePt t="42620" x="5497513" y="903288"/>
          <p14:tracePt t="42622" x="5497513" y="877888"/>
          <p14:tracePt t="42624" x="5497513" y="854075"/>
          <p14:tracePt t="42626" x="5497513" y="830263"/>
          <p14:tracePt t="42628" x="5497513" y="812800"/>
          <p14:tracePt t="42630" x="5497513" y="788988"/>
          <p14:tracePt t="42633" x="5497513" y="765175"/>
          <p14:tracePt t="42634" x="5507038" y="739775"/>
          <p14:tracePt t="42636" x="5514975" y="715963"/>
          <p14:tracePt t="42638" x="5522913" y="682625"/>
          <p14:tracePt t="42640" x="5522913" y="658813"/>
          <p14:tracePt t="42642" x="5530850" y="642938"/>
          <p14:tracePt t="42644" x="5530850" y="617538"/>
          <p14:tracePt t="42646" x="5538788" y="601663"/>
          <p14:tracePt t="42648" x="5546725" y="577850"/>
          <p14:tracePt t="42650" x="5546725" y="561975"/>
          <p14:tracePt t="42652" x="5554663" y="536575"/>
          <p14:tracePt t="42654" x="5572125" y="512763"/>
          <p14:tracePt t="42656" x="5572125" y="496888"/>
          <p14:tracePt t="42658" x="5580063" y="479425"/>
          <p14:tracePt t="42660" x="5588000" y="463550"/>
          <p14:tracePt t="42662" x="5595938" y="439738"/>
          <p14:tracePt t="42664" x="5603875" y="414338"/>
          <p14:tracePt t="42666" x="5619750" y="398463"/>
          <p14:tracePt t="42668" x="5619750" y="382588"/>
          <p14:tracePt t="42670" x="5627688" y="357188"/>
          <p14:tracePt t="42672" x="5645150" y="341313"/>
          <p14:tracePt t="42674" x="5645150" y="325438"/>
          <p14:tracePt t="42676" x="5661025" y="292100"/>
          <p14:tracePt t="42678" x="5668963" y="276225"/>
          <p14:tracePt t="42680" x="5676900" y="260350"/>
          <p14:tracePt t="42682" x="5684838" y="236538"/>
          <p14:tracePt t="42684" x="5692775" y="219075"/>
          <p14:tracePt t="42686" x="5702300" y="195263"/>
          <p14:tracePt t="42688" x="5718175" y="179388"/>
          <p14:tracePt t="42690" x="5718175" y="161925"/>
          <p14:tracePt t="42692" x="5726113" y="146050"/>
          <p14:tracePt t="42695" x="5741988" y="130175"/>
          <p14:tracePt t="42696" x="5741988" y="106363"/>
          <p14:tracePt t="42698" x="5749925" y="88900"/>
          <p14:tracePt t="42700" x="5757863" y="73025"/>
          <p14:tracePt t="42702" x="5767388" y="57150"/>
          <p14:tracePt t="42704" x="5767388" y="41275"/>
          <p14:tracePt t="42706" x="5775325" y="15875"/>
          <p14:tracePt t="42708" x="5783263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C2F80C-2725-5BE1-6777-51EA5F573817}"/>
              </a:ext>
            </a:extLst>
          </p:cNvPr>
          <p:cNvSpPr txBox="1"/>
          <p:nvPr/>
        </p:nvSpPr>
        <p:spPr>
          <a:xfrm>
            <a:off x="834390" y="1778627"/>
            <a:ext cx="10266426" cy="111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problem is to find the </a:t>
            </a:r>
            <a:r>
              <a:rPr lang="en-US" dirty="0">
                <a:solidFill>
                  <a:srgbClr val="FFC000"/>
                </a:solidFill>
              </a:rPr>
              <a:t>closest pair </a:t>
            </a:r>
            <a:r>
              <a:rPr lang="en-US" dirty="0"/>
              <a:t>of points from a given set of points in a 2D plane.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goal is to design an algorithm finds the pair of points with the smallest </a:t>
            </a:r>
            <a:r>
              <a:rPr lang="en-US" dirty="0">
                <a:solidFill>
                  <a:srgbClr val="FFC000"/>
                </a:solidFill>
              </a:rPr>
              <a:t>Euclidean distance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4BDB-65EE-D529-4953-6E4677CC63C2}"/>
              </a:ext>
            </a:extLst>
          </p:cNvPr>
          <p:cNvSpPr txBox="1"/>
          <p:nvPr/>
        </p:nvSpPr>
        <p:spPr>
          <a:xfrm>
            <a:off x="749808" y="978408"/>
            <a:ext cx="37124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 Statement: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34279-4E05-403C-2F11-E831116ED1DE}"/>
              </a:ext>
            </a:extLst>
          </p:cNvPr>
          <p:cNvSpPr txBox="1"/>
          <p:nvPr/>
        </p:nvSpPr>
        <p:spPr>
          <a:xfrm>
            <a:off x="669798" y="3244334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Base Cases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8C650-7031-2E2E-8369-2F5868C76833}"/>
              </a:ext>
            </a:extLst>
          </p:cNvPr>
          <p:cNvSpPr txBox="1"/>
          <p:nvPr/>
        </p:nvSpPr>
        <p:spPr>
          <a:xfrm>
            <a:off x="1408176" y="3968495"/>
            <a:ext cx="4901184" cy="11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Having 2 points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Having 3 points</a:t>
            </a:r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21A55AC7-CEDB-41D4-6A6D-9DD5C9E43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023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96"/>
    </mc:Choice>
    <mc:Fallback>
      <p:transition spd="slow" advTm="57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" x="5002213" y="2228850"/>
          <p14:tracePt t="71" x="4994275" y="2228850"/>
          <p14:tracePt t="104" x="4994275" y="2220913"/>
          <p14:tracePt t="274" x="4986338" y="2220913"/>
          <p14:tracePt t="279" x="4978400" y="2220913"/>
          <p14:tracePt t="284" x="4968875" y="2220913"/>
          <p14:tracePt t="285" x="4960938" y="2220913"/>
          <p14:tracePt t="287" x="4960938" y="2228850"/>
          <p14:tracePt t="288" x="4953000" y="2228850"/>
          <p14:tracePt t="290" x="4945063" y="2236788"/>
          <p14:tracePt t="294" x="4937125" y="2236788"/>
          <p14:tracePt t="297" x="4929188" y="2236788"/>
          <p14:tracePt t="298" x="4921250" y="2236788"/>
          <p14:tracePt t="301" x="4913313" y="2244725"/>
          <p14:tracePt t="304" x="4903788" y="2254250"/>
          <p14:tracePt t="308" x="4895850" y="2254250"/>
          <p14:tracePt t="311" x="4887913" y="2262188"/>
          <p14:tracePt t="316" x="4879975" y="2262188"/>
          <p14:tracePt t="320" x="4872038" y="2262188"/>
          <p14:tracePt t="324" x="4864100" y="2270125"/>
          <p14:tracePt t="326" x="4856163" y="2270125"/>
          <p14:tracePt t="332" x="4848225" y="2270125"/>
          <p14:tracePt t="335" x="4838700" y="2270125"/>
          <p14:tracePt t="342" x="4830763" y="2270125"/>
          <p14:tracePt t="347" x="4822825" y="2270125"/>
          <p14:tracePt t="350" x="4814888" y="2270125"/>
          <p14:tracePt t="353" x="4814888" y="2278063"/>
          <p14:tracePt t="357" x="4806950" y="2286000"/>
          <p14:tracePt t="361" x="4799013" y="2286000"/>
          <p14:tracePt t="362" x="4791075" y="2286000"/>
          <p14:tracePt t="366" x="4783138" y="2286000"/>
          <p14:tracePt t="368" x="4783138" y="2293938"/>
          <p14:tracePt t="370" x="4773613" y="2293938"/>
          <p14:tracePt t="374" x="4765675" y="2293938"/>
          <p14:tracePt t="380" x="4757738" y="2293938"/>
          <p14:tracePt t="384" x="4749800" y="2301875"/>
          <p14:tracePt t="390" x="4741863" y="2301875"/>
          <p14:tracePt t="394" x="4733925" y="2301875"/>
          <p14:tracePt t="399" x="4733925" y="2309813"/>
          <p14:tracePt t="402" x="4725988" y="2309813"/>
          <p14:tracePt t="405" x="4718050" y="2309813"/>
          <p14:tracePt t="408" x="4708525" y="2309813"/>
          <p14:tracePt t="416" x="4700588" y="2309813"/>
          <p14:tracePt t="418" x="4692650" y="2309813"/>
          <p14:tracePt t="422" x="4684713" y="2309813"/>
          <p14:tracePt t="426" x="4676775" y="2317750"/>
          <p14:tracePt t="430" x="4660900" y="2317750"/>
          <p14:tracePt t="434" x="4652963" y="2317750"/>
          <p14:tracePt t="438" x="4635500" y="2317750"/>
          <p14:tracePt t="440" x="4635500" y="2327275"/>
          <p14:tracePt t="442" x="4627563" y="2327275"/>
          <p14:tracePt t="444" x="4619625" y="2327275"/>
          <p14:tracePt t="446" x="4611688" y="2327275"/>
          <p14:tracePt t="450" x="4603750" y="2335213"/>
          <p14:tracePt t="454" x="4595813" y="2343150"/>
          <p14:tracePt t="456" x="4587875" y="2343150"/>
          <p14:tracePt t="458" x="4578350" y="2343150"/>
          <p14:tracePt t="460" x="4570413" y="2343150"/>
          <p14:tracePt t="464" x="4562475" y="2343150"/>
          <p14:tracePt t="466" x="4554538" y="2343150"/>
          <p14:tracePt t="468" x="4546600" y="2351088"/>
          <p14:tracePt t="474" x="4538663" y="2351088"/>
          <p14:tracePt t="478" x="4530725" y="2351088"/>
          <p14:tracePt t="481" x="4522788" y="2351088"/>
          <p14:tracePt t="484" x="4513263" y="2351088"/>
          <p14:tracePt t="486" x="4513263" y="2359025"/>
          <p14:tracePt t="488" x="4505325" y="2359025"/>
          <p14:tracePt t="498" x="4497388" y="2359025"/>
          <p14:tracePt t="501" x="4489450" y="2359025"/>
          <p14:tracePt t="504" x="4481513" y="2359025"/>
          <p14:tracePt t="510" x="4473575" y="2366963"/>
          <p14:tracePt t="514" x="4465638" y="2366963"/>
          <p14:tracePt t="516" x="4465638" y="2374900"/>
          <p14:tracePt t="518" x="4457700" y="2374900"/>
          <p14:tracePt t="522" x="4449763" y="2374900"/>
          <p14:tracePt t="526" x="4440238" y="2374900"/>
          <p14:tracePt t="530" x="4424363" y="2374900"/>
          <p14:tracePt t="533" x="4424363" y="2382838"/>
          <p14:tracePt t="534" x="4416425" y="2382838"/>
          <p14:tracePt t="536" x="4408488" y="2382838"/>
          <p14:tracePt t="538" x="4400550" y="2382838"/>
          <p14:tracePt t="540" x="4392613" y="2382838"/>
          <p14:tracePt t="544" x="4384675" y="2382838"/>
          <p14:tracePt t="546" x="4375150" y="2392363"/>
          <p14:tracePt t="548" x="4367213" y="2392363"/>
          <p14:tracePt t="550" x="4359275" y="2392363"/>
          <p14:tracePt t="552" x="4359275" y="2400300"/>
          <p14:tracePt t="554" x="4351338" y="2400300"/>
          <p14:tracePt t="556" x="4343400" y="2400300"/>
          <p14:tracePt t="560" x="4335463" y="2400300"/>
          <p14:tracePt t="564" x="4319588" y="2408238"/>
          <p14:tracePt t="568" x="4310063" y="2408238"/>
          <p14:tracePt t="572" x="4302125" y="2408238"/>
          <p14:tracePt t="574" x="4294188" y="2408238"/>
          <p14:tracePt t="576" x="4286250" y="2408238"/>
          <p14:tracePt t="582" x="4278313" y="2408238"/>
          <p14:tracePt t="584" x="4270375" y="2408238"/>
          <p14:tracePt t="586" x="4262438" y="2408238"/>
          <p14:tracePt t="590" x="4254500" y="2408238"/>
          <p14:tracePt t="593" x="4254500" y="2416175"/>
          <p14:tracePt t="595" x="4244975" y="2416175"/>
          <p14:tracePt t="598" x="4229100" y="2416175"/>
          <p14:tracePt t="602" x="4221163" y="2416175"/>
          <p14:tracePt t="608" x="4213225" y="2416175"/>
          <p14:tracePt t="610" x="4205288" y="2416175"/>
          <p14:tracePt t="612" x="4197350" y="2416175"/>
          <p14:tracePt t="616" x="4189413" y="2416175"/>
          <p14:tracePt t="618" x="4179888" y="2416175"/>
          <p14:tracePt t="622" x="4171950" y="2416175"/>
          <p14:tracePt t="626" x="4164013" y="2416175"/>
          <p14:tracePt t="632" x="4156075" y="2416175"/>
          <p14:tracePt t="638" x="4148138" y="2416175"/>
          <p14:tracePt t="641" x="4140200" y="2416175"/>
          <p14:tracePt t="646" x="4132263" y="2416175"/>
          <p14:tracePt t="653" x="4124325" y="2416175"/>
          <p14:tracePt t="656" x="4114800" y="2416175"/>
          <p14:tracePt t="658" x="4106863" y="2416175"/>
          <p14:tracePt t="664" x="4098925" y="2416175"/>
          <p14:tracePt t="670" x="4090988" y="2416175"/>
          <p14:tracePt t="676" x="4083050" y="2416175"/>
          <p14:tracePt t="678" x="4075113" y="2416175"/>
          <p14:tracePt t="680" x="4075113" y="2424113"/>
          <p14:tracePt t="686" x="4067175" y="2424113"/>
          <p14:tracePt t="694" x="4059238" y="2424113"/>
          <p14:tracePt t="1520" x="4049713" y="2424113"/>
          <p14:tracePt t="1526" x="4041775" y="2424113"/>
          <p14:tracePt t="1531" x="4033838" y="2424113"/>
          <p14:tracePt t="1536" x="4010025" y="2424113"/>
          <p14:tracePt t="1538" x="4002088" y="2424113"/>
          <p14:tracePt t="1540" x="3994150" y="2424113"/>
          <p14:tracePt t="1542" x="3976688" y="2424113"/>
          <p14:tracePt t="1544" x="3968750" y="2424113"/>
          <p14:tracePt t="1546" x="3952875" y="2424113"/>
          <p14:tracePt t="1548" x="3944938" y="2424113"/>
          <p14:tracePt t="1550" x="3929063" y="2424113"/>
          <p14:tracePt t="1552" x="3911600" y="2424113"/>
          <p14:tracePt t="1554" x="3903663" y="2424113"/>
          <p14:tracePt t="1556" x="3895725" y="2424113"/>
          <p14:tracePt t="1558" x="3879850" y="2424113"/>
          <p14:tracePt t="1560" x="3871913" y="2416175"/>
          <p14:tracePt t="1562" x="3863975" y="2416175"/>
          <p14:tracePt t="1564" x="3854450" y="2416175"/>
          <p14:tracePt t="1566" x="3838575" y="2416175"/>
          <p14:tracePt t="1570" x="3830638" y="2416175"/>
          <p14:tracePt t="1574" x="3822700" y="2416175"/>
          <p14:tracePt t="1576" x="3814763" y="2416175"/>
          <p14:tracePt t="1580" x="3806825" y="2416175"/>
          <p14:tracePt t="1584" x="3798888" y="2416175"/>
          <p14:tracePt t="1586" x="3798888" y="2408238"/>
          <p14:tracePt t="1590" x="3790950" y="2408238"/>
          <p14:tracePt t="1592" x="3781425" y="2408238"/>
          <p14:tracePt t="1596" x="3773488" y="2408238"/>
          <p14:tracePt t="1602" x="3765550" y="2408238"/>
          <p14:tracePt t="1607" x="3757613" y="2408238"/>
          <p14:tracePt t="1609" x="3749675" y="2408238"/>
          <p14:tracePt t="1610" x="3741738" y="2408238"/>
          <p14:tracePt t="1612" x="3741738" y="2400300"/>
          <p14:tracePt t="1614" x="3733800" y="2400300"/>
          <p14:tracePt t="1616" x="3725863" y="2400300"/>
          <p14:tracePt t="1618" x="3716338" y="2400300"/>
          <p14:tracePt t="1620" x="3708400" y="2400300"/>
          <p14:tracePt t="1623" x="3700463" y="2400300"/>
          <p14:tracePt t="1624" x="3692525" y="2392363"/>
          <p14:tracePt t="1626" x="3684588" y="2392363"/>
          <p14:tracePt t="1629" x="3676650" y="2392363"/>
          <p14:tracePt t="1630" x="3660775" y="2392363"/>
          <p14:tracePt t="1634" x="3651250" y="2392363"/>
          <p14:tracePt t="1636" x="3635375" y="2392363"/>
          <p14:tracePt t="1638" x="3627438" y="2392363"/>
          <p14:tracePt t="1640" x="3619500" y="2382838"/>
          <p14:tracePt t="1642" x="3611563" y="2382838"/>
          <p14:tracePt t="1644" x="3603625" y="2382838"/>
          <p14:tracePt t="1646" x="3595688" y="2382838"/>
          <p14:tracePt t="1648" x="3586163" y="2374900"/>
          <p14:tracePt t="1652" x="3570288" y="2374900"/>
          <p14:tracePt t="1655" x="3562350" y="2374900"/>
          <p14:tracePt t="1656" x="3554413" y="2374900"/>
          <p14:tracePt t="1660" x="3546475" y="2374900"/>
          <p14:tracePt t="1664" x="3538538" y="2374900"/>
          <p14:tracePt t="1670" x="3530600" y="2374900"/>
          <p14:tracePt t="1743" x="3521075" y="2374900"/>
          <p14:tracePt t="1763" x="3521075" y="2366963"/>
          <p14:tracePt t="1768" x="3513138" y="2366963"/>
          <p14:tracePt t="1772" x="3505200" y="2366963"/>
          <p14:tracePt t="1778" x="3497263" y="2366963"/>
          <p14:tracePt t="1782" x="3489325" y="2366963"/>
          <p14:tracePt t="1784" x="3481388" y="2366963"/>
          <p14:tracePt t="1792" x="3473450" y="2366963"/>
          <p14:tracePt t="1800" x="3473450" y="2359025"/>
          <p14:tracePt t="1802" x="3465513" y="2359025"/>
          <p14:tracePt t="1818" x="3455988" y="2359025"/>
          <p14:tracePt t="1830" x="3448050" y="2359025"/>
          <p14:tracePt t="2140" x="3455988" y="2359025"/>
          <p14:tracePt t="2151" x="3465513" y="2359025"/>
          <p14:tracePt t="2154" x="3473450" y="2359025"/>
          <p14:tracePt t="2160" x="3481388" y="2359025"/>
          <p14:tracePt t="2163" x="3489325" y="2359025"/>
          <p14:tracePt t="2166" x="3497263" y="2359025"/>
          <p14:tracePt t="2168" x="3505200" y="2359025"/>
          <p14:tracePt t="2171" x="3513138" y="2359025"/>
          <p14:tracePt t="2172" x="3521075" y="2359025"/>
          <p14:tracePt t="2174" x="3530600" y="2359025"/>
          <p14:tracePt t="2176" x="3538538" y="2359025"/>
          <p14:tracePt t="2179" x="3546475" y="2359025"/>
          <p14:tracePt t="2180" x="3562350" y="2366963"/>
          <p14:tracePt t="2182" x="3570288" y="2366963"/>
          <p14:tracePt t="2184" x="3586163" y="2366963"/>
          <p14:tracePt t="2187" x="3603625" y="2366963"/>
          <p14:tracePt t="2188" x="3611563" y="2366963"/>
          <p14:tracePt t="2190" x="3619500" y="2366963"/>
          <p14:tracePt t="2192" x="3627438" y="2374900"/>
          <p14:tracePt t="2194" x="3643313" y="2374900"/>
          <p14:tracePt t="2196" x="3651250" y="2374900"/>
          <p14:tracePt t="2199" x="3660775" y="2374900"/>
          <p14:tracePt t="2200" x="3676650" y="2374900"/>
          <p14:tracePt t="2202" x="3684588" y="2374900"/>
          <p14:tracePt t="2206" x="3692525" y="2374900"/>
          <p14:tracePt t="2208" x="3700463" y="2374900"/>
          <p14:tracePt t="2210" x="3708400" y="2374900"/>
          <p14:tracePt t="2212" x="3716338" y="2374900"/>
          <p14:tracePt t="2214" x="3725863" y="2374900"/>
          <p14:tracePt t="2220" x="3733800" y="2374900"/>
          <p14:tracePt t="2230" x="3741738" y="2374900"/>
          <p14:tracePt t="2244" x="3749675" y="2374900"/>
          <p14:tracePt t="2250" x="3757613" y="2374900"/>
          <p14:tracePt t="2260" x="3765550" y="2374900"/>
          <p14:tracePt t="2266" x="3773488" y="2374900"/>
          <p14:tracePt t="2272" x="3781425" y="2374900"/>
          <p14:tracePt t="2274" x="3790950" y="2374900"/>
          <p14:tracePt t="2279" x="3798888" y="2374900"/>
          <p14:tracePt t="2280" x="3806825" y="2374900"/>
          <p14:tracePt t="2284" x="3814763" y="2374900"/>
          <p14:tracePt t="2286" x="3822700" y="2374900"/>
          <p14:tracePt t="2288" x="3830638" y="2374900"/>
          <p14:tracePt t="2292" x="3838575" y="2374900"/>
          <p14:tracePt t="2294" x="3846513" y="2374900"/>
          <p14:tracePt t="2296" x="3854450" y="2374900"/>
          <p14:tracePt t="2300" x="3871913" y="2374900"/>
          <p14:tracePt t="2305" x="3879850" y="2374900"/>
          <p14:tracePt t="2306" x="3887788" y="2374900"/>
          <p14:tracePt t="2310" x="3903663" y="2374900"/>
          <p14:tracePt t="2314" x="3911600" y="2374900"/>
          <p14:tracePt t="2318" x="3919538" y="2374900"/>
          <p14:tracePt t="2320" x="3929063" y="2374900"/>
          <p14:tracePt t="2322" x="3937000" y="2374900"/>
          <p14:tracePt t="2326" x="3944938" y="2374900"/>
          <p14:tracePt t="2332" x="3952875" y="2374900"/>
          <p14:tracePt t="2335" x="3960813" y="2374900"/>
          <p14:tracePt t="2338" x="3968750" y="2374900"/>
          <p14:tracePt t="2344" x="3976688" y="2374900"/>
          <p14:tracePt t="2350" x="3984625" y="2374900"/>
          <p14:tracePt t="2356" x="3994150" y="2374900"/>
          <p14:tracePt t="2362" x="4002088" y="2374900"/>
          <p14:tracePt t="2374" x="4010025" y="2374900"/>
          <p14:tracePt t="2384" x="4017963" y="2374900"/>
          <p14:tracePt t="2388" x="4025900" y="2374900"/>
          <p14:tracePt t="2396" x="4033838" y="2374900"/>
          <p14:tracePt t="2406" x="4041775" y="2374900"/>
          <p14:tracePt t="2412" x="4049713" y="2374900"/>
          <p14:tracePt t="2416" x="4059238" y="2374900"/>
          <p14:tracePt t="2422" x="4067175" y="2374900"/>
          <p14:tracePt t="2426" x="4075113" y="2374900"/>
          <p14:tracePt t="2430" x="4075113" y="2366963"/>
          <p14:tracePt t="2433" x="4083050" y="2366963"/>
          <p14:tracePt t="2436" x="4090988" y="2366963"/>
          <p14:tracePt t="2438" x="4098925" y="2366963"/>
          <p14:tracePt t="2442" x="4106863" y="2366963"/>
          <p14:tracePt t="2446" x="4114800" y="2366963"/>
          <p14:tracePt t="2450" x="4124325" y="2366963"/>
          <p14:tracePt t="2452" x="4132263" y="2366963"/>
          <p14:tracePt t="2455" x="4140200" y="2366963"/>
          <p14:tracePt t="2458" x="4148138" y="2366963"/>
          <p14:tracePt t="2460" x="4156075" y="2366963"/>
          <p14:tracePt t="2464" x="4164013" y="2366963"/>
          <p14:tracePt t="2466" x="4171950" y="2366963"/>
          <p14:tracePt t="2470" x="4179888" y="2366963"/>
          <p14:tracePt t="2472" x="4189413" y="2366963"/>
          <p14:tracePt t="2475" x="4197350" y="2366963"/>
          <p14:tracePt t="2478" x="4205288" y="2366963"/>
          <p14:tracePt t="2482" x="4213225" y="2366963"/>
          <p14:tracePt t="2484" x="4221163" y="2366963"/>
          <p14:tracePt t="2486" x="4229100" y="2366963"/>
          <p14:tracePt t="2490" x="4237038" y="2359025"/>
          <p14:tracePt t="2492" x="4244975" y="2359025"/>
          <p14:tracePt t="2496" x="4254500" y="2359025"/>
          <p14:tracePt t="2502" x="4262438" y="2359025"/>
          <p14:tracePt t="2504" x="4270375" y="2359025"/>
          <p14:tracePt t="2506" x="4278313" y="2359025"/>
          <p14:tracePt t="2512" x="4286250" y="2359025"/>
          <p14:tracePt t="2520" x="4294188" y="2359025"/>
          <p14:tracePt t="2524" x="4302125" y="2359025"/>
          <p14:tracePt t="2526" x="4310063" y="2359025"/>
          <p14:tracePt t="2536" x="4319588" y="2359025"/>
          <p14:tracePt t="2544" x="4327525" y="2359025"/>
          <p14:tracePt t="2550" x="4335463" y="2359025"/>
          <p14:tracePt t="2558" x="4343400" y="2359025"/>
          <p14:tracePt t="2568" x="4351338" y="2359025"/>
          <p14:tracePt t="2574" x="4359275" y="2359025"/>
          <p14:tracePt t="2582" x="4367213" y="2359025"/>
          <p14:tracePt t="2586" x="4375150" y="2359025"/>
          <p14:tracePt t="2594" x="4384675" y="2359025"/>
          <p14:tracePt t="2601" x="4392613" y="2359025"/>
          <p14:tracePt t="2605" x="4400550" y="2359025"/>
          <p14:tracePt t="2606" x="4408488" y="2359025"/>
          <p14:tracePt t="2614" x="4416425" y="2359025"/>
          <p14:tracePt t="2620" x="4424363" y="2359025"/>
          <p14:tracePt t="2624" x="4432300" y="2359025"/>
          <p14:tracePt t="2626" x="4440238" y="2359025"/>
          <p14:tracePt t="2634" x="4449763" y="2359025"/>
          <p14:tracePt t="2639" x="4457700" y="2359025"/>
          <p14:tracePt t="2642" x="4465638" y="2359025"/>
          <p14:tracePt t="2644" x="4473575" y="2359025"/>
          <p14:tracePt t="2652" x="4481513" y="2359025"/>
          <p14:tracePt t="2662" x="4489450" y="2359025"/>
          <p14:tracePt t="2670" x="4497388" y="2359025"/>
          <p14:tracePt t="2676" x="4505325" y="2359025"/>
          <p14:tracePt t="2692" x="4513263" y="2359025"/>
          <p14:tracePt t="2710" x="4522788" y="2359025"/>
          <p14:tracePt t="2716" x="4522788" y="2366963"/>
          <p14:tracePt t="2720" x="4530725" y="2366963"/>
          <p14:tracePt t="2726" x="4538663" y="2366963"/>
          <p14:tracePt t="2743" x="4546600" y="2366963"/>
          <p14:tracePt t="5239" x="4546600" y="2374900"/>
          <p14:tracePt t="5253" x="4538663" y="2374900"/>
          <p14:tracePt t="5256" x="4530725" y="2374900"/>
          <p14:tracePt t="5264" x="4522788" y="2374900"/>
          <p14:tracePt t="5268" x="4513263" y="2374900"/>
          <p14:tracePt t="5272" x="4497388" y="2374900"/>
          <p14:tracePt t="5275" x="4497388" y="2382838"/>
          <p14:tracePt t="5276" x="4489450" y="2382838"/>
          <p14:tracePt t="5279" x="4473575" y="2382838"/>
          <p14:tracePt t="5281" x="4465638" y="2382838"/>
          <p14:tracePt t="5282" x="4457700" y="2382838"/>
          <p14:tracePt t="5284" x="4449763" y="2382838"/>
          <p14:tracePt t="5286" x="4440238" y="2392363"/>
          <p14:tracePt t="5289" x="4432300" y="2392363"/>
          <p14:tracePt t="5292" x="4424363" y="2392363"/>
          <p14:tracePt t="5297" x="4416425" y="2392363"/>
          <p14:tracePt t="5298" x="4408488" y="2400300"/>
          <p14:tracePt t="5302" x="4400550" y="2400300"/>
          <p14:tracePt t="5306" x="4392613" y="2400300"/>
          <p14:tracePt t="5312" x="4384675" y="2400300"/>
          <p14:tracePt t="5316" x="4375150" y="2400300"/>
          <p14:tracePt t="5320" x="4375150" y="2408238"/>
          <p14:tracePt t="5326" x="4367213" y="2408238"/>
          <p14:tracePt t="5342" x="4359275" y="2408238"/>
          <p14:tracePt t="5354" x="4351338" y="2408238"/>
          <p14:tracePt t="5358" x="4351338" y="2416175"/>
          <p14:tracePt t="5386" x="4351338" y="2424113"/>
          <p14:tracePt t="5396" x="4343400" y="2424113"/>
          <p14:tracePt t="5404" x="4343400" y="2432050"/>
          <p14:tracePt t="5414" x="4335463" y="2432050"/>
          <p14:tracePt t="5422" x="4335463" y="2439988"/>
          <p14:tracePt t="5480" x="4327525" y="2439988"/>
          <p14:tracePt t="5514" x="4319588" y="2439988"/>
          <p14:tracePt t="5522" x="4310063" y="2439988"/>
          <p14:tracePt t="5534" x="4302125" y="2439988"/>
          <p14:tracePt t="5538" x="4302125" y="2447925"/>
          <p14:tracePt t="5542" x="4294188" y="2447925"/>
          <p14:tracePt t="5546" x="4286250" y="2447925"/>
          <p14:tracePt t="5548" x="4278313" y="2447925"/>
          <p14:tracePt t="5550" x="4270375" y="2447925"/>
          <p14:tracePt t="5554" x="4262438" y="2447925"/>
          <p14:tracePt t="5556" x="4244975" y="2447925"/>
          <p14:tracePt t="5558" x="4237038" y="2447925"/>
          <p14:tracePt t="5561" x="4229100" y="2447925"/>
          <p14:tracePt t="5563" x="4213225" y="2447925"/>
          <p14:tracePt t="5565" x="4205288" y="2447925"/>
          <p14:tracePt t="5567" x="4197350" y="2447925"/>
          <p14:tracePt t="5568" x="4189413" y="2447925"/>
          <p14:tracePt t="5570" x="4171950" y="2447925"/>
          <p14:tracePt t="5572" x="4164013" y="2447925"/>
          <p14:tracePt t="5574" x="4156075" y="2447925"/>
          <p14:tracePt t="5576" x="4148138" y="2447925"/>
          <p14:tracePt t="5578" x="4140200" y="2457450"/>
          <p14:tracePt t="5580" x="4124325" y="2457450"/>
          <p14:tracePt t="5582" x="4114800" y="2465388"/>
          <p14:tracePt t="5586" x="4098925" y="2465388"/>
          <p14:tracePt t="5588" x="4090988" y="2473325"/>
          <p14:tracePt t="5590" x="4083050" y="2473325"/>
          <p14:tracePt t="5592" x="4075113" y="2473325"/>
          <p14:tracePt t="5596" x="4059238" y="2473325"/>
          <p14:tracePt t="5598" x="4049713" y="2481263"/>
          <p14:tracePt t="5600" x="4041775" y="2481263"/>
          <p14:tracePt t="5602" x="4025900" y="2481263"/>
          <p14:tracePt t="5604" x="4017963" y="2481263"/>
          <p14:tracePt t="5607" x="4010025" y="2481263"/>
          <p14:tracePt t="5608" x="4002088" y="2481263"/>
          <p14:tracePt t="5610" x="3994150" y="2481263"/>
          <p14:tracePt t="5612" x="3984625" y="2481263"/>
          <p14:tracePt t="5614" x="3968750" y="2489200"/>
          <p14:tracePt t="5616" x="3960813" y="2489200"/>
          <p14:tracePt t="5619" x="3952875" y="2489200"/>
          <p14:tracePt t="5620" x="3944938" y="2489200"/>
          <p14:tracePt t="5622" x="3929063" y="2497138"/>
          <p14:tracePt t="5624" x="3919538" y="2497138"/>
          <p14:tracePt t="5627" x="3911600" y="2505075"/>
          <p14:tracePt t="5628" x="3895725" y="2505075"/>
          <p14:tracePt t="5630" x="3887788" y="2505075"/>
          <p14:tracePt t="5632" x="3879850" y="2505075"/>
          <p14:tracePt t="5634" x="3863975" y="2505075"/>
          <p14:tracePt t="5637" x="3854450" y="2505075"/>
          <p14:tracePt t="5638" x="3846513" y="2513013"/>
          <p14:tracePt t="5640" x="3830638" y="2513013"/>
          <p14:tracePt t="5642" x="3822700" y="2513013"/>
          <p14:tracePt t="5644" x="3814763" y="2513013"/>
          <p14:tracePt t="5646" x="3806825" y="2513013"/>
          <p14:tracePt t="5648" x="3790950" y="2522538"/>
          <p14:tracePt t="5650" x="3781425" y="2522538"/>
          <p14:tracePt t="5652" x="3773488" y="2522538"/>
          <p14:tracePt t="5654" x="3757613" y="2522538"/>
          <p14:tracePt t="5658" x="3749675" y="2522538"/>
          <p14:tracePt t="5660" x="3741738" y="2522538"/>
          <p14:tracePt t="5662" x="3733800" y="2522538"/>
          <p14:tracePt t="5664" x="3725863" y="2522538"/>
          <p14:tracePt t="5666" x="3716338" y="2522538"/>
          <p14:tracePt t="5668" x="3708400" y="2522538"/>
          <p14:tracePt t="5672" x="3700463" y="2522538"/>
          <p14:tracePt t="5676" x="3692525" y="2522538"/>
          <p14:tracePt t="5684" x="3684588" y="2522538"/>
          <p14:tracePt t="5688" x="3676650" y="2530475"/>
          <p14:tracePt t="5702" x="3668713" y="2530475"/>
          <p14:tracePt t="5741" x="3660775" y="2530475"/>
          <p14:tracePt t="5805" x="3651250" y="2530475"/>
          <p14:tracePt t="5882" x="3651250" y="2538413"/>
          <p14:tracePt t="5908" x="3651250" y="2546350"/>
          <p14:tracePt t="5928" x="3660775" y="2546350"/>
          <p14:tracePt t="5932" x="3660775" y="2554288"/>
          <p14:tracePt t="5946" x="3668713" y="2554288"/>
          <p14:tracePt t="5952" x="3676650" y="2554288"/>
          <p14:tracePt t="5955" x="3684588" y="2554288"/>
          <p14:tracePt t="5958" x="3692525" y="2554288"/>
          <p14:tracePt t="5962" x="3700463" y="2554288"/>
          <p14:tracePt t="5965" x="3716338" y="2554288"/>
          <p14:tracePt t="5966" x="3725863" y="2554288"/>
          <p14:tracePt t="5968" x="3733800" y="2554288"/>
          <p14:tracePt t="5970" x="3749675" y="2554288"/>
          <p14:tracePt t="5973" x="3773488" y="2554288"/>
          <p14:tracePt t="5974" x="3790950" y="2554288"/>
          <p14:tracePt t="5976" x="3814763" y="2554288"/>
          <p14:tracePt t="5978" x="3838575" y="2554288"/>
          <p14:tracePt t="5980" x="3863975" y="2554288"/>
          <p14:tracePt t="5982" x="3887788" y="2554288"/>
          <p14:tracePt t="5984" x="3911600" y="2554288"/>
          <p14:tracePt t="5986" x="3944938" y="2554288"/>
          <p14:tracePt t="5988" x="3968750" y="2546350"/>
          <p14:tracePt t="5991" x="4002088" y="2546350"/>
          <p14:tracePt t="5992" x="4025900" y="2538413"/>
          <p14:tracePt t="5995" x="4059238" y="2538413"/>
          <p14:tracePt t="5997" x="4098925" y="2530475"/>
          <p14:tracePt t="5999" x="4124325" y="2530475"/>
          <p14:tracePt t="6000" x="4148138" y="2530475"/>
          <p14:tracePt t="6002" x="4179888" y="2522538"/>
          <p14:tracePt t="6004" x="4205288" y="2522538"/>
          <p14:tracePt t="6006" x="4229100" y="2522538"/>
          <p14:tracePt t="6008" x="4244975" y="2522538"/>
          <p14:tracePt t="6011" x="4270375" y="2522538"/>
          <p14:tracePt t="6012" x="4294188" y="2522538"/>
          <p14:tracePt t="6014" x="4310063" y="2513013"/>
          <p14:tracePt t="6016" x="4335463" y="2513013"/>
          <p14:tracePt t="6018" x="4351338" y="2505075"/>
          <p14:tracePt t="6020" x="4375150" y="2505075"/>
          <p14:tracePt t="6022" x="4392613" y="2505075"/>
          <p14:tracePt t="6024" x="4408488" y="2505075"/>
          <p14:tracePt t="6027" x="4424363" y="2497138"/>
          <p14:tracePt t="6028" x="4432300" y="2497138"/>
          <p14:tracePt t="6031" x="4449763" y="2497138"/>
          <p14:tracePt t="6032" x="4465638" y="2497138"/>
          <p14:tracePt t="6034" x="4473575" y="2497138"/>
          <p14:tracePt t="6036" x="4481513" y="2489200"/>
          <p14:tracePt t="6038" x="4505325" y="2489200"/>
          <p14:tracePt t="6040" x="4522788" y="2489200"/>
          <p14:tracePt t="6042" x="4538663" y="2489200"/>
          <p14:tracePt t="6044" x="4554538" y="2481263"/>
          <p14:tracePt t="6046" x="4570413" y="2481263"/>
          <p14:tracePt t="6048" x="4587875" y="2481263"/>
          <p14:tracePt t="6050" x="4611688" y="2481263"/>
          <p14:tracePt t="6052" x="4643438" y="2481263"/>
          <p14:tracePt t="6054" x="4684713" y="2481263"/>
          <p14:tracePt t="6056" x="4725988" y="2481263"/>
          <p14:tracePt t="6058" x="4765675" y="2481263"/>
          <p14:tracePt t="6060" x="4814888" y="2473325"/>
          <p14:tracePt t="6062" x="4872038" y="2473325"/>
          <p14:tracePt t="6064" x="4929188" y="2465388"/>
          <p14:tracePt t="6066" x="4978400" y="2465388"/>
          <p14:tracePt t="6068" x="5033963" y="2457450"/>
          <p14:tracePt t="6070" x="5091113" y="2457450"/>
          <p14:tracePt t="6072" x="5148263" y="2457450"/>
          <p14:tracePt t="6074" x="5213350" y="2447925"/>
          <p14:tracePt t="6076" x="5278438" y="2447925"/>
          <p14:tracePt t="6078" x="5343525" y="2439988"/>
          <p14:tracePt t="6080" x="5400675" y="2432050"/>
          <p14:tracePt t="6082" x="5465763" y="2432050"/>
          <p14:tracePt t="6084" x="5530850" y="2424113"/>
          <p14:tracePt t="6086" x="5595938" y="2416175"/>
          <p14:tracePt t="6088" x="5661025" y="2408238"/>
          <p14:tracePt t="6090" x="5718175" y="2408238"/>
          <p14:tracePt t="6092" x="5775325" y="2400300"/>
          <p14:tracePt t="6094" x="5830888" y="2400300"/>
          <p14:tracePt t="6096" x="5872163" y="2392363"/>
          <p14:tracePt t="6098" x="5921375" y="2382838"/>
          <p14:tracePt t="6100" x="5961063" y="2382838"/>
          <p14:tracePt t="6102" x="6002338" y="2374900"/>
          <p14:tracePt t="6104" x="6043613" y="2374900"/>
          <p14:tracePt t="6106" x="6083300" y="2366963"/>
          <p14:tracePt t="6108" x="6116638" y="2366963"/>
          <p14:tracePt t="6110" x="6148388" y="2359025"/>
          <p14:tracePt t="6112" x="6181725" y="2351088"/>
          <p14:tracePt t="6114" x="6213475" y="2351088"/>
          <p14:tracePt t="6117" x="6254750" y="2343150"/>
          <p14:tracePt t="6118" x="6278563" y="2343150"/>
          <p14:tracePt t="6120" x="6303963" y="2343150"/>
          <p14:tracePt t="6122" x="6327775" y="2343150"/>
          <p14:tracePt t="6124" x="6351588" y="2343150"/>
          <p14:tracePt t="6126" x="6376988" y="2335213"/>
          <p14:tracePt t="6128" x="6392863" y="2335213"/>
          <p14:tracePt t="6130" x="6416675" y="2335213"/>
          <p14:tracePt t="6132" x="6434138" y="2327275"/>
          <p14:tracePt t="6134" x="6457950" y="2327275"/>
          <p14:tracePt t="6136" x="6473825" y="2327275"/>
          <p14:tracePt t="6138" x="6499225" y="2327275"/>
          <p14:tracePt t="6140" x="6523038" y="2317750"/>
          <p14:tracePt t="6142" x="6546850" y="2317750"/>
          <p14:tracePt t="6144" x="6572250" y="2317750"/>
          <p14:tracePt t="6146" x="6596063" y="2317750"/>
          <p14:tracePt t="6148" x="6611938" y="2317750"/>
          <p14:tracePt t="6150" x="6637338" y="2317750"/>
          <p14:tracePt t="6152" x="6661150" y="2317750"/>
          <p14:tracePt t="6154" x="6684963" y="2309813"/>
          <p14:tracePt t="6157" x="6702425" y="2309813"/>
          <p14:tracePt t="6158" x="6726238" y="2309813"/>
          <p14:tracePt t="6160" x="6742113" y="2301875"/>
          <p14:tracePt t="6162" x="6767513" y="2301875"/>
          <p14:tracePt t="6164" x="6783388" y="2301875"/>
          <p14:tracePt t="6166" x="6799263" y="2293938"/>
          <p14:tracePt t="6169" x="6824663" y="2293938"/>
          <p14:tracePt t="6171" x="6848475" y="2293938"/>
          <p14:tracePt t="6172" x="6864350" y="2293938"/>
          <p14:tracePt t="6174" x="6880225" y="2293938"/>
          <p14:tracePt t="6176" x="6897688" y="2293938"/>
          <p14:tracePt t="6179" x="6913563" y="2293938"/>
          <p14:tracePt t="6180" x="6929438" y="2293938"/>
          <p14:tracePt t="6182" x="6945313" y="2293938"/>
          <p14:tracePt t="6184" x="6970713" y="2293938"/>
          <p14:tracePt t="6186" x="6986588" y="2293938"/>
          <p14:tracePt t="6188" x="6994525" y="2286000"/>
          <p14:tracePt t="6190" x="7002463" y="2286000"/>
          <p14:tracePt t="6192" x="7019925" y="2286000"/>
          <p14:tracePt t="6194" x="7027863" y="2286000"/>
          <p14:tracePt t="6196" x="7035800" y="2286000"/>
          <p14:tracePt t="6198" x="7043738" y="2286000"/>
          <p14:tracePt t="6200" x="7059613" y="2286000"/>
          <p14:tracePt t="6202" x="7067550" y="2286000"/>
          <p14:tracePt t="6204" x="7075488" y="2286000"/>
          <p14:tracePt t="6206" x="7092950" y="2278063"/>
          <p14:tracePt t="6208" x="7100888" y="2278063"/>
          <p14:tracePt t="6210" x="7108825" y="2278063"/>
          <p14:tracePt t="6212" x="7116763" y="2278063"/>
          <p14:tracePt t="6214" x="7132638" y="2278063"/>
          <p14:tracePt t="6217" x="7140575" y="2278063"/>
          <p14:tracePt t="6218" x="7148513" y="2278063"/>
          <p14:tracePt t="6221" x="7165975" y="2278063"/>
          <p14:tracePt t="6222" x="7173913" y="2278063"/>
          <p14:tracePt t="6224" x="7181850" y="2278063"/>
          <p14:tracePt t="6226" x="7189788" y="2278063"/>
          <p14:tracePt t="6228" x="7213600" y="2278063"/>
          <p14:tracePt t="6230" x="7223125" y="2278063"/>
          <p14:tracePt t="6232" x="7239000" y="2278063"/>
          <p14:tracePt t="6234" x="7254875" y="2278063"/>
          <p14:tracePt t="6236" x="7278688" y="2278063"/>
          <p14:tracePt t="6238" x="7296150" y="2278063"/>
          <p14:tracePt t="6240" x="7319963" y="2278063"/>
          <p14:tracePt t="6242" x="7343775" y="2278063"/>
          <p14:tracePt t="6244" x="7369175" y="2278063"/>
          <p14:tracePt t="6246" x="7392988" y="2278063"/>
          <p14:tracePt t="6248" x="7418388" y="2278063"/>
          <p14:tracePt t="6250" x="7450138" y="2278063"/>
          <p14:tracePt t="6252" x="7491413" y="2286000"/>
          <p14:tracePt t="6254" x="7523163" y="2286000"/>
          <p14:tracePt t="6256" x="7556500" y="2286000"/>
          <p14:tracePt t="6258" x="7588250" y="2293938"/>
          <p14:tracePt t="6260" x="7629525" y="2301875"/>
          <p14:tracePt t="6263" x="7661275" y="2301875"/>
          <p14:tracePt t="6264" x="7694613" y="2301875"/>
          <p14:tracePt t="6266" x="7726363" y="2309813"/>
          <p14:tracePt t="6268" x="7759700" y="2309813"/>
          <p14:tracePt t="6270" x="7791450" y="2309813"/>
          <p14:tracePt t="6272" x="7832725" y="2309813"/>
          <p14:tracePt t="6274" x="7864475" y="2309813"/>
          <p14:tracePt t="6276" x="7897813" y="2317750"/>
          <p14:tracePt t="6279" x="7937500" y="2327275"/>
          <p14:tracePt t="6280" x="7970838" y="2327275"/>
          <p14:tracePt t="6282" x="8002588" y="2335213"/>
          <p14:tracePt t="6284" x="8027988" y="2335213"/>
          <p14:tracePt t="6286" x="8051800" y="2343150"/>
          <p14:tracePt t="6288" x="8077200" y="2343150"/>
          <p14:tracePt t="6290" x="8101013" y="2343150"/>
          <p14:tracePt t="6292" x="8124825" y="2351088"/>
          <p14:tracePt t="6294" x="8150225" y="2351088"/>
          <p14:tracePt t="6296" x="8166100" y="2351088"/>
          <p14:tracePt t="6298" x="8181975" y="2351088"/>
          <p14:tracePt t="6300" x="8207375" y="2351088"/>
          <p14:tracePt t="6302" x="8223250" y="2351088"/>
          <p14:tracePt t="6304" x="8231188" y="2351088"/>
          <p14:tracePt t="6306" x="8239125" y="2351088"/>
          <p14:tracePt t="6308" x="8255000" y="2351088"/>
          <p14:tracePt t="6312" x="8262938" y="2351088"/>
          <p14:tracePt t="6316" x="8272463" y="2351088"/>
          <p14:tracePt t="6318" x="8272463" y="2359025"/>
          <p14:tracePt t="6320" x="8280400" y="2359025"/>
          <p14:tracePt t="6324" x="8288338" y="2359025"/>
          <p14:tracePt t="6336" x="8296275" y="2359025"/>
          <p14:tracePt t="6342" x="8304213" y="2359025"/>
          <p14:tracePt t="6346" x="8312150" y="2359025"/>
          <p14:tracePt t="6348" x="8320088" y="2359025"/>
          <p14:tracePt t="6350" x="8328025" y="2366963"/>
          <p14:tracePt t="6352" x="8337550" y="2366963"/>
          <p14:tracePt t="6355" x="8345488" y="2366963"/>
          <p14:tracePt t="6356" x="8361363" y="2374900"/>
          <p14:tracePt t="6358" x="8369300" y="2374900"/>
          <p14:tracePt t="6360" x="8377238" y="2374900"/>
          <p14:tracePt t="6362" x="8393113" y="2382838"/>
          <p14:tracePt t="6364" x="8410575" y="2382838"/>
          <p14:tracePt t="6366" x="8426450" y="2382838"/>
          <p14:tracePt t="6368" x="8442325" y="2392363"/>
          <p14:tracePt t="6370" x="8458200" y="2400300"/>
          <p14:tracePt t="6372" x="8483600" y="2400300"/>
          <p14:tracePt t="6374" x="8499475" y="2400300"/>
          <p14:tracePt t="6377" x="8515350" y="2400300"/>
          <p14:tracePt t="6378" x="8531225" y="2408238"/>
          <p14:tracePt t="6380" x="8548688" y="2408238"/>
          <p14:tracePt t="6382" x="8564563" y="2416175"/>
          <p14:tracePt t="6384" x="8588375" y="2416175"/>
          <p14:tracePt t="6387" x="8613775" y="2424113"/>
          <p14:tracePt t="6388" x="8637588" y="2424113"/>
          <p14:tracePt t="6390" x="8653463" y="2424113"/>
          <p14:tracePt t="6392" x="8670925" y="2424113"/>
          <p14:tracePt t="6394" x="8694738" y="2424113"/>
          <p14:tracePt t="6396" x="8710613" y="2424113"/>
          <p14:tracePt t="6398" x="8726488" y="2424113"/>
          <p14:tracePt t="6400" x="8743950" y="2424113"/>
          <p14:tracePt t="6403" x="8759825" y="2432050"/>
          <p14:tracePt t="6404" x="8783638" y="2432050"/>
          <p14:tracePt t="6407" x="8801100" y="2432050"/>
          <p14:tracePt t="6408" x="8816975" y="2432050"/>
          <p14:tracePt t="6411" x="8832850" y="2432050"/>
          <p14:tracePt t="6412" x="8848725" y="2432050"/>
          <p14:tracePt t="6414" x="8856663" y="2432050"/>
          <p14:tracePt t="6416" x="8874125" y="2432050"/>
          <p14:tracePt t="6419" x="8890000" y="2432050"/>
          <p14:tracePt t="6421" x="8897938" y="2432050"/>
          <p14:tracePt t="6422" x="8905875" y="2432050"/>
          <p14:tracePt t="6424" x="8921750" y="2432050"/>
          <p14:tracePt t="6428" x="8931275" y="2432050"/>
          <p14:tracePt t="6430" x="8939213" y="2432050"/>
          <p14:tracePt t="6434" x="8947150" y="2432050"/>
          <p14:tracePt t="6438" x="8955088" y="2432050"/>
          <p14:tracePt t="6444" x="8963025" y="2432050"/>
          <p14:tracePt t="6452" x="8970963" y="2424113"/>
          <p14:tracePt t="6454" x="8978900" y="2424113"/>
          <p14:tracePt t="6458" x="8986838" y="2424113"/>
          <p14:tracePt t="6462" x="8994775" y="2424113"/>
          <p14:tracePt t="6466" x="9004300" y="2424113"/>
          <p14:tracePt t="6468" x="9012238" y="2424113"/>
          <p14:tracePt t="6470" x="9028113" y="2424113"/>
          <p14:tracePt t="6472" x="9036050" y="2424113"/>
          <p14:tracePt t="6474" x="9051925" y="2424113"/>
          <p14:tracePt t="6476" x="9059863" y="2424113"/>
          <p14:tracePt t="6478" x="9077325" y="2424113"/>
          <p14:tracePt t="6480" x="9101138" y="2424113"/>
          <p14:tracePt t="6482" x="9117013" y="2424113"/>
          <p14:tracePt t="6484" x="9142413" y="2424113"/>
          <p14:tracePt t="6486" x="9158288" y="2424113"/>
          <p14:tracePt t="6488" x="9174163" y="2424113"/>
          <p14:tracePt t="6490" x="9199563" y="2424113"/>
          <p14:tracePt t="6492" x="9223375" y="2424113"/>
          <p14:tracePt t="6495" x="9247188" y="2416175"/>
          <p14:tracePt t="6497" x="9272588" y="2416175"/>
          <p14:tracePt t="6498" x="9296400" y="2416175"/>
          <p14:tracePt t="6501" x="9320213" y="2416175"/>
          <p14:tracePt t="6503" x="9345613" y="2416175"/>
          <p14:tracePt t="6504" x="9369425" y="2416175"/>
          <p14:tracePt t="6506" x="9402763" y="2416175"/>
          <p14:tracePt t="6508" x="9434513" y="2416175"/>
          <p14:tracePt t="6510" x="9467850" y="2416175"/>
          <p14:tracePt t="6512" x="9491663" y="2416175"/>
          <p14:tracePt t="6514" x="9525000" y="2416175"/>
          <p14:tracePt t="6517" x="9556750" y="2416175"/>
          <p14:tracePt t="6518" x="9580563" y="2416175"/>
          <p14:tracePt t="6520" x="9613900" y="2416175"/>
          <p14:tracePt t="6522" x="9653588" y="2416175"/>
          <p14:tracePt t="6524" x="9686925" y="2416175"/>
          <p14:tracePt t="6526" x="9710738" y="2416175"/>
          <p14:tracePt t="6528" x="9736138" y="2416175"/>
          <p14:tracePt t="6530" x="9767888" y="2424113"/>
          <p14:tracePt t="6532" x="9793288" y="2424113"/>
          <p14:tracePt t="6534" x="9825038" y="2424113"/>
          <p14:tracePt t="6536" x="9848850" y="2424113"/>
          <p14:tracePt t="6539" x="9874250" y="2424113"/>
          <p14:tracePt t="6540" x="9898063" y="2424113"/>
          <p14:tracePt t="6542" x="9923463" y="2424113"/>
          <p14:tracePt t="6544" x="9947275" y="2424113"/>
          <p14:tracePt t="6546" x="9963150" y="2424113"/>
          <p14:tracePt t="6548" x="9979025" y="2424113"/>
          <p14:tracePt t="6550" x="9996488" y="2424113"/>
          <p14:tracePt t="6552" x="10012363" y="2424113"/>
          <p14:tracePt t="6554" x="10028238" y="2424113"/>
          <p14:tracePt t="6556" x="10044113" y="2424113"/>
          <p14:tracePt t="6558" x="10053638" y="2424113"/>
          <p14:tracePt t="6560" x="10061575" y="2424113"/>
          <p14:tracePt t="6562" x="10077450" y="2424113"/>
          <p14:tracePt t="6564" x="10085388" y="2416175"/>
          <p14:tracePt t="6567" x="10093325" y="2416175"/>
          <p14:tracePt t="6570" x="10101263" y="2416175"/>
          <p14:tracePt t="6572" x="10101263" y="2408238"/>
          <p14:tracePt t="6576" x="10109200" y="2408238"/>
          <p14:tracePt t="6578" x="10109200" y="2400300"/>
          <p14:tracePt t="6582" x="10118725" y="2400300"/>
          <p14:tracePt t="6584" x="10126663" y="2400300"/>
          <p14:tracePt t="6587" x="10126663" y="2392363"/>
          <p14:tracePt t="6592" x="10126663" y="2382838"/>
          <p14:tracePt t="6602" x="10126663" y="2374900"/>
          <p14:tracePt t="6608" x="10126663" y="2366963"/>
          <p14:tracePt t="6612" x="10118725" y="2366963"/>
          <p14:tracePt t="6618" x="10118725" y="2359025"/>
          <p14:tracePt t="6624" x="10118725" y="2351088"/>
          <p14:tracePt t="6630" x="10109200" y="2343150"/>
          <p14:tracePt t="6634" x="10109200" y="2335213"/>
          <p14:tracePt t="6638" x="10109200" y="2327275"/>
          <p14:tracePt t="6642" x="10101263" y="2317750"/>
          <p14:tracePt t="6648" x="10093325" y="2309813"/>
          <p14:tracePt t="6651" x="10085388" y="2301875"/>
          <p14:tracePt t="6654" x="10085388" y="2293938"/>
          <p14:tracePt t="6658" x="10077450" y="2286000"/>
          <p14:tracePt t="6662" x="10077450" y="2278063"/>
          <p14:tracePt t="6664" x="10069513" y="2270125"/>
          <p14:tracePt t="6666" x="10069513" y="2262188"/>
          <p14:tracePt t="6670" x="10061575" y="2254250"/>
          <p14:tracePt t="6672" x="10053638" y="2244725"/>
          <p14:tracePt t="6676" x="10053638" y="2236788"/>
          <p14:tracePt t="6678" x="10044113" y="2228850"/>
          <p14:tracePt t="6682" x="10044113" y="2220913"/>
          <p14:tracePt t="6684" x="10036175" y="2212975"/>
          <p14:tracePt t="6686" x="10028238" y="2205038"/>
          <p14:tracePt t="6690" x="10020300" y="2197100"/>
          <p14:tracePt t="6692" x="10020300" y="2189163"/>
          <p14:tracePt t="6694" x="10020300" y="2179638"/>
          <p14:tracePt t="6696" x="10012363" y="2179638"/>
          <p14:tracePt t="6698" x="10012363" y="2163763"/>
          <p14:tracePt t="6702" x="10004425" y="2155825"/>
          <p14:tracePt t="6704" x="9996488" y="2155825"/>
          <p14:tracePt t="6706" x="9996488" y="2147888"/>
          <p14:tracePt t="6709" x="9988550" y="2147888"/>
          <p14:tracePt t="6710" x="9988550" y="2139950"/>
          <p14:tracePt t="6712" x="9979025" y="2132013"/>
          <p14:tracePt t="6714" x="9971088" y="2114550"/>
          <p14:tracePt t="6718" x="9963150" y="2106613"/>
          <p14:tracePt t="6720" x="9955213" y="2106613"/>
          <p14:tracePt t="6722" x="9947275" y="2098675"/>
          <p14:tracePt t="6724" x="9939338" y="2090738"/>
          <p14:tracePt t="6728" x="9923463" y="2082800"/>
          <p14:tracePt t="6731" x="9913938" y="2082800"/>
          <p14:tracePt t="6732" x="9906000" y="2074863"/>
          <p14:tracePt t="6734" x="9898063" y="2074863"/>
          <p14:tracePt t="6736" x="9890125" y="2066925"/>
          <p14:tracePt t="6738" x="9874250" y="2066925"/>
          <p14:tracePt t="6740" x="9866313" y="2058988"/>
          <p14:tracePt t="6742" x="9858375" y="2049463"/>
          <p14:tracePt t="6744" x="9840913" y="2041525"/>
          <p14:tracePt t="6746" x="9832975" y="2041525"/>
          <p14:tracePt t="6748" x="9825038" y="2041525"/>
          <p14:tracePt t="6750" x="9809163" y="2033588"/>
          <p14:tracePt t="6752" x="9793288" y="2025650"/>
          <p14:tracePt t="6754" x="9775825" y="2025650"/>
          <p14:tracePt t="6756" x="9767888" y="2025650"/>
          <p14:tracePt t="6758" x="9744075" y="2017713"/>
          <p14:tracePt t="6760" x="9736138" y="2009775"/>
          <p14:tracePt t="6762" x="9718675" y="2001838"/>
          <p14:tracePt t="6764" x="9710738" y="2001838"/>
          <p14:tracePt t="6766" x="9694863" y="2001838"/>
          <p14:tracePt t="6768" x="9678988" y="2001838"/>
          <p14:tracePt t="6770" x="9671050" y="1993900"/>
          <p14:tracePt t="6772" x="9653588" y="1993900"/>
          <p14:tracePt t="6775" x="9645650" y="1993900"/>
          <p14:tracePt t="6776" x="9637713" y="1993900"/>
          <p14:tracePt t="6778" x="9629775" y="1993900"/>
          <p14:tracePt t="6780" x="9621838" y="1993900"/>
          <p14:tracePt t="6784" x="9613900" y="1993900"/>
          <p14:tracePt t="6788" x="9605963" y="1993900"/>
          <p14:tracePt t="6794" x="9598025" y="1993900"/>
          <p14:tracePt t="6802" x="9590088" y="1993900"/>
          <p14:tracePt t="6809" x="9580563" y="1993900"/>
          <p14:tracePt t="6810" x="9572625" y="1993900"/>
          <p14:tracePt t="6814" x="9564688" y="1993900"/>
          <p14:tracePt t="6818" x="9556750" y="1993900"/>
          <p14:tracePt t="6822" x="9548813" y="1993900"/>
          <p14:tracePt t="6824" x="9540875" y="1993900"/>
          <p14:tracePt t="6826" x="9532938" y="1993900"/>
          <p14:tracePt t="6830" x="9525000" y="1993900"/>
          <p14:tracePt t="6832" x="9515475" y="1993900"/>
          <p14:tracePt t="6834" x="9507538" y="1993900"/>
          <p14:tracePt t="6836" x="9499600" y="1993900"/>
          <p14:tracePt t="6840" x="9491663" y="1993900"/>
          <p14:tracePt t="6842" x="9483725" y="1993900"/>
          <p14:tracePt t="6844" x="9475788" y="1993900"/>
          <p14:tracePt t="6848" x="9459913" y="1993900"/>
          <p14:tracePt t="6852" x="9450388" y="1993900"/>
          <p14:tracePt t="6856" x="9442450" y="1993900"/>
          <p14:tracePt t="6860" x="9426575" y="1993900"/>
          <p14:tracePt t="6864" x="9418638" y="1993900"/>
          <p14:tracePt t="6868" x="9410700" y="1993900"/>
          <p14:tracePt t="6872" x="9394825" y="1993900"/>
          <p14:tracePt t="6876" x="9385300" y="1993900"/>
          <p14:tracePt t="6880" x="9377363" y="1993900"/>
          <p14:tracePt t="6882" x="9369425" y="1993900"/>
          <p14:tracePt t="6886" x="9361488" y="1993900"/>
          <p14:tracePt t="6888" x="9353550" y="1993900"/>
          <p14:tracePt t="6892" x="9345613" y="1993900"/>
          <p14:tracePt t="6894" x="9337675" y="1993900"/>
          <p14:tracePt t="6898" x="9329738" y="1993900"/>
          <p14:tracePt t="6900" x="9312275" y="1993900"/>
          <p14:tracePt t="6904" x="9304338" y="1993900"/>
          <p14:tracePt t="6906" x="9288463" y="1993900"/>
          <p14:tracePt t="6908" x="9280525" y="1993900"/>
          <p14:tracePt t="6910" x="9272588" y="1993900"/>
          <p14:tracePt t="6912" x="9255125" y="1993900"/>
          <p14:tracePt t="6914" x="9247188" y="1993900"/>
          <p14:tracePt t="6916" x="9239250" y="1993900"/>
          <p14:tracePt t="6918" x="9231313" y="1993900"/>
          <p14:tracePt t="6920" x="9215438" y="1993900"/>
          <p14:tracePt t="6922" x="9207500" y="1993900"/>
          <p14:tracePt t="6924" x="9190038" y="1993900"/>
          <p14:tracePt t="6926" x="9174163" y="1993900"/>
          <p14:tracePt t="6928" x="9158288" y="1993900"/>
          <p14:tracePt t="6930" x="9142413" y="1993900"/>
          <p14:tracePt t="6932" x="9117013" y="1993900"/>
          <p14:tracePt t="6934" x="9101138" y="1993900"/>
          <p14:tracePt t="6937" x="9085263" y="1993900"/>
          <p14:tracePt t="6938" x="9069388" y="1993900"/>
          <p14:tracePt t="6940" x="9051925" y="1993900"/>
          <p14:tracePt t="6943" x="9036050" y="1993900"/>
          <p14:tracePt t="6946" x="9012238" y="2001838"/>
          <p14:tracePt t="6948" x="8986838" y="2001838"/>
          <p14:tracePt t="6950" x="8955088" y="2009775"/>
          <p14:tracePt t="6952" x="8939213" y="2009775"/>
          <p14:tracePt t="6954" x="8921750" y="2017713"/>
          <p14:tracePt t="6957" x="8905875" y="2017713"/>
          <p14:tracePt t="6959" x="8882063" y="2025650"/>
          <p14:tracePt t="6960" x="8866188" y="2025650"/>
          <p14:tracePt t="6962" x="8856663" y="2025650"/>
          <p14:tracePt t="6964" x="8848725" y="2025650"/>
          <p14:tracePt t="6966" x="8832850" y="2025650"/>
          <p14:tracePt t="6968" x="8832850" y="2033588"/>
          <p14:tracePt t="6970" x="8824913" y="2033588"/>
          <p14:tracePt t="6972" x="8816975" y="2041525"/>
          <p14:tracePt t="6974" x="8809038" y="2041525"/>
          <p14:tracePt t="6978" x="8801100" y="2049463"/>
          <p14:tracePt t="6990" x="8801100" y="2058988"/>
          <p14:tracePt t="7002" x="8801100" y="2066925"/>
          <p14:tracePt t="7004" x="8801100" y="2074863"/>
          <p14:tracePt t="7012" x="8801100" y="2082800"/>
          <p14:tracePt t="7020" x="8801100" y="2090738"/>
          <p14:tracePt t="7026" x="8801100" y="2098675"/>
          <p14:tracePt t="7029" x="8801100" y="2106613"/>
          <p14:tracePt t="7036" x="8801100" y="2114550"/>
          <p14:tracePt t="7046" x="8801100" y="2124075"/>
          <p14:tracePt t="7052" x="8791575" y="2132013"/>
          <p14:tracePt t="7056" x="8783638" y="2139950"/>
          <p14:tracePt t="7062" x="8783638" y="2147888"/>
          <p14:tracePt t="7068" x="8775700" y="2147888"/>
          <p14:tracePt t="7074" x="8775700" y="2155825"/>
          <p14:tracePt t="7078" x="8767763" y="2155825"/>
          <p14:tracePt t="7086" x="8759825" y="2155825"/>
          <p14:tracePt t="7088" x="8759825" y="2163763"/>
          <p14:tracePt t="7094" x="8751888" y="2171700"/>
          <p14:tracePt t="7102" x="8743950" y="2179638"/>
          <p14:tracePt t="7116" x="8736013" y="2179638"/>
          <p14:tracePt t="7124" x="8736013" y="2189163"/>
          <p14:tracePt t="7146" x="8736013" y="2197100"/>
          <p14:tracePt t="7154" x="8736013" y="2205038"/>
          <p14:tracePt t="7164" x="8736013" y="2212975"/>
          <p14:tracePt t="7176" x="8736013" y="2220913"/>
          <p14:tracePt t="7180" x="8743950" y="2220913"/>
          <p14:tracePt t="7187" x="8751888" y="2220913"/>
          <p14:tracePt t="7190" x="8751888" y="2228850"/>
          <p14:tracePt t="7194" x="8759825" y="2228850"/>
          <p14:tracePt t="7205" x="8759825" y="2236788"/>
          <p14:tracePt t="7206" x="8759825" y="2244725"/>
          <p14:tracePt t="7217" x="8767763" y="2244725"/>
          <p14:tracePt t="7220" x="8767763" y="2254250"/>
          <p14:tracePt t="7224" x="8775700" y="2254250"/>
          <p14:tracePt t="7230" x="8783638" y="2254250"/>
          <p14:tracePt t="7232" x="8791575" y="2262188"/>
          <p14:tracePt t="7236" x="8801100" y="2262188"/>
          <p14:tracePt t="7238" x="8801100" y="2270125"/>
          <p14:tracePt t="7241" x="8809038" y="2278063"/>
          <p14:tracePt t="7242" x="8816975" y="2278063"/>
          <p14:tracePt t="7244" x="8824913" y="2278063"/>
          <p14:tracePt t="7246" x="8824913" y="2286000"/>
          <p14:tracePt t="7248" x="8840788" y="2286000"/>
          <p14:tracePt t="7250" x="8848725" y="2286000"/>
          <p14:tracePt t="7252" x="8856663" y="2293938"/>
          <p14:tracePt t="7254" x="8866188" y="2293938"/>
          <p14:tracePt t="7256" x="8874125" y="2301875"/>
          <p14:tracePt t="7258" x="8882063" y="2301875"/>
          <p14:tracePt t="7260" x="8890000" y="2301875"/>
          <p14:tracePt t="7262" x="8897938" y="2309813"/>
          <p14:tracePt t="7264" x="8905875" y="2309813"/>
          <p14:tracePt t="7266" x="8913813" y="2317750"/>
          <p14:tracePt t="7268" x="8921750" y="2317750"/>
          <p14:tracePt t="7270" x="8939213" y="2317750"/>
          <p14:tracePt t="7272" x="8939213" y="2327275"/>
          <p14:tracePt t="7274" x="8947150" y="2327275"/>
          <p14:tracePt t="7277" x="8955088" y="2327275"/>
          <p14:tracePt t="7279" x="8963025" y="2335213"/>
          <p14:tracePt t="7282" x="8970963" y="2335213"/>
          <p14:tracePt t="7286" x="8978900" y="2335213"/>
          <p14:tracePt t="7289" x="8978900" y="2343150"/>
          <p14:tracePt t="7291" x="8986838" y="2343150"/>
          <p14:tracePt t="7293" x="8994775" y="2343150"/>
          <p14:tracePt t="7306" x="9004300" y="2343150"/>
          <p14:tracePt t="7446" x="9004300" y="2351088"/>
          <p14:tracePt t="7464" x="9004300" y="2359025"/>
          <p14:tracePt t="7472" x="9004300" y="2366963"/>
          <p14:tracePt t="7474" x="8994775" y="2366963"/>
          <p14:tracePt t="7477" x="8994775" y="2374900"/>
          <p14:tracePt t="7478" x="8986838" y="2374900"/>
          <p14:tracePt t="7484" x="8986838" y="2382838"/>
          <p14:tracePt t="7488" x="8986838" y="2392363"/>
          <p14:tracePt t="7491" x="8978900" y="2392363"/>
          <p14:tracePt t="7494" x="8978900" y="2400300"/>
          <p14:tracePt t="7497" x="8970963" y="2408238"/>
          <p14:tracePt t="7500" x="8963025" y="2416175"/>
          <p14:tracePt t="7504" x="8955088" y="2424113"/>
          <p14:tracePt t="7510" x="8947150" y="2432050"/>
          <p14:tracePt t="7513" x="8947150" y="2439988"/>
          <p14:tracePt t="7514" x="8939213" y="2439988"/>
          <p14:tracePt t="7517" x="8939213" y="2447925"/>
          <p14:tracePt t="7519" x="8931275" y="2447925"/>
          <p14:tracePt t="7521" x="8921750" y="2447925"/>
          <p14:tracePt t="7523" x="8921750" y="2457450"/>
          <p14:tracePt t="7525" x="8913813" y="2457450"/>
          <p14:tracePt t="7526" x="8913813" y="2465388"/>
          <p14:tracePt t="7529" x="8905875" y="2473325"/>
          <p14:tracePt t="7532" x="8897938" y="2481263"/>
          <p14:tracePt t="7534" x="8890000" y="2481263"/>
          <p14:tracePt t="7538" x="8882063" y="2489200"/>
          <p14:tracePt t="7542" x="8874125" y="2497138"/>
          <p14:tracePt t="7545" x="8866188" y="2505075"/>
          <p14:tracePt t="7546" x="8856663" y="2505075"/>
          <p14:tracePt t="7548" x="8848725" y="2505075"/>
          <p14:tracePt t="7550" x="8848725" y="2513013"/>
          <p14:tracePt t="7552" x="8840788" y="2513013"/>
          <p14:tracePt t="7554" x="8832850" y="2522538"/>
          <p14:tracePt t="7558" x="8824913" y="2530475"/>
          <p14:tracePt t="7560" x="8816975" y="2538413"/>
          <p14:tracePt t="7562" x="8809038" y="2538413"/>
          <p14:tracePt t="7564" x="8801100" y="2538413"/>
          <p14:tracePt t="7566" x="8791575" y="2546350"/>
          <p14:tracePt t="7568" x="8783638" y="2546350"/>
          <p14:tracePt t="7570" x="8767763" y="2554288"/>
          <p14:tracePt t="7574" x="8759825" y="2562225"/>
          <p14:tracePt t="7576" x="8751888" y="2562225"/>
          <p14:tracePt t="7578" x="8743950" y="2570163"/>
          <p14:tracePt t="7580" x="8736013" y="2570163"/>
          <p14:tracePt t="7582" x="8726488" y="2578100"/>
          <p14:tracePt t="7584" x="8710613" y="2587625"/>
          <p14:tracePt t="7588" x="8702675" y="2587625"/>
          <p14:tracePt t="7590" x="8694738" y="2595563"/>
          <p14:tracePt t="7592" x="8686800" y="2603500"/>
          <p14:tracePt t="7594" x="8678863" y="2603500"/>
          <p14:tracePt t="7596" x="8678863" y="2611438"/>
          <p14:tracePt t="7599" x="8661400" y="2611438"/>
          <p14:tracePt t="7600" x="8661400" y="2619375"/>
          <p14:tracePt t="7602" x="8653463" y="2627313"/>
          <p14:tracePt t="7604" x="8645525" y="2627313"/>
          <p14:tracePt t="7606" x="8637588" y="2635250"/>
          <p14:tracePt t="7610" x="8629650" y="2643188"/>
          <p14:tracePt t="7612" x="8621713" y="2652713"/>
          <p14:tracePt t="7614" x="8613775" y="2652713"/>
          <p14:tracePt t="7617" x="8613775" y="2660650"/>
          <p14:tracePt t="7618" x="8605838" y="2660650"/>
          <p14:tracePt t="7620" x="8596313" y="2668588"/>
          <p14:tracePt t="7622" x="8588375" y="2668588"/>
          <p14:tracePt t="7624" x="8580438" y="2676525"/>
          <p14:tracePt t="7626" x="8580438" y="2684463"/>
          <p14:tracePt t="7628" x="8564563" y="2684463"/>
          <p14:tracePt t="7631" x="8564563" y="2692400"/>
          <p14:tracePt t="7632" x="8556625" y="2700338"/>
          <p14:tracePt t="7634" x="8548688" y="2700338"/>
          <p14:tracePt t="7636" x="8540750" y="2708275"/>
          <p14:tracePt t="7638" x="8531225" y="2708275"/>
          <p14:tracePt t="7640" x="8531225" y="2717800"/>
          <p14:tracePt t="7642" x="8515350" y="2717800"/>
          <p14:tracePt t="7644" x="8507413" y="2725738"/>
          <p14:tracePt t="7646" x="8499475" y="2733675"/>
          <p14:tracePt t="7648" x="8491538" y="2733675"/>
          <p14:tracePt t="7650" x="8483600" y="2741613"/>
          <p14:tracePt t="7652" x="8466138" y="2749550"/>
          <p14:tracePt t="7656" x="8458200" y="2757488"/>
          <p14:tracePt t="7658" x="8442325" y="2765425"/>
          <p14:tracePt t="7660" x="8434388" y="2765425"/>
          <p14:tracePt t="7662" x="8426450" y="2782888"/>
          <p14:tracePt t="7665" x="8418513" y="2782888"/>
          <p14:tracePt t="7666" x="8401050" y="2798763"/>
          <p14:tracePt t="7668" x="8393113" y="2798763"/>
          <p14:tracePt t="7670" x="8385175" y="2806700"/>
          <p14:tracePt t="7672" x="8369300" y="2814638"/>
          <p14:tracePt t="7674" x="8361363" y="2814638"/>
          <p14:tracePt t="7676" x="8353425" y="2822575"/>
          <p14:tracePt t="7678" x="8345488" y="2830513"/>
          <p14:tracePt t="7680" x="8337550" y="2838450"/>
          <p14:tracePt t="7682" x="8320088" y="2847975"/>
          <p14:tracePt t="7684" x="8312150" y="2847975"/>
          <p14:tracePt t="7686" x="8304213" y="2863850"/>
          <p14:tracePt t="7688" x="8288338" y="2863850"/>
          <p14:tracePt t="7690" x="8280400" y="2871788"/>
          <p14:tracePt t="7692" x="8262938" y="2879725"/>
          <p14:tracePt t="7694" x="8255000" y="2887663"/>
          <p14:tracePt t="7696" x="8247063" y="2887663"/>
          <p14:tracePt t="7698" x="8231188" y="2895600"/>
          <p14:tracePt t="7700" x="8223250" y="2903538"/>
          <p14:tracePt t="7702" x="8215313" y="2913063"/>
          <p14:tracePt t="7704" x="8197850" y="2921000"/>
          <p14:tracePt t="7706" x="8189913" y="2928938"/>
          <p14:tracePt t="7708" x="8174038" y="2936875"/>
          <p14:tracePt t="7711" x="8166100" y="2936875"/>
          <p14:tracePt t="7712" x="8150225" y="2944813"/>
          <p14:tracePt t="7714" x="8132763" y="2960688"/>
          <p14:tracePt t="7716" x="8124825" y="2960688"/>
          <p14:tracePt t="7718" x="8116888" y="2968625"/>
          <p14:tracePt t="7720" x="8101013" y="2978150"/>
          <p14:tracePt t="7722" x="8093075" y="2978150"/>
          <p14:tracePt t="7724" x="8077200" y="2986088"/>
          <p14:tracePt t="7726" x="8059738" y="2994025"/>
          <p14:tracePt t="7728" x="8051800" y="2994025"/>
          <p14:tracePt t="7730" x="8043863" y="3001963"/>
          <p14:tracePt t="7732" x="8027988" y="3009900"/>
          <p14:tracePt t="7735" x="8020050" y="3017838"/>
          <p14:tracePt t="7737" x="8012113" y="3017838"/>
          <p14:tracePt t="7739" x="7994650" y="3017838"/>
          <p14:tracePt t="7741" x="7986713" y="3025775"/>
          <p14:tracePt t="7743" x="7978775" y="3033713"/>
          <p14:tracePt t="7744" x="7970838" y="3033713"/>
          <p14:tracePt t="7746" x="7962900" y="3033713"/>
          <p14:tracePt t="7748" x="7954963" y="3043238"/>
          <p14:tracePt t="7750" x="7947025" y="3043238"/>
          <p14:tracePt t="7754" x="7937500" y="3051175"/>
          <p14:tracePt t="7757" x="7929563" y="3051175"/>
          <p14:tracePt t="7758" x="7929563" y="3059113"/>
          <p14:tracePt t="7761" x="7913688" y="3059113"/>
          <p14:tracePt t="7764" x="7905750" y="3067050"/>
          <p14:tracePt t="7768" x="7897813" y="3067050"/>
          <p14:tracePt t="7771" x="7897813" y="3074988"/>
          <p14:tracePt t="7773" x="7889875" y="3074988"/>
          <p14:tracePt t="7775" x="7881938" y="3074988"/>
          <p14:tracePt t="7777" x="7872413" y="3074988"/>
          <p14:tracePt t="7778" x="7864475" y="3082925"/>
          <p14:tracePt t="7781" x="7856538" y="3082925"/>
          <p14:tracePt t="7782" x="7848600" y="3090863"/>
          <p14:tracePt t="7784" x="7840663" y="3090863"/>
          <p14:tracePt t="7786" x="7824788" y="3090863"/>
          <p14:tracePt t="7788" x="7816850" y="3098800"/>
          <p14:tracePt t="7790" x="7807325" y="3108325"/>
          <p14:tracePt t="7792" x="7799388" y="3108325"/>
          <p14:tracePt t="7794" x="7791450" y="3108325"/>
          <p14:tracePt t="7796" x="7783513" y="3116263"/>
          <p14:tracePt t="7798" x="7767638" y="3124200"/>
          <p14:tracePt t="7800" x="7759700" y="3124200"/>
          <p14:tracePt t="7802" x="7742238" y="3124200"/>
          <p14:tracePt t="7806" x="7726363" y="3132138"/>
          <p14:tracePt t="7806" x="7710488" y="3140075"/>
          <p14:tracePt t="7808" x="7694613" y="3140075"/>
          <p14:tracePt t="7810" x="7678738" y="3148013"/>
          <p14:tracePt t="7812" x="7661275" y="3155950"/>
          <p14:tracePt t="7814" x="7645400" y="3163888"/>
          <p14:tracePt t="7816" x="7629525" y="3163888"/>
          <p14:tracePt t="7818" x="7613650" y="3173413"/>
          <p14:tracePt t="7820" x="7596188" y="3181350"/>
          <p14:tracePt t="7822" x="7580313" y="3189288"/>
          <p14:tracePt t="7824" x="7564438" y="3197225"/>
          <p14:tracePt t="7826" x="7548563" y="3205163"/>
          <p14:tracePt t="7828" x="7531100" y="3205163"/>
          <p14:tracePt t="7830" x="7507288" y="3213100"/>
          <p14:tracePt t="7832" x="7491413" y="3221038"/>
          <p14:tracePt t="7834" x="7473950" y="3228975"/>
          <p14:tracePt t="7836" x="7466013" y="3238500"/>
          <p14:tracePt t="7838" x="7442200" y="3246438"/>
          <p14:tracePt t="7840" x="7418388" y="3254375"/>
          <p14:tracePt t="7842" x="7400925" y="3262313"/>
          <p14:tracePt t="7844" x="7385050" y="3278188"/>
          <p14:tracePt t="7846" x="7369175" y="3278188"/>
          <p14:tracePt t="7848" x="7343775" y="3286125"/>
          <p14:tracePt t="7851" x="7335838" y="3294063"/>
          <p14:tracePt t="7852" x="7319963" y="3303588"/>
          <p14:tracePt t="7854" x="7304088" y="3311525"/>
          <p14:tracePt t="7856" x="7288213" y="3319463"/>
          <p14:tracePt t="7858" x="7278688" y="3335338"/>
          <p14:tracePt t="7860" x="7262813" y="3343275"/>
          <p14:tracePt t="7862" x="7246938" y="3351213"/>
          <p14:tracePt t="7864" x="7231063" y="3359150"/>
          <p14:tracePt t="7866" x="7213600" y="3368675"/>
          <p14:tracePt t="7868" x="7205663" y="3384550"/>
          <p14:tracePt t="7870" x="7197725" y="3384550"/>
          <p14:tracePt t="7872" x="7173913" y="3400425"/>
          <p14:tracePt t="7874" x="7165975" y="3408363"/>
          <p14:tracePt t="7876" x="7158038" y="3424238"/>
          <p14:tracePt t="7878" x="7140575" y="3424238"/>
          <p14:tracePt t="7880" x="7132638" y="3441700"/>
          <p14:tracePt t="7882" x="7116763" y="3449638"/>
          <p14:tracePt t="7884" x="7108825" y="3465513"/>
          <p14:tracePt t="7886" x="7100888" y="3473450"/>
          <p14:tracePt t="7888" x="7083425" y="3481388"/>
          <p14:tracePt t="7890" x="7075488" y="3489325"/>
          <p14:tracePt t="7892" x="7059613" y="3506788"/>
          <p14:tracePt t="7894" x="7059613" y="3514725"/>
          <p14:tracePt t="7896" x="7051675" y="3522663"/>
          <p14:tracePt t="7899" x="7043738" y="3538538"/>
          <p14:tracePt t="7902" x="7027863" y="3546475"/>
          <p14:tracePt t="7904" x="7010400" y="3579813"/>
          <p14:tracePt t="7906" x="7002463" y="3587750"/>
          <p14:tracePt t="7908" x="6986588" y="3603625"/>
          <p14:tracePt t="7910" x="6978650" y="3619500"/>
          <p14:tracePt t="7912" x="6962775" y="3629025"/>
          <p14:tracePt t="7914" x="6954838" y="3644900"/>
          <p14:tracePt t="7916" x="6945313" y="3660775"/>
          <p14:tracePt t="7918" x="6937375" y="3668713"/>
          <p14:tracePt t="7920" x="6921500" y="3684588"/>
          <p14:tracePt t="7922" x="6913563" y="3694113"/>
          <p14:tracePt t="7924" x="6905625" y="3709988"/>
          <p14:tracePt t="7926" x="6897688" y="3725863"/>
          <p14:tracePt t="7928" x="6880225" y="3733800"/>
          <p14:tracePt t="7930" x="6872288" y="3749675"/>
          <p14:tracePt t="7932" x="6864350" y="3767138"/>
          <p14:tracePt t="7934" x="6856413" y="3775075"/>
          <p14:tracePt t="7936" x="6840538" y="3790950"/>
          <p14:tracePt t="7938" x="6832600" y="3798888"/>
          <p14:tracePt t="7940" x="6815138" y="3814763"/>
          <p14:tracePt t="7942" x="6807200" y="3824288"/>
          <p14:tracePt t="7945" x="6791325" y="3832225"/>
          <p14:tracePt t="7946" x="6783388" y="3848100"/>
          <p14:tracePt t="7948" x="6775450" y="3856038"/>
          <p14:tracePt t="7950" x="6759575" y="3871913"/>
          <p14:tracePt t="7952" x="6750050" y="3879850"/>
          <p14:tracePt t="7954" x="6734175" y="3889375"/>
          <p14:tracePt t="7958" x="6726238" y="3905250"/>
          <p14:tracePt t="7960" x="6710363" y="3905250"/>
          <p14:tracePt t="7962" x="6710363" y="3913188"/>
          <p14:tracePt t="7964" x="6694488" y="3913188"/>
          <p14:tracePt t="7966" x="6694488" y="3921125"/>
          <p14:tracePt t="7968" x="6684963" y="3929063"/>
          <p14:tracePt t="7972" x="6677025" y="3937000"/>
          <p14:tracePt t="7974" x="6669088" y="3937000"/>
          <p14:tracePt t="7978" x="6661150" y="3944938"/>
          <p14:tracePt t="7980" x="6661150" y="3954463"/>
          <p14:tracePt t="7982" x="6645275" y="3954463"/>
          <p14:tracePt t="7988" x="6637338" y="3954463"/>
          <p14:tracePt t="7994" x="6629400" y="3962400"/>
          <p14:tracePt t="7998" x="6619875" y="3962400"/>
          <p14:tracePt t="8001" x="6611938" y="3962400"/>
          <p14:tracePt t="8004" x="6604000" y="3962400"/>
          <p14:tracePt t="8008" x="6596063" y="3962400"/>
          <p14:tracePt t="8010" x="6588125" y="3962400"/>
          <p14:tracePt t="8012" x="6580188" y="3962400"/>
          <p14:tracePt t="8016" x="6572250" y="3962400"/>
          <p14:tracePt t="8018" x="6564313" y="3962400"/>
          <p14:tracePt t="8020" x="6554788" y="3962400"/>
          <p14:tracePt t="8022" x="6546850" y="3962400"/>
          <p14:tracePt t="8024" x="6546850" y="3970338"/>
          <p14:tracePt t="8027" x="6538913" y="3970338"/>
          <p14:tracePt t="8028" x="6530975" y="3970338"/>
          <p14:tracePt t="8030" x="6523038" y="3970338"/>
          <p14:tracePt t="8032" x="6515100" y="3970338"/>
          <p14:tracePt t="8034" x="6507163" y="3970338"/>
          <p14:tracePt t="8036" x="6499225" y="3970338"/>
          <p14:tracePt t="8040" x="6481763" y="3970338"/>
          <p14:tracePt t="8043" x="6473825" y="3970338"/>
          <p14:tracePt t="8046" x="6457950" y="3970338"/>
          <p14:tracePt t="8050" x="6450013" y="3970338"/>
          <p14:tracePt t="8052" x="6434138" y="3970338"/>
          <p14:tracePt t="8056" x="6424613" y="3970338"/>
          <p14:tracePt t="8058" x="6416675" y="3970338"/>
          <p14:tracePt t="8060" x="6408738" y="3970338"/>
          <p14:tracePt t="8062" x="6400800" y="3970338"/>
          <p14:tracePt t="8064" x="6392863" y="3970338"/>
          <p14:tracePt t="8066" x="6384925" y="3970338"/>
          <p14:tracePt t="8068" x="6376988" y="3970338"/>
          <p14:tracePt t="8071" x="6369050" y="3970338"/>
          <p14:tracePt t="8072" x="6361113" y="3970338"/>
          <p14:tracePt t="8074" x="6351588" y="3970338"/>
          <p14:tracePt t="8076" x="6343650" y="3970338"/>
          <p14:tracePt t="8078" x="6335713" y="3970338"/>
          <p14:tracePt t="8080" x="6327775" y="3970338"/>
          <p14:tracePt t="8084" x="6311900" y="3970338"/>
          <p14:tracePt t="8086" x="6303963" y="3970338"/>
          <p14:tracePt t="8088" x="6296025" y="3970338"/>
          <p14:tracePt t="8092" x="6286500" y="3970338"/>
          <p14:tracePt t="8094" x="6270625" y="3970338"/>
          <p14:tracePt t="8098" x="6262688" y="3970338"/>
          <p14:tracePt t="8100" x="6254750" y="3970338"/>
          <p14:tracePt t="8102" x="6246813" y="3970338"/>
          <p14:tracePt t="8104" x="6238875" y="3970338"/>
          <p14:tracePt t="8106" x="6230938" y="3970338"/>
          <p14:tracePt t="8108" x="6221413" y="3970338"/>
          <p14:tracePt t="8110" x="6213475" y="3970338"/>
          <p14:tracePt t="8114" x="6197600" y="3970338"/>
          <p14:tracePt t="8118" x="6189663" y="3970338"/>
          <p14:tracePt t="8122" x="6181725" y="3970338"/>
          <p14:tracePt t="8126" x="6165850" y="3970338"/>
          <p14:tracePt t="8130" x="6156325" y="3970338"/>
          <p14:tracePt t="8136" x="6148388" y="3970338"/>
          <p14:tracePt t="8140" x="6140450" y="3970338"/>
          <p14:tracePt t="8142" x="6132513" y="3970338"/>
          <p14:tracePt t="8146" x="6124575" y="3970338"/>
          <p14:tracePt t="8150" x="6116638" y="3970338"/>
          <p14:tracePt t="8154" x="6108700" y="3970338"/>
          <p14:tracePt t="8156" x="6100763" y="3970338"/>
          <p14:tracePt t="8160" x="6091238" y="3970338"/>
          <p14:tracePt t="8162" x="6091238" y="3978275"/>
          <p14:tracePt t="8164" x="6083300" y="3978275"/>
          <p14:tracePt t="8168" x="6075363" y="3986213"/>
          <p14:tracePt t="8170" x="6067425" y="3986213"/>
          <p14:tracePt t="8174" x="6059488" y="3986213"/>
          <p14:tracePt t="8176" x="6051550" y="3986213"/>
          <p14:tracePt t="8178" x="6043613" y="3986213"/>
          <p14:tracePt t="8182" x="6035675" y="3986213"/>
          <p14:tracePt t="8188" x="6026150" y="3994150"/>
          <p14:tracePt t="8191" x="6018213" y="3994150"/>
          <p14:tracePt t="8192" x="6010275" y="3994150"/>
          <p14:tracePt t="8196" x="6002338" y="3994150"/>
          <p14:tracePt t="8200" x="5994400" y="3994150"/>
          <p14:tracePt t="8204" x="5986463" y="3994150"/>
          <p14:tracePt t="8206" x="5978525" y="3994150"/>
          <p14:tracePt t="8210" x="5970588" y="3994150"/>
          <p14:tracePt t="8214" x="5961063" y="3994150"/>
          <p14:tracePt t="8220" x="5953125" y="3994150"/>
          <p14:tracePt t="8222" x="5945188" y="3994150"/>
          <p14:tracePt t="8224" x="5937250" y="3994150"/>
          <p14:tracePt t="8230" x="5929313" y="3994150"/>
          <p14:tracePt t="8234" x="5913438" y="3994150"/>
          <p14:tracePt t="8236" x="5905500" y="3994150"/>
          <p14:tracePt t="8238" x="5895975" y="3994150"/>
          <p14:tracePt t="8242" x="5888038" y="3994150"/>
          <p14:tracePt t="8246" x="5880100" y="3994150"/>
          <p14:tracePt t="8248" x="5872163" y="3994150"/>
          <p14:tracePt t="8250" x="5864225" y="3994150"/>
          <p14:tracePt t="8252" x="5856288" y="3994150"/>
          <p14:tracePt t="8255" x="5848350" y="3994150"/>
          <p14:tracePt t="8256" x="5840413" y="3994150"/>
          <p14:tracePt t="8259" x="5830888" y="3994150"/>
          <p14:tracePt t="8260" x="5822950" y="3994150"/>
          <p14:tracePt t="8262" x="5815013" y="3994150"/>
          <p14:tracePt t="8264" x="5799138" y="3994150"/>
          <p14:tracePt t="8266" x="5791200" y="3994150"/>
          <p14:tracePt t="8268" x="5783263" y="3994150"/>
          <p14:tracePt t="8270" x="5775325" y="3994150"/>
          <p14:tracePt t="8273" x="5757863" y="3994150"/>
          <p14:tracePt t="8274" x="5741988" y="3994150"/>
          <p14:tracePt t="8277" x="5726113" y="3994150"/>
          <p14:tracePt t="8278" x="5718175" y="3994150"/>
          <p14:tracePt t="8280" x="5702300" y="3994150"/>
          <p14:tracePt t="8282" x="5684838" y="3994150"/>
          <p14:tracePt t="8284" x="5676900" y="3994150"/>
          <p14:tracePt t="8286" x="5661025" y="3994150"/>
          <p14:tracePt t="8289" x="5645150" y="3994150"/>
          <p14:tracePt t="8291" x="5627688" y="3994150"/>
          <p14:tracePt t="8292" x="5603875" y="3994150"/>
          <p14:tracePt t="8294" x="5595938" y="4002088"/>
          <p14:tracePt t="8296" x="5580063" y="4002088"/>
          <p14:tracePt t="8298" x="5562600" y="4002088"/>
          <p14:tracePt t="8300" x="5546725" y="4002088"/>
          <p14:tracePt t="8302" x="5530850" y="4002088"/>
          <p14:tracePt t="8304" x="5522913" y="4002088"/>
          <p14:tracePt t="8307" x="5507038" y="4002088"/>
          <p14:tracePt t="8308" x="5497513" y="4010025"/>
          <p14:tracePt t="8310" x="5473700" y="4010025"/>
          <p14:tracePt t="8312" x="5465763" y="4010025"/>
          <p14:tracePt t="8314" x="5457825" y="4010025"/>
          <p14:tracePt t="8317" x="5449888" y="4010025"/>
          <p14:tracePt t="8318" x="5432425" y="4010025"/>
          <p14:tracePt t="8320" x="5424488" y="4010025"/>
          <p14:tracePt t="8322" x="5416550" y="4010025"/>
          <p14:tracePt t="8324" x="5400675" y="4010025"/>
          <p14:tracePt t="8326" x="5392738" y="4010025"/>
          <p14:tracePt t="8330" x="5384800" y="4019550"/>
          <p14:tracePt t="8332" x="5376863" y="4019550"/>
          <p14:tracePt t="8334" x="5376863" y="4027488"/>
          <p14:tracePt t="8336" x="5367338" y="4027488"/>
          <p14:tracePt t="8340" x="5359400" y="4027488"/>
          <p14:tracePt t="8346" x="5351463" y="4027488"/>
          <p14:tracePt t="8348" x="5343525" y="4027488"/>
          <p14:tracePt t="8364" x="5335588" y="4027488"/>
          <p14:tracePt t="8374" x="5327650" y="4027488"/>
          <p14:tracePt t="8382" x="5311775" y="4027488"/>
          <p14:tracePt t="8387" x="5302250" y="4027488"/>
          <p14:tracePt t="8390" x="5294313" y="4027488"/>
          <p14:tracePt t="8394" x="5294313" y="4019550"/>
          <p14:tracePt t="8397" x="5286375" y="4019550"/>
          <p14:tracePt t="8398" x="5278438" y="4019550"/>
          <p14:tracePt t="8400" x="5270500" y="4019550"/>
          <p14:tracePt t="8402" x="5270500" y="4010025"/>
          <p14:tracePt t="8404" x="5262563" y="4010025"/>
          <p14:tracePt t="8408" x="5246688" y="4002088"/>
          <p14:tracePt t="8413" x="5237163" y="4002088"/>
          <p14:tracePt t="8415" x="5229225" y="4002088"/>
          <p14:tracePt t="8416" x="5221288" y="4002088"/>
          <p14:tracePt t="8418" x="5213350" y="3994150"/>
          <p14:tracePt t="8422" x="5197475" y="3994150"/>
          <p14:tracePt t="8426" x="5189538" y="3986213"/>
          <p14:tracePt t="8430" x="5172075" y="3986213"/>
          <p14:tracePt t="8432" x="5164138" y="3986213"/>
          <p14:tracePt t="8436" x="5156200" y="3978275"/>
          <p14:tracePt t="8438" x="5148263" y="3978275"/>
          <p14:tracePt t="8440" x="5140325" y="3978275"/>
          <p14:tracePt t="8442" x="5132388" y="3970338"/>
          <p14:tracePt t="8444" x="5124450" y="3970338"/>
          <p14:tracePt t="8446" x="5116513" y="3970338"/>
          <p14:tracePt t="8449" x="5116513" y="3962400"/>
          <p14:tracePt t="8450" x="5099050" y="3962400"/>
          <p14:tracePt t="8454" x="5091113" y="3962400"/>
          <p14:tracePt t="8456" x="5083175" y="3962400"/>
          <p14:tracePt t="8458" x="5075238" y="3954463"/>
          <p14:tracePt t="8460" x="5059363" y="3944938"/>
          <p14:tracePt t="8464" x="5043488" y="3944938"/>
          <p14:tracePt t="8466" x="5033963" y="3944938"/>
          <p14:tracePt t="8468" x="5026025" y="3944938"/>
          <p14:tracePt t="8470" x="5018088" y="3944938"/>
          <p14:tracePt t="8473" x="5002213" y="3937000"/>
          <p14:tracePt t="8474" x="4994275" y="3937000"/>
          <p14:tracePt t="8476" x="4986338" y="3937000"/>
          <p14:tracePt t="8478" x="4968875" y="3929063"/>
          <p14:tracePt t="8480" x="4953000" y="3929063"/>
          <p14:tracePt t="8482" x="4937125" y="3929063"/>
          <p14:tracePt t="8484" x="4921250" y="3929063"/>
          <p14:tracePt t="8486" x="4903788" y="3921125"/>
          <p14:tracePt t="8488" x="4887913" y="3913188"/>
          <p14:tracePt t="8490" x="4872038" y="3913188"/>
          <p14:tracePt t="8492" x="4856163" y="3913188"/>
          <p14:tracePt t="8494" x="4838700" y="3905250"/>
          <p14:tracePt t="8496" x="4822825" y="3905250"/>
          <p14:tracePt t="8498" x="4799013" y="3905250"/>
          <p14:tracePt t="8500" x="4783138" y="3905250"/>
          <p14:tracePt t="8502" x="4757738" y="3897313"/>
          <p14:tracePt t="8504" x="4733925" y="3897313"/>
          <p14:tracePt t="8507" x="4718050" y="3897313"/>
          <p14:tracePt t="8508" x="4700588" y="3889375"/>
          <p14:tracePt t="8510" x="4676775" y="3879850"/>
          <p14:tracePt t="8512" x="4660900" y="3879850"/>
          <p14:tracePt t="8514" x="4643438" y="3879850"/>
          <p14:tracePt t="8516" x="4619625" y="3879850"/>
          <p14:tracePt t="8518" x="4595813" y="3879850"/>
          <p14:tracePt t="8520" x="4578350" y="3871913"/>
          <p14:tracePt t="8522" x="4562475" y="3871913"/>
          <p14:tracePt t="8524" x="4546600" y="3863975"/>
          <p14:tracePt t="8526" x="4530725" y="3863975"/>
          <p14:tracePt t="8528" x="4513263" y="3863975"/>
          <p14:tracePt t="8530" x="4489450" y="3863975"/>
          <p14:tracePt t="8532" x="4473575" y="3863975"/>
          <p14:tracePt t="8534" x="4457700" y="3863975"/>
          <p14:tracePt t="8536" x="4449763" y="3863975"/>
          <p14:tracePt t="8538" x="4440238" y="3863975"/>
          <p14:tracePt t="8540" x="4424363" y="3863975"/>
          <p14:tracePt t="8542" x="4416425" y="3863975"/>
          <p14:tracePt t="8544" x="4408488" y="3863975"/>
          <p14:tracePt t="8546" x="4392613" y="3863975"/>
          <p14:tracePt t="8548" x="4384675" y="3863975"/>
          <p14:tracePt t="8550" x="4375150" y="3863975"/>
          <p14:tracePt t="8552" x="4367213" y="3863975"/>
          <p14:tracePt t="8554" x="4351338" y="3863975"/>
          <p14:tracePt t="8558" x="4343400" y="3863975"/>
          <p14:tracePt t="8560" x="4335463" y="3863975"/>
          <p14:tracePt t="8562" x="4327525" y="3863975"/>
          <p14:tracePt t="8564" x="4319588" y="3863975"/>
          <p14:tracePt t="8568" x="4310063" y="3863975"/>
          <p14:tracePt t="8570" x="4302125" y="3863975"/>
          <p14:tracePt t="8574" x="4294188" y="3863975"/>
          <p14:tracePt t="8576" x="4286250" y="3863975"/>
          <p14:tracePt t="8578" x="4278313" y="3863975"/>
          <p14:tracePt t="8584" x="4270375" y="3863975"/>
          <p14:tracePt t="8586" x="4262438" y="3863975"/>
          <p14:tracePt t="8590" x="4254500" y="3863975"/>
          <p14:tracePt t="8592" x="4244975" y="3863975"/>
          <p14:tracePt t="8598" x="4237038" y="3856038"/>
          <p14:tracePt t="8602" x="4229100" y="3856038"/>
          <p14:tracePt t="8606" x="4221163" y="3856038"/>
          <p14:tracePt t="8609" x="4213225" y="3856038"/>
          <p14:tracePt t="8612" x="4205288" y="3848100"/>
          <p14:tracePt t="8616" x="4197350" y="3848100"/>
          <p14:tracePt t="8618" x="4189413" y="3848100"/>
          <p14:tracePt t="8620" x="4179888" y="3848100"/>
          <p14:tracePt t="8623" x="4171950" y="3840163"/>
          <p14:tracePt t="8626" x="4164013" y="3840163"/>
          <p14:tracePt t="8628" x="4156075" y="3840163"/>
          <p14:tracePt t="8632" x="4148138" y="3840163"/>
          <p14:tracePt t="8634" x="4140200" y="3832225"/>
          <p14:tracePt t="8638" x="4132263" y="3832225"/>
          <p14:tracePt t="8640" x="4124325" y="3832225"/>
          <p14:tracePt t="8644" x="4114800" y="3832225"/>
          <p14:tracePt t="8646" x="4114800" y="3824288"/>
          <p14:tracePt t="8648" x="4106863" y="3824288"/>
          <p14:tracePt t="8652" x="4098925" y="3814763"/>
          <p14:tracePt t="8654" x="4090988" y="3814763"/>
          <p14:tracePt t="8656" x="4083050" y="3814763"/>
          <p14:tracePt t="8658" x="4083050" y="3806825"/>
          <p14:tracePt t="8660" x="4075113" y="3806825"/>
          <p14:tracePt t="8664" x="4067175" y="3806825"/>
          <p14:tracePt t="8666" x="4059238" y="3806825"/>
          <p14:tracePt t="8670" x="4049713" y="3806825"/>
          <p14:tracePt t="8674" x="4041775" y="3806825"/>
          <p14:tracePt t="8678" x="4033838" y="3806825"/>
          <p14:tracePt t="8680" x="4025900" y="3806825"/>
          <p14:tracePt t="8684" x="4017963" y="3798888"/>
          <p14:tracePt t="8690" x="4010025" y="3798888"/>
          <p14:tracePt t="8694" x="4002088" y="3798888"/>
          <p14:tracePt t="8696" x="3994150" y="3798888"/>
          <p14:tracePt t="8698" x="3976688" y="3790950"/>
          <p14:tracePt t="8704" x="3968750" y="3790950"/>
          <p14:tracePt t="8706" x="3960813" y="3790950"/>
          <p14:tracePt t="8708" x="3952875" y="3790950"/>
          <p14:tracePt t="8710" x="3944938" y="3790950"/>
          <p14:tracePt t="8714" x="3937000" y="3790950"/>
          <p14:tracePt t="8716" x="3929063" y="3790950"/>
          <p14:tracePt t="8720" x="3919538" y="3790950"/>
          <p14:tracePt t="8722" x="3903663" y="3790950"/>
          <p14:tracePt t="8726" x="3895725" y="3790950"/>
          <p14:tracePt t="8728" x="3879850" y="3790950"/>
          <p14:tracePt t="8732" x="3871913" y="3790950"/>
          <p14:tracePt t="8734" x="3854450" y="3790950"/>
          <p14:tracePt t="8736" x="3846513" y="3790950"/>
          <p14:tracePt t="8738" x="3838575" y="3790950"/>
          <p14:tracePt t="8740" x="3822700" y="3783013"/>
          <p14:tracePt t="8743" x="3814763" y="3783013"/>
          <p14:tracePt t="8744" x="3798888" y="3783013"/>
          <p14:tracePt t="8746" x="3781425" y="3783013"/>
          <p14:tracePt t="8748" x="3773488" y="3783013"/>
          <p14:tracePt t="8750" x="3749675" y="3775075"/>
          <p14:tracePt t="8752" x="3741738" y="3775075"/>
          <p14:tracePt t="8754" x="3725863" y="3775075"/>
          <p14:tracePt t="8756" x="3716338" y="3775075"/>
          <p14:tracePt t="8758" x="3692525" y="3775075"/>
          <p14:tracePt t="8760" x="3684588" y="3775075"/>
          <p14:tracePt t="8762" x="3668713" y="3767138"/>
          <p14:tracePt t="8764" x="3651250" y="3767138"/>
          <p14:tracePt t="8766" x="3635375" y="3759200"/>
          <p14:tracePt t="8768" x="3619500" y="3759200"/>
          <p14:tracePt t="8770" x="3595688" y="3759200"/>
          <p14:tracePt t="8772" x="3578225" y="3759200"/>
          <p14:tracePt t="8774" x="3570288" y="3759200"/>
          <p14:tracePt t="8776" x="3554413" y="3749675"/>
          <p14:tracePt t="8778" x="3538538" y="3749675"/>
          <p14:tracePt t="8780" x="3530600" y="3741738"/>
          <p14:tracePt t="8782" x="3521075" y="3741738"/>
          <p14:tracePt t="8784" x="3505200" y="3733800"/>
          <p14:tracePt t="8786" x="3489325" y="3733800"/>
          <p14:tracePt t="8789" x="3481388" y="3733800"/>
          <p14:tracePt t="8790" x="3473450" y="3733800"/>
          <p14:tracePt t="8792" x="3455988" y="3725863"/>
          <p14:tracePt t="8794" x="3448050" y="3725863"/>
          <p14:tracePt t="8796" x="3440113" y="3717925"/>
          <p14:tracePt t="8798" x="3432175" y="3717925"/>
          <p14:tracePt t="8800" x="3424238" y="3717925"/>
          <p14:tracePt t="8802" x="3416300" y="3717925"/>
          <p14:tracePt t="8804" x="3408363" y="3709988"/>
          <p14:tracePt t="8806" x="3400425" y="3709988"/>
          <p14:tracePt t="8810" x="3390900" y="3709988"/>
          <p14:tracePt t="8812" x="3382963" y="3702050"/>
          <p14:tracePt t="8814" x="3375025" y="3694113"/>
          <p14:tracePt t="8822" x="3367088" y="3684588"/>
          <p14:tracePt t="8848" x="3359150" y="3684588"/>
          <p14:tracePt t="8858" x="3359150" y="3676650"/>
          <p14:tracePt t="8864" x="3367088" y="3676650"/>
          <p14:tracePt t="8866" x="3375025" y="3668713"/>
          <p14:tracePt t="8868" x="3390900" y="3668713"/>
          <p14:tracePt t="8870" x="3400425" y="3660775"/>
          <p14:tracePt t="8872" x="3416300" y="3652838"/>
          <p14:tracePt t="8874" x="3432175" y="3652838"/>
          <p14:tracePt t="8876" x="3455988" y="3644900"/>
          <p14:tracePt t="8878" x="3497263" y="3636963"/>
          <p14:tracePt t="8880" x="3530600" y="3629025"/>
          <p14:tracePt t="8883" x="3562350" y="3619500"/>
          <p14:tracePt t="8884" x="3611563" y="3603625"/>
          <p14:tracePt t="8886" x="3660775" y="3595688"/>
          <p14:tracePt t="8888" x="3716338" y="3579813"/>
          <p14:tracePt t="8890" x="3781425" y="3563938"/>
          <p14:tracePt t="8892" x="3846513" y="3554413"/>
          <p14:tracePt t="8894" x="3911600" y="3538538"/>
          <p14:tracePt t="8896" x="3984625" y="3522663"/>
          <p14:tracePt t="8899" x="4049713" y="3506788"/>
          <p14:tracePt t="8901" x="4132263" y="3489325"/>
          <p14:tracePt t="8902" x="4205288" y="3481388"/>
          <p14:tracePt t="8904" x="4286250" y="3465513"/>
          <p14:tracePt t="8906" x="4367213" y="3457575"/>
          <p14:tracePt t="8908" x="4457700" y="3441700"/>
          <p14:tracePt t="8910" x="4538663" y="3416300"/>
          <p14:tracePt t="8912" x="4627563" y="3408363"/>
          <p14:tracePt t="8914" x="4700588" y="3392488"/>
          <p14:tracePt t="8916" x="4783138" y="3376613"/>
          <p14:tracePt t="8918" x="4864100" y="3359150"/>
          <p14:tracePt t="8920" x="4937125" y="3343275"/>
          <p14:tracePt t="8922" x="5010150" y="3327400"/>
          <p14:tracePt t="8924" x="5091113" y="3311525"/>
          <p14:tracePt t="8926" x="5164138" y="3286125"/>
          <p14:tracePt t="8928" x="5237163" y="3270250"/>
          <p14:tracePt t="8931" x="5302250" y="3254375"/>
          <p14:tracePt t="8933" x="5367338" y="3238500"/>
          <p14:tracePt t="8935" x="5424488" y="3221038"/>
          <p14:tracePt t="8937" x="5481638" y="3205163"/>
          <p14:tracePt t="8938" x="5538788" y="3189288"/>
          <p14:tracePt t="8940" x="5595938" y="3181350"/>
          <p14:tracePt t="8942" x="5653088" y="3163888"/>
          <p14:tracePt t="8944" x="5702300" y="3148013"/>
          <p14:tracePt t="8947" x="5757863" y="3140075"/>
          <p14:tracePt t="8948" x="5815013" y="3124200"/>
          <p14:tracePt t="8950" x="5864225" y="3116263"/>
          <p14:tracePt t="8952" x="5905500" y="3098800"/>
          <p14:tracePt t="8954" x="5953125" y="3098800"/>
          <p14:tracePt t="8956" x="5986463" y="3082925"/>
          <p14:tracePt t="8958" x="6035675" y="3074988"/>
          <p14:tracePt t="8960" x="6067425" y="3067050"/>
          <p14:tracePt t="8962" x="6108700" y="3051175"/>
          <p14:tracePt t="8964" x="6140450" y="3043238"/>
          <p14:tracePt t="8966" x="6165850" y="3033713"/>
          <p14:tracePt t="8968" x="6189663" y="3033713"/>
          <p14:tracePt t="8970" x="6221413" y="3025775"/>
          <p14:tracePt t="8972" x="6246813" y="3017838"/>
          <p14:tracePt t="8974" x="6270625" y="3009900"/>
          <p14:tracePt t="8977" x="6296025" y="3009900"/>
          <p14:tracePt t="8978" x="6311900" y="3001963"/>
          <p14:tracePt t="8980" x="6327775" y="2994025"/>
          <p14:tracePt t="8982" x="6343650" y="2986088"/>
          <p14:tracePt t="8984" x="6369050" y="2986088"/>
          <p14:tracePt t="8986" x="6376988" y="2978150"/>
          <p14:tracePt t="8988" x="6384925" y="2978150"/>
          <p14:tracePt t="8990" x="6400800" y="2968625"/>
          <p14:tracePt t="8992" x="6408738" y="2968625"/>
          <p14:tracePt t="8996" x="6416675" y="2968625"/>
          <p14:tracePt t="8998" x="6424613" y="2968625"/>
          <p14:tracePt t="9000" x="6424613" y="2960688"/>
          <p14:tracePt t="9008" x="6434138" y="2960688"/>
          <p14:tracePt t="9218" x="6434138" y="2968625"/>
          <p14:tracePt t="9230" x="6434138" y="2978150"/>
          <p14:tracePt t="9232" x="6434138" y="2986088"/>
          <p14:tracePt t="9238" x="6434138" y="2994025"/>
          <p14:tracePt t="9247" x="6434138" y="3001963"/>
          <p14:tracePt t="9250" x="6442075" y="3001963"/>
          <p14:tracePt t="9252" x="6442075" y="3009900"/>
          <p14:tracePt t="9255" x="6442075" y="3017838"/>
          <p14:tracePt t="9261" x="6442075" y="3025775"/>
          <p14:tracePt t="9264" x="6450013" y="3033713"/>
          <p14:tracePt t="9268" x="6450013" y="3043238"/>
          <p14:tracePt t="9271" x="6450013" y="3051175"/>
          <p14:tracePt t="9272" x="6450013" y="3059113"/>
          <p14:tracePt t="9276" x="6450013" y="3067050"/>
          <p14:tracePt t="9279" x="6450013" y="3074988"/>
          <p14:tracePt t="9281" x="6450013" y="3082925"/>
          <p14:tracePt t="9283" x="6450013" y="3090863"/>
          <p14:tracePt t="9284" x="6450013" y="3098800"/>
          <p14:tracePt t="9286" x="6450013" y="3108325"/>
          <p14:tracePt t="9289" x="6450013" y="3116263"/>
          <p14:tracePt t="9290" x="6450013" y="3124200"/>
          <p14:tracePt t="9294" x="6450013" y="3132138"/>
          <p14:tracePt t="9296" x="6450013" y="3140075"/>
          <p14:tracePt t="9299" x="6442075" y="3148013"/>
          <p14:tracePt t="9301" x="6442075" y="3155950"/>
          <p14:tracePt t="9303" x="6442075" y="3163888"/>
          <p14:tracePt t="9304" x="6442075" y="3173413"/>
          <p14:tracePt t="9306" x="6434138" y="3173413"/>
          <p14:tracePt t="9308" x="6434138" y="3181350"/>
          <p14:tracePt t="9310" x="6424613" y="3189288"/>
          <p14:tracePt t="9312" x="6424613" y="3197225"/>
          <p14:tracePt t="9314" x="6416675" y="3197225"/>
          <p14:tracePt t="9316" x="6416675" y="3205163"/>
          <p14:tracePt t="9318" x="6416675" y="3213100"/>
          <p14:tracePt t="9320" x="6416675" y="3221038"/>
          <p14:tracePt t="9322" x="6416675" y="3228975"/>
          <p14:tracePt t="9324" x="6408738" y="3228975"/>
          <p14:tracePt t="9326" x="6408738" y="3238500"/>
          <p14:tracePt t="9328" x="6408738" y="3246438"/>
          <p14:tracePt t="9330" x="6400800" y="3254375"/>
          <p14:tracePt t="9332" x="6392863" y="3254375"/>
          <p14:tracePt t="9334" x="6392863" y="3262313"/>
          <p14:tracePt t="9336" x="6384925" y="3270250"/>
          <p14:tracePt t="9339" x="6384925" y="3278188"/>
          <p14:tracePt t="9342" x="6384925" y="3286125"/>
          <p14:tracePt t="9344" x="6376988" y="3294063"/>
          <p14:tracePt t="9346" x="6376988" y="3303588"/>
          <p14:tracePt t="9348" x="6369050" y="3303588"/>
          <p14:tracePt t="9350" x="6369050" y="3311525"/>
          <p14:tracePt t="9354" x="6361113" y="3319463"/>
          <p14:tracePt t="9356" x="6361113" y="3327400"/>
          <p14:tracePt t="9358" x="6361113" y="3335338"/>
          <p14:tracePt t="9360" x="6351588" y="3343275"/>
          <p14:tracePt t="9362" x="6351588" y="3351213"/>
          <p14:tracePt t="9364" x="6343650" y="3351213"/>
          <p14:tracePt t="9367" x="6343650" y="3359150"/>
          <p14:tracePt t="9369" x="6335713" y="3359150"/>
          <p14:tracePt t="9370" x="6335713" y="3368675"/>
          <p14:tracePt t="9374" x="6335713" y="3376613"/>
          <p14:tracePt t="9376" x="6327775" y="3384550"/>
          <p14:tracePt t="9378" x="6327775" y="3392488"/>
          <p14:tracePt t="9380" x="6319838" y="3392488"/>
          <p14:tracePt t="9382" x="6311900" y="3400425"/>
          <p14:tracePt t="9384" x="6311900" y="3408363"/>
          <p14:tracePt t="9388" x="6303963" y="3416300"/>
          <p14:tracePt t="9392" x="6296025" y="3424238"/>
          <p14:tracePt t="9396" x="6286500" y="3433763"/>
          <p14:tracePt t="9398" x="6278563" y="3441700"/>
          <p14:tracePt t="9404" x="6270625" y="3449638"/>
          <p14:tracePt t="9408" x="6262688" y="3449638"/>
          <p14:tracePt t="9410" x="6262688" y="3457575"/>
          <p14:tracePt t="9412" x="6254750" y="3457575"/>
          <p14:tracePt t="9416" x="6246813" y="3457575"/>
          <p14:tracePt t="9432" x="6238875" y="3457575"/>
          <p14:tracePt t="9470" x="6230938" y="3457575"/>
          <p14:tracePt t="9478" x="6221413" y="3457575"/>
          <p14:tracePt t="9482" x="6213475" y="3457575"/>
          <p14:tracePt t="9488" x="6205538" y="3457575"/>
          <p14:tracePt t="9492" x="6197600" y="3457575"/>
          <p14:tracePt t="9498" x="6189663" y="3457575"/>
          <p14:tracePt t="9500" x="6181725" y="3457575"/>
          <p14:tracePt t="9504" x="6173788" y="3457575"/>
          <p14:tracePt t="9508" x="6165850" y="3457575"/>
          <p14:tracePt t="9512" x="6156325" y="3465513"/>
          <p14:tracePt t="9516" x="6148388" y="3465513"/>
          <p14:tracePt t="9518" x="6140450" y="3465513"/>
          <p14:tracePt t="9520" x="6132513" y="3465513"/>
          <p14:tracePt t="9524" x="6116638" y="3465513"/>
          <p14:tracePt t="9526" x="6116638" y="3473450"/>
          <p14:tracePt t="9528" x="6108700" y="3473450"/>
          <p14:tracePt t="9532" x="6091238" y="3473450"/>
          <p14:tracePt t="9536" x="6083300" y="3473450"/>
          <p14:tracePt t="9538" x="6075363" y="3473450"/>
          <p14:tracePt t="9540" x="6067425" y="3481388"/>
          <p14:tracePt t="9542" x="6059488" y="3481388"/>
          <p14:tracePt t="9544" x="6051550" y="3481388"/>
          <p14:tracePt t="9546" x="6043613" y="3481388"/>
          <p14:tracePt t="9548" x="6026150" y="3489325"/>
          <p14:tracePt t="9550" x="6018213" y="3489325"/>
          <p14:tracePt t="9552" x="6018213" y="3498850"/>
          <p14:tracePt t="9554" x="6002338" y="3498850"/>
          <p14:tracePt t="9558" x="5986463" y="3498850"/>
          <p14:tracePt t="9560" x="5986463" y="3506788"/>
          <p14:tracePt t="9562" x="5978525" y="3506788"/>
          <p14:tracePt t="9564" x="5970588" y="3506788"/>
          <p14:tracePt t="9567" x="5961063" y="3506788"/>
          <p14:tracePt t="9568" x="5953125" y="3514725"/>
          <p14:tracePt t="9572" x="5945188" y="3522663"/>
          <p14:tracePt t="9574" x="5937250" y="3522663"/>
          <p14:tracePt t="9576" x="5929313" y="3522663"/>
          <p14:tracePt t="9578" x="5929313" y="3530600"/>
          <p14:tracePt t="9580" x="5921375" y="3530600"/>
          <p14:tracePt t="9582" x="5913438" y="3530600"/>
          <p14:tracePt t="9584" x="5905500" y="3538538"/>
          <p14:tracePt t="9588" x="5895975" y="3538538"/>
          <p14:tracePt t="9590" x="5895975" y="3546475"/>
          <p14:tracePt t="9592" x="5888038" y="3546475"/>
          <p14:tracePt t="9594" x="5888038" y="3554413"/>
          <p14:tracePt t="9598" x="5880100" y="3554413"/>
          <p14:tracePt t="9600" x="5880100" y="3563938"/>
          <p14:tracePt t="9602" x="5872163" y="3563938"/>
          <p14:tracePt t="9606" x="5864225" y="3571875"/>
          <p14:tracePt t="9610" x="5856288" y="3571875"/>
          <p14:tracePt t="9612" x="5856288" y="3579813"/>
          <p14:tracePt t="9616" x="5856288" y="3587750"/>
          <p14:tracePt t="9620" x="5848350" y="3587750"/>
          <p14:tracePt t="9622" x="5848350" y="3595688"/>
          <p14:tracePt t="9628" x="5848350" y="3603625"/>
          <p14:tracePt t="9634" x="5848350" y="3611563"/>
          <p14:tracePt t="9637" x="5840413" y="3619500"/>
          <p14:tracePt t="9642" x="5840413" y="3629025"/>
          <p14:tracePt t="9646" x="5830888" y="3629025"/>
          <p14:tracePt t="9648" x="5830888" y="3636963"/>
          <p14:tracePt t="9654" x="5830888" y="3644900"/>
          <p14:tracePt t="9657" x="5830888" y="3652838"/>
          <p14:tracePt t="9660" x="5830888" y="3660775"/>
          <p14:tracePt t="9664" x="5830888" y="3668713"/>
          <p14:tracePt t="9668" x="5840413" y="3676650"/>
          <p14:tracePt t="9670" x="5840413" y="3684588"/>
          <p14:tracePt t="9676" x="5848350" y="3684588"/>
          <p14:tracePt t="9678" x="5848350" y="3694113"/>
          <p14:tracePt t="9680" x="5856288" y="3694113"/>
          <p14:tracePt t="9682" x="5856288" y="3702050"/>
          <p14:tracePt t="9684" x="5864225" y="3702050"/>
          <p14:tracePt t="9687" x="5872163" y="3709988"/>
          <p14:tracePt t="9690" x="5880100" y="3717925"/>
          <p14:tracePt t="9692" x="5895975" y="3717925"/>
          <p14:tracePt t="9694" x="5905500" y="3725863"/>
          <p14:tracePt t="9696" x="5913438" y="3725863"/>
          <p14:tracePt t="9698" x="5921375" y="3733800"/>
          <p14:tracePt t="9700" x="5929313" y="3733800"/>
          <p14:tracePt t="9702" x="5945188" y="3741738"/>
          <p14:tracePt t="9704" x="5970588" y="3749675"/>
          <p14:tracePt t="9706" x="5986463" y="3749675"/>
          <p14:tracePt t="9708" x="6002338" y="3749675"/>
          <p14:tracePt t="9710" x="6018213" y="3749675"/>
          <p14:tracePt t="9712" x="6043613" y="3749675"/>
          <p14:tracePt t="9714" x="6059488" y="3749675"/>
          <p14:tracePt t="9717" x="6083300" y="3759200"/>
          <p14:tracePt t="9718" x="6108700" y="3759200"/>
          <p14:tracePt t="9720" x="6132513" y="3759200"/>
          <p14:tracePt t="9722" x="6156325" y="3759200"/>
          <p14:tracePt t="9724" x="6181725" y="3759200"/>
          <p14:tracePt t="9726" x="6213475" y="3759200"/>
          <p14:tracePt t="9728" x="6238875" y="3767138"/>
          <p14:tracePt t="9731" x="6262688" y="3767138"/>
          <p14:tracePt t="9732" x="6296025" y="3767138"/>
          <p14:tracePt t="9734" x="6327775" y="3767138"/>
          <p14:tracePt t="9736" x="6361113" y="3767138"/>
          <p14:tracePt t="9738" x="6400800" y="3767138"/>
          <p14:tracePt t="9740" x="6424613" y="3767138"/>
          <p14:tracePt t="9742" x="6457950" y="3767138"/>
          <p14:tracePt t="9744" x="6489700" y="3767138"/>
          <p14:tracePt t="9747" x="6523038" y="3767138"/>
          <p14:tracePt t="9748" x="6554788" y="3767138"/>
          <p14:tracePt t="9750" x="6588125" y="3767138"/>
          <p14:tracePt t="9752" x="6619875" y="3767138"/>
          <p14:tracePt t="9754" x="6653213" y="3767138"/>
          <p14:tracePt t="9756" x="6684963" y="3767138"/>
          <p14:tracePt t="9758" x="6726238" y="3767138"/>
          <p14:tracePt t="9760" x="6767513" y="3767138"/>
          <p14:tracePt t="9763" x="6799263" y="3767138"/>
          <p14:tracePt t="9764" x="6848475" y="3767138"/>
          <p14:tracePt t="9766" x="6889750" y="3767138"/>
          <p14:tracePt t="9769" x="6921500" y="3767138"/>
          <p14:tracePt t="9770" x="6970713" y="3759200"/>
          <p14:tracePt t="9772" x="7010400" y="3759200"/>
          <p14:tracePt t="9774" x="7059613" y="3759200"/>
          <p14:tracePt t="9776" x="7100888" y="3759200"/>
          <p14:tracePt t="9778" x="7148513" y="3759200"/>
          <p14:tracePt t="9780" x="7189788" y="3749675"/>
          <p14:tracePt t="9782" x="7239000" y="3749675"/>
          <p14:tracePt t="9784" x="7278688" y="3749675"/>
          <p14:tracePt t="9786" x="7335838" y="3749675"/>
          <p14:tracePt t="9788" x="7392988" y="3749675"/>
          <p14:tracePt t="9790" x="7442200" y="3749675"/>
          <p14:tracePt t="9792" x="7499350" y="3749675"/>
          <p14:tracePt t="9794" x="7556500" y="3749675"/>
          <p14:tracePt t="9797" x="7621588" y="3749675"/>
          <p14:tracePt t="9798" x="7686675" y="3749675"/>
          <p14:tracePt t="9800" x="7751763" y="3749675"/>
          <p14:tracePt t="9802" x="7807325" y="3749675"/>
          <p14:tracePt t="9804" x="7872413" y="3749675"/>
          <p14:tracePt t="9806" x="7937500" y="3749675"/>
          <p14:tracePt t="9808" x="8002588" y="3741738"/>
          <p14:tracePt t="9810" x="8051800" y="3741738"/>
          <p14:tracePt t="9812" x="8116888" y="3741738"/>
          <p14:tracePt t="9814" x="8189913" y="3741738"/>
          <p14:tracePt t="9816" x="8255000" y="3741738"/>
          <p14:tracePt t="9818" x="8304213" y="3733800"/>
          <p14:tracePt t="9820" x="8369300" y="3733800"/>
          <p14:tracePt t="9822" x="8434388" y="3733800"/>
          <p14:tracePt t="9824" x="8499475" y="3733800"/>
          <p14:tracePt t="9826" x="8572500" y="3733800"/>
          <p14:tracePt t="9828" x="8621713" y="3733800"/>
          <p14:tracePt t="9830" x="8678863" y="3733800"/>
          <p14:tracePt t="9832" x="8736013" y="3725863"/>
          <p14:tracePt t="9834" x="8791575" y="3725863"/>
          <p14:tracePt t="9836" x="8832850" y="3725863"/>
          <p14:tracePt t="9838" x="8882063" y="3717925"/>
          <p14:tracePt t="9840" x="8921750" y="3717925"/>
          <p14:tracePt t="9842" x="8963025" y="3717925"/>
          <p14:tracePt t="9844" x="9004300" y="3717925"/>
          <p14:tracePt t="9846" x="9036050" y="3709988"/>
          <p14:tracePt t="9848" x="9069388" y="3709988"/>
          <p14:tracePt t="9850" x="9101138" y="3709988"/>
          <p14:tracePt t="9852" x="9124950" y="3709988"/>
          <p14:tracePt t="9854" x="9150350" y="3709988"/>
          <p14:tracePt t="9856" x="9174163" y="3709988"/>
          <p14:tracePt t="9858" x="9190038" y="3702050"/>
          <p14:tracePt t="9860" x="9215438" y="3702050"/>
          <p14:tracePt t="9863" x="9223375" y="3702050"/>
          <p14:tracePt t="9864" x="9231313" y="3702050"/>
          <p14:tracePt t="9866" x="9239250" y="3702050"/>
          <p14:tracePt t="9868" x="9255125" y="3694113"/>
          <p14:tracePt t="9870" x="9264650" y="3694113"/>
          <p14:tracePt t="9872" x="9272588" y="3694113"/>
          <p14:tracePt t="9878" x="9280525" y="3694113"/>
          <p14:tracePt t="9976" x="9288463" y="3694113"/>
          <p14:tracePt t="9998" x="9288463" y="3684588"/>
          <p14:tracePt t="10026" x="9288463" y="3676650"/>
          <p14:tracePt t="10029" x="9280525" y="3676650"/>
          <p14:tracePt t="10041" x="9272588" y="3676650"/>
          <p14:tracePt t="10045" x="9264650" y="3676650"/>
          <p14:tracePt t="10047" x="9264650" y="3668713"/>
          <p14:tracePt t="10050" x="9255125" y="3668713"/>
          <p14:tracePt t="10056" x="9247188" y="3668713"/>
          <p14:tracePt t="10060" x="9239250" y="3668713"/>
          <p14:tracePt t="10062" x="9239250" y="3660775"/>
          <p14:tracePt t="10064" x="9231313" y="3660775"/>
          <p14:tracePt t="10068" x="9223375" y="3660775"/>
          <p14:tracePt t="10072" x="9215438" y="3660775"/>
          <p14:tracePt t="10076" x="9207500" y="3660775"/>
          <p14:tracePt t="10080" x="9207500" y="3652838"/>
          <p14:tracePt t="10083" x="9199563" y="3652838"/>
          <p14:tracePt t="10085" x="9190038" y="3644900"/>
          <p14:tracePt t="10090" x="9182100" y="3644900"/>
          <p14:tracePt t="10094" x="9174163" y="3644900"/>
          <p14:tracePt t="10096" x="9174163" y="3636963"/>
          <p14:tracePt t="10098" x="9166225" y="3636963"/>
          <p14:tracePt t="10100" x="9158288" y="3636963"/>
          <p14:tracePt t="10102" x="9150350" y="3636963"/>
          <p14:tracePt t="10106" x="9142413" y="3636963"/>
          <p14:tracePt t="10109" x="9134475" y="3636963"/>
          <p14:tracePt t="10110" x="9124950" y="3629025"/>
          <p14:tracePt t="10112" x="9117013" y="3629025"/>
          <p14:tracePt t="10114" x="9109075" y="3629025"/>
          <p14:tracePt t="10116" x="9101138" y="3629025"/>
          <p14:tracePt t="10118" x="9093200" y="3619500"/>
          <p14:tracePt t="10121" x="9085263" y="3619500"/>
          <p14:tracePt t="10122" x="9077325" y="3619500"/>
          <p14:tracePt t="10124" x="9069388" y="3611563"/>
          <p14:tracePt t="10127" x="9051925" y="3611563"/>
          <p14:tracePt t="10129" x="9043988" y="3611563"/>
          <p14:tracePt t="10130" x="9036050" y="3603625"/>
          <p14:tracePt t="10132" x="9020175" y="3603625"/>
          <p14:tracePt t="10134" x="9004300" y="3603625"/>
          <p14:tracePt t="10136" x="8994775" y="3595688"/>
          <p14:tracePt t="10138" x="8978900" y="3595688"/>
          <p14:tracePt t="10140" x="8963025" y="3587750"/>
          <p14:tracePt t="10142" x="8947150" y="3587750"/>
          <p14:tracePt t="10144" x="8921750" y="3587750"/>
          <p14:tracePt t="10146" x="8905875" y="3587750"/>
          <p14:tracePt t="10149" x="8890000" y="3579813"/>
          <p14:tracePt t="10150" x="8874125" y="3579813"/>
          <p14:tracePt t="10152" x="8856663" y="3571875"/>
          <p14:tracePt t="10154" x="8832850" y="3571875"/>
          <p14:tracePt t="10156" x="8809038" y="3563938"/>
          <p14:tracePt t="10158" x="8783638" y="3563938"/>
          <p14:tracePt t="10160" x="8759825" y="3563938"/>
          <p14:tracePt t="10163" x="8736013" y="3563938"/>
          <p14:tracePt t="10164" x="8702675" y="3554413"/>
          <p14:tracePt t="10166" x="8678863" y="3554413"/>
          <p14:tracePt t="10168" x="8653463" y="3546475"/>
          <p14:tracePt t="10171" x="8621713" y="3546475"/>
          <p14:tracePt t="10172" x="8596313" y="3546475"/>
          <p14:tracePt t="10174" x="8564563" y="3538538"/>
          <p14:tracePt t="10176" x="8531225" y="3538538"/>
          <p14:tracePt t="10178" x="8507413" y="3538538"/>
          <p14:tracePt t="10180" x="8475663" y="3538538"/>
          <p14:tracePt t="10182" x="8442325" y="3538538"/>
          <p14:tracePt t="10185" x="8393113" y="3530600"/>
          <p14:tracePt t="10186" x="8361363" y="3530600"/>
          <p14:tracePt t="10188" x="8320088" y="3530600"/>
          <p14:tracePt t="10190" x="8288338" y="3530600"/>
          <p14:tracePt t="10192" x="8239125" y="3530600"/>
          <p14:tracePt t="10194" x="8207375" y="3530600"/>
          <p14:tracePt t="10196" x="8166100" y="3530600"/>
          <p14:tracePt t="10198" x="8132763" y="3530600"/>
          <p14:tracePt t="10200" x="8085138" y="3530600"/>
          <p14:tracePt t="10202" x="8051800" y="3530600"/>
          <p14:tracePt t="10204" x="8020050" y="3530600"/>
          <p14:tracePt t="10206" x="7970838" y="3530600"/>
          <p14:tracePt t="10208" x="7937500" y="3530600"/>
          <p14:tracePt t="10210" x="7905750" y="3530600"/>
          <p14:tracePt t="10212" x="7872413" y="3530600"/>
          <p14:tracePt t="10214" x="7840663" y="3530600"/>
          <p14:tracePt t="10216" x="7799388" y="3538538"/>
          <p14:tracePt t="10218" x="7767638" y="3538538"/>
          <p14:tracePt t="10220" x="7742238" y="3538538"/>
          <p14:tracePt t="10222" x="7718425" y="3538538"/>
          <p14:tracePt t="10224" x="7694613" y="3538538"/>
          <p14:tracePt t="10226" x="7669213" y="3538538"/>
          <p14:tracePt t="10228" x="7645400" y="3538538"/>
          <p14:tracePt t="10230" x="7621588" y="3538538"/>
          <p14:tracePt t="10232" x="7604125" y="3538538"/>
          <p14:tracePt t="10234" x="7588250" y="3538538"/>
          <p14:tracePt t="10236" x="7572375" y="3538538"/>
          <p14:tracePt t="10238" x="7556500" y="3538538"/>
          <p14:tracePt t="10240" x="7539038" y="3538538"/>
          <p14:tracePt t="10242" x="7523163" y="3538538"/>
          <p14:tracePt t="10244" x="7499350" y="3538538"/>
          <p14:tracePt t="10246" x="7483475" y="3538538"/>
          <p14:tracePt t="10248" x="7473950" y="3538538"/>
          <p14:tracePt t="10250" x="7466013" y="3538538"/>
          <p14:tracePt t="10252" x="7450138" y="3538538"/>
          <p14:tracePt t="10254" x="7434263" y="3538538"/>
          <p14:tracePt t="10256" x="7426325" y="3538538"/>
          <p14:tracePt t="10258" x="7418388" y="3538538"/>
          <p14:tracePt t="10260" x="7400925" y="3538538"/>
          <p14:tracePt t="10262" x="7392988" y="3538538"/>
          <p14:tracePt t="10265" x="7385050" y="3538538"/>
          <p14:tracePt t="10266" x="7369175" y="3538538"/>
          <p14:tracePt t="10268" x="7353300" y="3538538"/>
          <p14:tracePt t="10270" x="7335838" y="3538538"/>
          <p14:tracePt t="10272" x="7327900" y="3538538"/>
          <p14:tracePt t="10274" x="7312025" y="3538538"/>
          <p14:tracePt t="10276" x="7304088" y="3538538"/>
          <p14:tracePt t="10278" x="7288213" y="3538538"/>
          <p14:tracePt t="10280" x="7270750" y="3538538"/>
          <p14:tracePt t="10283" x="7254875" y="3538538"/>
          <p14:tracePt t="10284" x="7239000" y="3538538"/>
          <p14:tracePt t="10286" x="7231063" y="3538538"/>
          <p14:tracePt t="10288" x="7213600" y="3538538"/>
          <p14:tracePt t="10290" x="7189788" y="3538538"/>
          <p14:tracePt t="10292" x="7181850" y="3538538"/>
          <p14:tracePt t="10294" x="7165975" y="3538538"/>
          <p14:tracePt t="10297" x="7148513" y="3538538"/>
          <p14:tracePt t="10298" x="7140575" y="3538538"/>
          <p14:tracePt t="10300" x="7116763" y="3538538"/>
          <p14:tracePt t="10302" x="7108825" y="3546475"/>
          <p14:tracePt t="10304" x="7092950" y="3546475"/>
          <p14:tracePt t="10306" x="7075488" y="3546475"/>
          <p14:tracePt t="10308" x="7059613" y="3546475"/>
          <p14:tracePt t="10310" x="7043738" y="3546475"/>
          <p14:tracePt t="10312" x="7019925" y="3546475"/>
          <p14:tracePt t="10314" x="7010400" y="3546475"/>
          <p14:tracePt t="10316" x="6994525" y="3546475"/>
          <p14:tracePt t="10318" x="6986588" y="3546475"/>
          <p14:tracePt t="10320" x="6970713" y="3554413"/>
          <p14:tracePt t="10322" x="6954838" y="3554413"/>
          <p14:tracePt t="10324" x="6937375" y="3554413"/>
          <p14:tracePt t="10326" x="6929438" y="3554413"/>
          <p14:tracePt t="10328" x="6921500" y="3554413"/>
          <p14:tracePt t="10330" x="6905625" y="3554413"/>
          <p14:tracePt t="10332" x="6897688" y="3554413"/>
          <p14:tracePt t="10334" x="6889750" y="3554413"/>
          <p14:tracePt t="10336" x="6872288" y="3554413"/>
          <p14:tracePt t="10338" x="6864350" y="3554413"/>
          <p14:tracePt t="10340" x="6856413" y="3554413"/>
          <p14:tracePt t="10342" x="6840538" y="3554413"/>
          <p14:tracePt t="10344" x="6832600" y="3554413"/>
          <p14:tracePt t="10347" x="6824663" y="3554413"/>
          <p14:tracePt t="10349" x="6815138" y="3554413"/>
          <p14:tracePt t="10352" x="6807200" y="3554413"/>
          <p14:tracePt t="10354" x="6799263" y="3554413"/>
          <p14:tracePt t="10357" x="6791325" y="3554413"/>
          <p14:tracePt t="10358" x="6783388" y="3554413"/>
          <p14:tracePt t="10362" x="6775450" y="3554413"/>
          <p14:tracePt t="10364" x="6767513" y="3554413"/>
          <p14:tracePt t="10366" x="6759575" y="3554413"/>
          <p14:tracePt t="10368" x="6750050" y="3554413"/>
          <p14:tracePt t="10372" x="6742113" y="3554413"/>
          <p14:tracePt t="10374" x="6734175" y="3554413"/>
          <p14:tracePt t="10376" x="6726238" y="3554413"/>
          <p14:tracePt t="10378" x="6718300" y="3554413"/>
          <p14:tracePt t="10380" x="6710363" y="3554413"/>
          <p14:tracePt t="10382" x="6702425" y="3554413"/>
          <p14:tracePt t="10384" x="6694488" y="3546475"/>
          <p14:tracePt t="10386" x="6684963" y="3546475"/>
          <p14:tracePt t="10388" x="6677025" y="3546475"/>
          <p14:tracePt t="10391" x="6669088" y="3538538"/>
          <p14:tracePt t="10392" x="6653213" y="3538538"/>
          <p14:tracePt t="10394" x="6645275" y="3530600"/>
          <p14:tracePt t="10396" x="6637338" y="3530600"/>
          <p14:tracePt t="10398" x="6611938" y="3530600"/>
          <p14:tracePt t="10400" x="6604000" y="3522663"/>
          <p14:tracePt t="10402" x="6588125" y="3514725"/>
          <p14:tracePt t="10404" x="6580188" y="3514725"/>
          <p14:tracePt t="10406" x="6554788" y="3514725"/>
          <p14:tracePt t="10408" x="6546850" y="3506788"/>
          <p14:tracePt t="10410" x="6530975" y="3498850"/>
          <p14:tracePt t="10412" x="6515100" y="3489325"/>
          <p14:tracePt t="10414" x="6499225" y="3489325"/>
          <p14:tracePt t="10416" x="6481763" y="3481388"/>
          <p14:tracePt t="10418" x="6465888" y="3481388"/>
          <p14:tracePt t="10420" x="6457950" y="3473450"/>
          <p14:tracePt t="10422" x="6434138" y="3473450"/>
          <p14:tracePt t="10424" x="6416675" y="3473450"/>
          <p14:tracePt t="10426" x="6408738" y="3473450"/>
          <p14:tracePt t="10429" x="6392863" y="3465513"/>
          <p14:tracePt t="10430" x="6376988" y="3457575"/>
          <p14:tracePt t="10432" x="6361113" y="3457575"/>
          <p14:tracePt t="10434" x="6351588" y="3449638"/>
          <p14:tracePt t="10437" x="6335713" y="3449638"/>
          <p14:tracePt t="10438" x="6319838" y="3449638"/>
          <p14:tracePt t="10440" x="6303963" y="3441700"/>
          <p14:tracePt t="10442" x="6296025" y="3433763"/>
          <p14:tracePt t="10444" x="6286500" y="3433763"/>
          <p14:tracePt t="10446" x="6270625" y="3433763"/>
          <p14:tracePt t="10448" x="6262688" y="3433763"/>
          <p14:tracePt t="10450" x="6254750" y="3433763"/>
          <p14:tracePt t="10452" x="6238875" y="3433763"/>
          <p14:tracePt t="10454" x="6230938" y="3424238"/>
          <p14:tracePt t="10456" x="6221413" y="3424238"/>
          <p14:tracePt t="10458" x="6213475" y="3416300"/>
          <p14:tracePt t="10460" x="6205538" y="3416300"/>
          <p14:tracePt t="10462" x="6197600" y="3416300"/>
          <p14:tracePt t="10464" x="6181725" y="3416300"/>
          <p14:tracePt t="10468" x="6165850" y="3408363"/>
          <p14:tracePt t="10470" x="6156325" y="3408363"/>
          <p14:tracePt t="10472" x="6148388" y="3408363"/>
          <p14:tracePt t="10474" x="6140450" y="3400425"/>
          <p14:tracePt t="10476" x="6124575" y="3400425"/>
          <p14:tracePt t="10478" x="6116638" y="3400425"/>
          <p14:tracePt t="10480" x="6108700" y="3400425"/>
          <p14:tracePt t="10482" x="6091238" y="3400425"/>
          <p14:tracePt t="10484" x="6075363" y="3400425"/>
          <p14:tracePt t="10487" x="6067425" y="3400425"/>
          <p14:tracePt t="10488" x="6051550" y="3400425"/>
          <p14:tracePt t="10490" x="6043613" y="3400425"/>
          <p14:tracePt t="10492" x="6018213" y="3400425"/>
          <p14:tracePt t="10494" x="6002338" y="3400425"/>
          <p14:tracePt t="10496" x="5994400" y="3400425"/>
          <p14:tracePt t="10499" x="5978525" y="3400425"/>
          <p14:tracePt t="10501" x="5961063" y="3400425"/>
          <p14:tracePt t="10503" x="5945188" y="3400425"/>
          <p14:tracePt t="10506" x="5921375" y="3400425"/>
          <p14:tracePt t="10506" x="5905500" y="3400425"/>
          <p14:tracePt t="10508" x="5888038" y="3400425"/>
          <p14:tracePt t="10511" x="5872163" y="3400425"/>
          <p14:tracePt t="10513" x="5856288" y="3400425"/>
          <p14:tracePt t="10514" x="5830888" y="3400425"/>
          <p14:tracePt t="10516" x="5815013" y="3400425"/>
          <p14:tracePt t="10518" x="5799138" y="3400425"/>
          <p14:tracePt t="10520" x="5775325" y="3400425"/>
          <p14:tracePt t="10522" x="5767388" y="3400425"/>
          <p14:tracePt t="10524" x="5749925" y="3400425"/>
          <p14:tracePt t="10526" x="5741988" y="3400425"/>
          <p14:tracePt t="10528" x="5734050" y="3400425"/>
          <p14:tracePt t="10530" x="5718175" y="3400425"/>
          <p14:tracePt t="10532" x="5710238" y="3400425"/>
          <p14:tracePt t="10534" x="5702300" y="3400425"/>
          <p14:tracePt t="10537" x="5692775" y="3400425"/>
          <p14:tracePt t="10540" x="5684838" y="3400425"/>
          <p14:tracePt t="10542" x="5676900" y="3400425"/>
          <p14:tracePt t="10548" x="5668963" y="3400425"/>
          <p14:tracePt t="10563" x="5661025" y="3400425"/>
          <p14:tracePt t="10578" x="5661025" y="3408363"/>
          <p14:tracePt t="10594" x="5653088" y="3408363"/>
          <p14:tracePt t="10598" x="5645150" y="3408363"/>
          <p14:tracePt t="10610" x="5637213" y="3408363"/>
          <p14:tracePt t="10620" x="5627688" y="3408363"/>
          <p14:tracePt t="10628" x="5619750" y="3408363"/>
          <p14:tracePt t="10635" x="5611813" y="3408363"/>
          <p14:tracePt t="10783" x="5603875" y="3408363"/>
          <p14:tracePt t="10811" x="5595938" y="3408363"/>
          <p14:tracePt t="10822" x="5588000" y="3408363"/>
          <p14:tracePt t="10829" x="5580063" y="3408363"/>
          <p14:tracePt t="10834" x="5580063" y="3400425"/>
          <p14:tracePt t="10837" x="5572125" y="3400425"/>
          <p14:tracePt t="10840" x="5562600" y="3400425"/>
          <p14:tracePt t="10850" x="5554663" y="3392488"/>
          <p14:tracePt t="10852" x="5546725" y="3392488"/>
          <p14:tracePt t="10860" x="5538788" y="3392488"/>
          <p14:tracePt t="10868" x="5530850" y="3392488"/>
          <p14:tracePt t="10870" x="5530850" y="3384550"/>
          <p14:tracePt t="10874" x="5522913" y="3384550"/>
          <p14:tracePt t="10882" x="5514975" y="3384550"/>
          <p14:tracePt t="10890" x="5514975" y="3376613"/>
          <p14:tracePt t="10892" x="5507038" y="3376613"/>
          <p14:tracePt t="10904" x="5497513" y="3376613"/>
          <p14:tracePt t="10916" x="5489575" y="3376613"/>
          <p14:tracePt t="10922" x="5481638" y="3376613"/>
          <p14:tracePt t="10924" x="5481638" y="3368675"/>
          <p14:tracePt t="10932" x="5481638" y="3359150"/>
          <p14:tracePt t="10938" x="5473700" y="3359150"/>
          <p14:tracePt t="10946" x="5465763" y="3359150"/>
          <p14:tracePt t="10952" x="5465763" y="3351213"/>
          <p14:tracePt t="10964" x="5457825" y="3351213"/>
          <p14:tracePt t="11113" x="5449888" y="3351213"/>
          <p14:tracePt t="11119" x="5441950" y="3351213"/>
          <p14:tracePt t="11127" x="5432425" y="3351213"/>
          <p14:tracePt t="11136" x="5424488" y="3351213"/>
          <p14:tracePt t="11151" x="5416550" y="3351213"/>
          <p14:tracePt t="11154" x="5408613" y="3351213"/>
          <p14:tracePt t="11156" x="5400675" y="3351213"/>
          <p14:tracePt t="11160" x="5392738" y="3351213"/>
          <p14:tracePt t="11168" x="5384800" y="3351213"/>
          <p14:tracePt t="11172" x="5376863" y="3351213"/>
          <p14:tracePt t="11176" x="5367338" y="3351213"/>
          <p14:tracePt t="11180" x="5359400" y="3351213"/>
          <p14:tracePt t="11184" x="5351463" y="3351213"/>
          <p14:tracePt t="11186" x="5343525" y="3351213"/>
          <p14:tracePt t="11190" x="5335588" y="3359150"/>
          <p14:tracePt t="11194" x="5327650" y="3359150"/>
          <p14:tracePt t="11197" x="5327650" y="3368675"/>
          <p14:tracePt t="11198" x="5319713" y="3368675"/>
          <p14:tracePt t="11201" x="5311775" y="3368675"/>
          <p14:tracePt t="11202" x="5302250" y="3368675"/>
          <p14:tracePt t="11206" x="5286375" y="3376613"/>
          <p14:tracePt t="11210" x="5278438" y="3376613"/>
          <p14:tracePt t="11214" x="5270500" y="3376613"/>
          <p14:tracePt t="11218" x="5262563" y="3376613"/>
          <p14:tracePt t="11220" x="5254625" y="3384550"/>
          <p14:tracePt t="11224" x="5246688" y="3384550"/>
          <p14:tracePt t="11228" x="5237163" y="3384550"/>
          <p14:tracePt t="11234" x="5221288" y="3384550"/>
          <p14:tracePt t="11238" x="5213350" y="3384550"/>
          <p14:tracePt t="11242" x="5213350" y="3392488"/>
          <p14:tracePt t="11246" x="5205413" y="3392488"/>
          <p14:tracePt t="11250" x="5205413" y="3400425"/>
          <p14:tracePt t="11254" x="5197475" y="3400425"/>
          <p14:tracePt t="11260" x="5189538" y="3400425"/>
          <p14:tracePt t="11274" x="5189538" y="3408363"/>
          <p14:tracePt t="11283" x="5181600" y="3408363"/>
          <p14:tracePt t="11301" x="5172075" y="3408363"/>
          <p14:tracePt t="11303" x="5172075" y="3416300"/>
          <p14:tracePt t="11322" x="5164138" y="3424238"/>
          <p14:tracePt t="11325" x="5164138" y="3433763"/>
          <p14:tracePt t="11330" x="5156200" y="3433763"/>
          <p14:tracePt t="11340" x="5148263" y="3433763"/>
          <p14:tracePt t="11344" x="5148263" y="3441700"/>
          <p14:tracePt t="11358" x="5148263" y="3449638"/>
          <p14:tracePt t="11367" x="5140325" y="3449638"/>
          <p14:tracePt t="11372" x="5140325" y="3457575"/>
          <p14:tracePt t="11376" x="5140325" y="3465513"/>
          <p14:tracePt t="11382" x="5132388" y="3465513"/>
          <p14:tracePt t="11387" x="5132388" y="3473450"/>
          <p14:tracePt t="11388" x="5124450" y="3473450"/>
          <p14:tracePt t="11396" x="5124450" y="3481388"/>
          <p14:tracePt t="11401" x="5124450" y="3489325"/>
          <p14:tracePt t="11402" x="5116513" y="3489325"/>
          <p14:tracePt t="11404" x="5116513" y="3498850"/>
          <p14:tracePt t="11410" x="5108575" y="3506788"/>
          <p14:tracePt t="11416" x="5108575" y="3514725"/>
          <p14:tracePt t="11422" x="5108575" y="3522663"/>
          <p14:tracePt t="11424" x="5099050" y="3522663"/>
          <p14:tracePt t="11427" x="5099050" y="3530600"/>
          <p14:tracePt t="11430" x="5091113" y="3530600"/>
          <p14:tracePt t="11438" x="5091113" y="3538538"/>
          <p14:tracePt t="11446" x="5091113" y="3546475"/>
          <p14:tracePt t="11447" x="5083175" y="3546475"/>
          <p14:tracePt t="11454" x="5083175" y="3554413"/>
          <p14:tracePt t="11456" x="5083175" y="3563938"/>
          <p14:tracePt t="11460" x="5083175" y="3571875"/>
          <p14:tracePt t="11468" x="5083175" y="3579813"/>
          <p14:tracePt t="11471" x="5075238" y="3579813"/>
          <p14:tracePt t="11478" x="5075238" y="3587750"/>
          <p14:tracePt t="11482" x="5075238" y="3595688"/>
          <p14:tracePt t="11490" x="5067300" y="3595688"/>
          <p14:tracePt t="11496" x="5059363" y="3603625"/>
          <p14:tracePt t="11508" x="5059363" y="3611563"/>
          <p14:tracePt t="11628" x="5059363" y="3619500"/>
          <p14:tracePt t="11652" x="5059363" y="3629025"/>
          <p14:tracePt t="11662" x="5059363" y="3636963"/>
          <p14:tracePt t="11678" x="5067300" y="3644900"/>
          <p14:tracePt t="11686" x="5067300" y="3652838"/>
          <p14:tracePt t="11692" x="5067300" y="3660775"/>
          <p14:tracePt t="11696" x="5067300" y="3668713"/>
          <p14:tracePt t="11700" x="5067300" y="3676650"/>
          <p14:tracePt t="11704" x="5067300" y="3684588"/>
          <p14:tracePt t="11708" x="5067300" y="3694113"/>
          <p14:tracePt t="11710" x="5067300" y="3702050"/>
          <p14:tracePt t="11714" x="5067300" y="3709988"/>
          <p14:tracePt t="11718" x="5067300" y="3717925"/>
          <p14:tracePt t="11722" x="5067300" y="3733800"/>
          <p14:tracePt t="11726" x="5067300" y="3741738"/>
          <p14:tracePt t="11730" x="5067300" y="3759200"/>
          <p14:tracePt t="11734" x="5059363" y="3767138"/>
          <p14:tracePt t="11736" x="5059363" y="3775075"/>
          <p14:tracePt t="11738" x="5059363" y="3783013"/>
          <p14:tracePt t="11740" x="5059363" y="3790950"/>
          <p14:tracePt t="11742" x="5051425" y="3790950"/>
          <p14:tracePt t="11745" x="5051425" y="3806825"/>
          <p14:tracePt t="11748" x="5051425" y="3814763"/>
          <p14:tracePt t="11750" x="5051425" y="3824288"/>
          <p14:tracePt t="11752" x="5051425" y="3832225"/>
          <p14:tracePt t="11756" x="5043488" y="3840163"/>
          <p14:tracePt t="11758" x="5043488" y="3848100"/>
          <p14:tracePt t="11760" x="5033963" y="3848100"/>
          <p14:tracePt t="11762" x="5033963" y="3856038"/>
          <p14:tracePt t="11764" x="5033963" y="3863975"/>
          <p14:tracePt t="11770" x="5033963" y="3871913"/>
          <p14:tracePt t="11774" x="5033963" y="3879850"/>
          <p14:tracePt t="11788" x="5033963" y="3889375"/>
          <p14:tracePt t="11796" x="5033963" y="3897313"/>
          <p14:tracePt t="11808" x="5026025" y="3897313"/>
          <p14:tracePt t="11820" x="5026025" y="3905250"/>
          <p14:tracePt t="11846" x="5026025" y="3913188"/>
          <p14:tracePt t="11860" x="5026025" y="3921125"/>
          <p14:tracePt t="11864" x="5026025" y="3929063"/>
          <p14:tracePt t="11872" x="5026025" y="3937000"/>
          <p14:tracePt t="11880" x="5026025" y="3944938"/>
          <p14:tracePt t="11888" x="5026025" y="3954463"/>
          <p14:tracePt t="11891" x="5026025" y="3962400"/>
          <p14:tracePt t="11894" x="5018088" y="3962400"/>
          <p14:tracePt t="11896" x="5018088" y="3970338"/>
          <p14:tracePt t="11902" x="5018088" y="3978275"/>
          <p14:tracePt t="11910" x="5018088" y="3986213"/>
          <p14:tracePt t="11914" x="5010150" y="3994150"/>
          <p14:tracePt t="11922" x="5002213" y="4002088"/>
          <p14:tracePt t="11928" x="5002213" y="4010025"/>
          <p14:tracePt t="11934" x="5002213" y="4019550"/>
          <p14:tracePt t="11936" x="5002213" y="4027488"/>
          <p14:tracePt t="11942" x="5002213" y="4035425"/>
          <p14:tracePt t="11952" x="5002213" y="4043363"/>
          <p14:tracePt t="11962" x="5002213" y="4051300"/>
          <p14:tracePt t="11967" x="5002213" y="4059238"/>
          <p14:tracePt t="11976" x="5002213" y="4067175"/>
          <p14:tracePt t="11982" x="5002213" y="4075113"/>
          <p14:tracePt t="11984" x="4994275" y="4075113"/>
          <p14:tracePt t="11988" x="4994275" y="4084638"/>
          <p14:tracePt t="11996" x="4994275" y="4092575"/>
          <p14:tracePt t="12000" x="4994275" y="4100513"/>
          <p14:tracePt t="12006" x="4994275" y="4108450"/>
          <p14:tracePt t="12016" x="4994275" y="4116388"/>
          <p14:tracePt t="12022" x="4994275" y="4124325"/>
          <p14:tracePt t="12026" x="4994275" y="4132263"/>
          <p14:tracePt t="12034" x="4994275" y="4140200"/>
          <p14:tracePt t="12036" x="4986338" y="4140200"/>
          <p14:tracePt t="12044" x="4986338" y="4149725"/>
          <p14:tracePt t="12053" x="4986338" y="4157663"/>
          <p14:tracePt t="12056" x="4986338" y="4165600"/>
          <p14:tracePt t="12078" x="4986338" y="4173538"/>
          <p14:tracePt t="12120" x="4986338" y="4181475"/>
          <p14:tracePt t="12140" x="4986338" y="4189413"/>
          <p14:tracePt t="12144" x="4986338" y="4197350"/>
          <p14:tracePt t="12152" x="4986338" y="4205288"/>
          <p14:tracePt t="12159" x="4986338" y="4214813"/>
          <p14:tracePt t="12162" x="4986338" y="4222750"/>
          <p14:tracePt t="12166" x="4986338" y="4230688"/>
          <p14:tracePt t="12169" x="4986338" y="4238625"/>
          <p14:tracePt t="12172" x="4986338" y="4246563"/>
          <p14:tracePt t="12178" x="4986338" y="4254500"/>
          <p14:tracePt t="12180" x="4978400" y="4262438"/>
          <p14:tracePt t="12183" x="4978400" y="4270375"/>
          <p14:tracePt t="12186" x="4978400" y="4279900"/>
          <p14:tracePt t="12188" x="4978400" y="4287838"/>
          <p14:tracePt t="12192" x="4968875" y="4295775"/>
          <p14:tracePt t="12192" x="4968875" y="4303713"/>
          <p14:tracePt t="12198" x="4968875" y="4311650"/>
          <p14:tracePt t="12200" x="4968875" y="4319588"/>
          <p14:tracePt t="12202" x="4968875" y="4327525"/>
          <p14:tracePt t="12204" x="4968875" y="4335463"/>
          <p14:tracePt t="12206" x="4968875" y="4344988"/>
          <p14:tracePt t="12212" x="4968875" y="4352925"/>
          <p14:tracePt t="12214" x="4968875" y="4360863"/>
          <p14:tracePt t="12216" x="4960938" y="4360863"/>
          <p14:tracePt t="12218" x="4960938" y="4368800"/>
          <p14:tracePt t="12220" x="4960938" y="4376738"/>
          <p14:tracePt t="12224" x="4960938" y="4384675"/>
          <p14:tracePt t="12226" x="4960938" y="4392613"/>
          <p14:tracePt t="12228" x="4960938" y="4400550"/>
          <p14:tracePt t="12232" x="4960938" y="4410075"/>
          <p14:tracePt t="12238" x="4960938" y="4418013"/>
          <p14:tracePt t="12244" x="4953000" y="4425950"/>
          <p14:tracePt t="12246" x="4953000" y="4433888"/>
          <p14:tracePt t="12250" x="4953000" y="4441825"/>
          <p14:tracePt t="12258" x="4953000" y="4449763"/>
          <p14:tracePt t="12264" x="4953000" y="4457700"/>
          <p14:tracePt t="12268" x="4953000" y="4465638"/>
          <p14:tracePt t="12272" x="4945063" y="4465638"/>
          <p14:tracePt t="12294" x="4937125" y="4475163"/>
          <p14:tracePt t="12518" x="4937125" y="4465638"/>
          <p14:tracePt t="12525" x="4937125" y="4457700"/>
          <p14:tracePt t="12535" x="4937125" y="4449763"/>
          <p14:tracePt t="12540" x="4937125" y="4441825"/>
          <p14:tracePt t="12545" x="4937125" y="4433888"/>
          <p14:tracePt t="12548" x="4937125" y="4425950"/>
          <p14:tracePt t="12550" x="4937125" y="4418013"/>
          <p14:tracePt t="12554" x="4937125" y="4400550"/>
          <p14:tracePt t="12558" x="4937125" y="4392613"/>
          <p14:tracePt t="12561" x="4945063" y="4392613"/>
          <p14:tracePt t="12562" x="4945063" y="4376738"/>
          <p14:tracePt t="12566" x="4953000" y="4368800"/>
          <p14:tracePt t="12570" x="4953000" y="4360863"/>
          <p14:tracePt t="12574" x="4953000" y="4344988"/>
          <p14:tracePt t="12578" x="4960938" y="4335463"/>
          <p14:tracePt t="12582" x="4960938" y="4327525"/>
          <p14:tracePt t="12586" x="4960938" y="4319588"/>
          <p14:tracePt t="12588" x="4960938" y="4311650"/>
          <p14:tracePt t="12592" x="4960938" y="4303713"/>
          <p14:tracePt t="12596" x="4960938" y="4295775"/>
          <p14:tracePt t="12602" x="4960938" y="4287838"/>
          <p14:tracePt t="12604" x="4960938" y="4279900"/>
          <p14:tracePt t="12608" x="4960938" y="4270375"/>
          <p14:tracePt t="12612" x="4960938" y="4262438"/>
          <p14:tracePt t="12618" x="4960938" y="4254500"/>
          <p14:tracePt t="12620" x="4960938" y="4246563"/>
          <p14:tracePt t="12624" x="4960938" y="4238625"/>
          <p14:tracePt t="12626" x="4968875" y="4238625"/>
          <p14:tracePt t="12630" x="4968875" y="4230688"/>
          <p14:tracePt t="12640" x="4968875" y="4222750"/>
          <p14:tracePt t="12672" x="4968875" y="4214813"/>
          <p14:tracePt t="12798" x="4968875" y="4205288"/>
          <p14:tracePt t="12805" x="4978400" y="4205288"/>
          <p14:tracePt t="13064" x="4986338" y="4205288"/>
          <p14:tracePt t="13074" x="4994275" y="4205288"/>
          <p14:tracePt t="13078" x="5002213" y="4205288"/>
          <p14:tracePt t="13080" x="5010150" y="4214813"/>
          <p14:tracePt t="13084" x="5018088" y="4214813"/>
          <p14:tracePt t="13086" x="5018088" y="4222750"/>
          <p14:tracePt t="13089" x="5033963" y="4222750"/>
          <p14:tracePt t="13092" x="5043488" y="4222750"/>
          <p14:tracePt t="13094" x="5059363" y="4222750"/>
          <p14:tracePt t="13096" x="5067300" y="4222750"/>
          <p14:tracePt t="13098" x="5075238" y="4230688"/>
          <p14:tracePt t="13100" x="5091113" y="4230688"/>
          <p14:tracePt t="13102" x="5099050" y="4238625"/>
          <p14:tracePt t="13104" x="5108575" y="4238625"/>
          <p14:tracePt t="13107" x="5116513" y="4238625"/>
          <p14:tracePt t="13109" x="5132388" y="4238625"/>
          <p14:tracePt t="13110" x="5140325" y="4238625"/>
          <p14:tracePt t="13112" x="5148263" y="4238625"/>
          <p14:tracePt t="13114" x="5156200" y="4238625"/>
          <p14:tracePt t="13116" x="5156200" y="4246563"/>
          <p14:tracePt t="13118" x="5172075" y="4246563"/>
          <p14:tracePt t="13120" x="5181600" y="4246563"/>
          <p14:tracePt t="13122" x="5189538" y="4254500"/>
          <p14:tracePt t="13124" x="5197475" y="4254500"/>
          <p14:tracePt t="13128" x="5213350" y="4254500"/>
          <p14:tracePt t="13130" x="5221288" y="4254500"/>
          <p14:tracePt t="13133" x="5229225" y="4254500"/>
          <p14:tracePt t="13134" x="5237163" y="4254500"/>
          <p14:tracePt t="13138" x="5254625" y="4254500"/>
          <p14:tracePt t="13140" x="5262563" y="4254500"/>
          <p14:tracePt t="13142" x="5270500" y="4254500"/>
          <p14:tracePt t="13144" x="5278438" y="4254500"/>
          <p14:tracePt t="13146" x="5286375" y="4254500"/>
          <p14:tracePt t="13150" x="5302250" y="4254500"/>
          <p14:tracePt t="13154" x="5311775" y="4254500"/>
          <p14:tracePt t="13157" x="5319713" y="4254500"/>
          <p14:tracePt t="13159" x="5327650" y="4254500"/>
          <p14:tracePt t="13161" x="5343525" y="4254500"/>
          <p14:tracePt t="13164" x="5351463" y="4254500"/>
          <p14:tracePt t="13166" x="5367338" y="4254500"/>
          <p14:tracePt t="13168" x="5376863" y="4254500"/>
          <p14:tracePt t="13170" x="5384800" y="4254500"/>
          <p14:tracePt t="13172" x="5392738" y="4254500"/>
          <p14:tracePt t="13174" x="5408613" y="4254500"/>
          <p14:tracePt t="13176" x="5416550" y="4254500"/>
          <p14:tracePt t="13178" x="5424488" y="4254500"/>
          <p14:tracePt t="13180" x="5441950" y="4254500"/>
          <p14:tracePt t="13182" x="5449888" y="4254500"/>
          <p14:tracePt t="13184" x="5465763" y="4254500"/>
          <p14:tracePt t="13186" x="5473700" y="4254500"/>
          <p14:tracePt t="13188" x="5497513" y="4246563"/>
          <p14:tracePt t="13190" x="5507038" y="4238625"/>
          <p14:tracePt t="13192" x="5522913" y="4238625"/>
          <p14:tracePt t="13194" x="5538788" y="4238625"/>
          <p14:tracePt t="13196" x="5554663" y="4238625"/>
          <p14:tracePt t="13198" x="5572125" y="4230688"/>
          <p14:tracePt t="13200" x="5580063" y="4230688"/>
          <p14:tracePt t="13202" x="5588000" y="4222750"/>
          <p14:tracePt t="13204" x="5603875" y="4222750"/>
          <p14:tracePt t="13206" x="5611813" y="4222750"/>
          <p14:tracePt t="13208" x="5619750" y="4222750"/>
          <p14:tracePt t="13210" x="5637213" y="4214813"/>
          <p14:tracePt t="13212" x="5645150" y="4205288"/>
          <p14:tracePt t="13214" x="5653088" y="4205288"/>
          <p14:tracePt t="13216" x="5668963" y="4205288"/>
          <p14:tracePt t="13218" x="5676900" y="4205288"/>
          <p14:tracePt t="13220" x="5684838" y="4197350"/>
          <p14:tracePt t="13222" x="5692775" y="4197350"/>
          <p14:tracePt t="13224" x="5692775" y="4189413"/>
          <p14:tracePt t="13226" x="5702300" y="4189413"/>
          <p14:tracePt t="13228" x="5710238" y="4189413"/>
          <p14:tracePt t="13230" x="5718175" y="4189413"/>
          <p14:tracePt t="13236" x="5726113" y="4189413"/>
          <p14:tracePt t="13238" x="5734050" y="4189413"/>
          <p14:tracePt t="13248" x="5741988" y="4181475"/>
          <p14:tracePt t="13256" x="5749925" y="4181475"/>
          <p14:tracePt t="13264" x="5757863" y="4181475"/>
          <p14:tracePt t="13270" x="5767388" y="4181475"/>
          <p14:tracePt t="13280" x="5775325" y="4181475"/>
          <p14:tracePt t="13286" x="5783263" y="4181475"/>
          <p14:tracePt t="13293" x="5791200" y="4181475"/>
          <p14:tracePt t="13296" x="5799138" y="4181475"/>
          <p14:tracePt t="13302" x="5807075" y="4181475"/>
          <p14:tracePt t="13306" x="5815013" y="4181475"/>
          <p14:tracePt t="13312" x="5822950" y="4181475"/>
          <p14:tracePt t="13320" x="5830888" y="4181475"/>
          <p14:tracePt t="13326" x="5840413" y="4181475"/>
          <p14:tracePt t="13330" x="5848350" y="4181475"/>
          <p14:tracePt t="13336" x="5856288" y="4181475"/>
          <p14:tracePt t="13350" x="5864225" y="4181475"/>
          <p14:tracePt t="13354" x="5872163" y="4181475"/>
          <p14:tracePt t="13362" x="5880100" y="4181475"/>
          <p14:tracePt t="13374" x="5888038" y="4181475"/>
          <p14:tracePt t="13388" x="5895975" y="4181475"/>
          <p14:tracePt t="13394" x="5905500" y="4181475"/>
          <p14:tracePt t="13396" x="5905500" y="4189413"/>
          <p14:tracePt t="13402" x="5913438" y="4189413"/>
          <p14:tracePt t="13408" x="5921375" y="4189413"/>
          <p14:tracePt t="13412" x="5929313" y="4189413"/>
          <p14:tracePt t="13416" x="5937250" y="4189413"/>
          <p14:tracePt t="13420" x="5937250" y="4197350"/>
          <p14:tracePt t="13424" x="5945188" y="4197350"/>
          <p14:tracePt t="13430" x="5953125" y="4197350"/>
          <p14:tracePt t="13436" x="5961063" y="4205288"/>
          <p14:tracePt t="13450" x="5970588" y="4205288"/>
          <p14:tracePt t="13462" x="5978525" y="4205288"/>
          <p14:tracePt t="13478" x="5986463" y="4205288"/>
          <p14:tracePt t="13494" x="5994400" y="4205288"/>
          <p14:tracePt t="13500" x="6002338" y="4205288"/>
          <p14:tracePt t="13526" x="6010275" y="4205288"/>
          <p14:tracePt t="13542" x="6018213" y="4205288"/>
          <p14:tracePt t="13562" x="6026150" y="4205288"/>
          <p14:tracePt t="13566" x="6035675" y="4205288"/>
          <p14:tracePt t="13825" x="6035675" y="4197350"/>
          <p14:tracePt t="13842" x="6043613" y="4197350"/>
          <p14:tracePt t="13896" x="6051550" y="4197350"/>
          <p14:tracePt t="13902" x="6051550" y="4189413"/>
          <p14:tracePt t="13908" x="6059488" y="4189413"/>
          <p14:tracePt t="13910" x="6067425" y="4189413"/>
          <p14:tracePt t="13918" x="6075363" y="4189413"/>
          <p14:tracePt t="13922" x="6083300" y="4181475"/>
          <p14:tracePt t="13928" x="6091238" y="4181475"/>
          <p14:tracePt t="13934" x="6100763" y="4181475"/>
          <p14:tracePt t="13936" x="6108700" y="4181475"/>
          <p14:tracePt t="13938" x="6108700" y="4173538"/>
          <p14:tracePt t="13940" x="6116638" y="4165600"/>
          <p14:tracePt t="13944" x="6124575" y="4165600"/>
          <p14:tracePt t="13948" x="6124575" y="4157663"/>
          <p14:tracePt t="13950" x="6132513" y="4157663"/>
          <p14:tracePt t="13954" x="6140450" y="4157663"/>
          <p14:tracePt t="13968" x="6140450" y="4149725"/>
          <p14:tracePt t="13971" x="6148388" y="4149725"/>
          <p14:tracePt t="13976" x="6156325" y="4149725"/>
          <p14:tracePt t="13988" x="6156325" y="4140200"/>
          <p14:tracePt t="14036" x="6156325" y="4132263"/>
          <p14:tracePt t="14335" x="6156325" y="4124325"/>
          <p14:tracePt t="14365" x="6156325" y="4116388"/>
          <p14:tracePt t="14370" x="6156325" y="4108450"/>
          <p14:tracePt t="14374" x="6156325" y="4100513"/>
          <p14:tracePt t="14390" x="6156325" y="4092575"/>
          <p14:tracePt t="14396" x="6156325" y="4084638"/>
          <p14:tracePt t="14400" x="6156325" y="4075113"/>
          <p14:tracePt t="14406" x="6156325" y="4067175"/>
          <p14:tracePt t="14414" x="6156325" y="4059238"/>
          <p14:tracePt t="14420" x="6148388" y="4059238"/>
          <p14:tracePt t="14422" x="6148388" y="4051300"/>
          <p14:tracePt t="14423" x="6148388" y="4043363"/>
          <p14:tracePt t="14429" x="6148388" y="4035425"/>
          <p14:tracePt t="14430" x="6148388" y="4027488"/>
          <p14:tracePt t="14436" x="6148388" y="4019550"/>
          <p14:tracePt t="14442" x="6148388" y="4010025"/>
          <p14:tracePt t="14446" x="6148388" y="4002088"/>
          <p14:tracePt t="14448" x="6140450" y="3994150"/>
          <p14:tracePt t="14452" x="6140450" y="3986213"/>
          <p14:tracePt t="14456" x="6132513" y="3986213"/>
          <p14:tracePt t="14458" x="6132513" y="3978275"/>
          <p14:tracePt t="14462" x="6132513" y="3970338"/>
          <p14:tracePt t="14466" x="6132513" y="3962400"/>
          <p14:tracePt t="14474" x="6132513" y="3954463"/>
          <p14:tracePt t="14482" x="6124575" y="3944938"/>
          <p14:tracePt t="14487" x="6124575" y="3937000"/>
          <p14:tracePt t="14488" x="6124575" y="3929063"/>
          <p14:tracePt t="14495" x="6124575" y="3921125"/>
          <p14:tracePt t="14508" x="6124575" y="3913188"/>
          <p14:tracePt t="14512" x="6116638" y="3913188"/>
          <p14:tracePt t="14525" x="6116638" y="3905250"/>
          <p14:tracePt t="15776" x="6116638" y="3897313"/>
          <p14:tracePt t="15780" x="6108700" y="3897313"/>
          <p14:tracePt t="15786" x="6100763" y="3897313"/>
          <p14:tracePt t="15789" x="6100763" y="3889375"/>
          <p14:tracePt t="15793" x="6091238" y="3879850"/>
          <p14:tracePt t="15796" x="6083300" y="3871913"/>
          <p14:tracePt t="15798" x="6083300" y="3863975"/>
          <p14:tracePt t="15800" x="6075363" y="3856038"/>
          <p14:tracePt t="15802" x="6067425" y="3848100"/>
          <p14:tracePt t="15804" x="6067425" y="3840163"/>
          <p14:tracePt t="15806" x="6067425" y="3824288"/>
          <p14:tracePt t="15808" x="6059488" y="3824288"/>
          <p14:tracePt t="15811" x="6059488" y="3814763"/>
          <p14:tracePt t="15812" x="6051550" y="3798888"/>
          <p14:tracePt t="15814" x="6043613" y="3798888"/>
          <p14:tracePt t="15816" x="6043613" y="3783013"/>
          <p14:tracePt t="15818" x="6035675" y="3775075"/>
          <p14:tracePt t="15821" x="6035675" y="3767138"/>
          <p14:tracePt t="15823" x="6026150" y="3749675"/>
          <p14:tracePt t="15826" x="6026150" y="3733800"/>
          <p14:tracePt t="15829" x="6018213" y="3725863"/>
          <p14:tracePt t="15831" x="6018213" y="3717925"/>
          <p14:tracePt t="15832" x="6018213" y="3709988"/>
          <p14:tracePt t="15834" x="6010275" y="3702050"/>
          <p14:tracePt t="15836" x="6010275" y="3694113"/>
          <p14:tracePt t="15838" x="6010275" y="3676650"/>
          <p14:tracePt t="15842" x="6010275" y="3668713"/>
          <p14:tracePt t="15844" x="6010275" y="3652838"/>
          <p14:tracePt t="15848" x="6010275" y="3644900"/>
          <p14:tracePt t="15850" x="6010275" y="3636963"/>
          <p14:tracePt t="15852" x="6010275" y="3629025"/>
          <p14:tracePt t="15854" x="6010275" y="3619500"/>
          <p14:tracePt t="15856" x="6010275" y="3611563"/>
          <p14:tracePt t="15858" x="6010275" y="3603625"/>
          <p14:tracePt t="15860" x="6010275" y="3595688"/>
          <p14:tracePt t="15864" x="6010275" y="3579813"/>
          <p14:tracePt t="15868" x="6010275" y="3571875"/>
          <p14:tracePt t="15872" x="6010275" y="3563938"/>
          <p14:tracePt t="15874" x="6010275" y="3554413"/>
          <p14:tracePt t="15876" x="6010275" y="3546475"/>
          <p14:tracePt t="15878" x="6010275" y="3538538"/>
          <p14:tracePt t="15880" x="6018213" y="3538538"/>
          <p14:tracePt t="15882" x="6018213" y="3530600"/>
          <p14:tracePt t="15884" x="6026150" y="3522663"/>
          <p14:tracePt t="15888" x="6026150" y="3514725"/>
          <p14:tracePt t="15893" x="6026150" y="3506788"/>
          <p14:tracePt t="15896" x="6035675" y="3498850"/>
          <p14:tracePt t="15900" x="6035675" y="3489325"/>
          <p14:tracePt t="15902" x="6043613" y="3489325"/>
          <p14:tracePt t="15904" x="6043613" y="3481388"/>
          <p14:tracePt t="15908" x="6043613" y="3473450"/>
          <p14:tracePt t="15912" x="6051550" y="3465513"/>
          <p14:tracePt t="15914" x="6059488" y="3465513"/>
          <p14:tracePt t="15917" x="6059488" y="3457575"/>
          <p14:tracePt t="15922" x="6059488" y="3449638"/>
          <p14:tracePt t="15926" x="6067425" y="3441700"/>
          <p14:tracePt t="15932" x="6067425" y="3433763"/>
          <p14:tracePt t="15934" x="6075363" y="3433763"/>
          <p14:tracePt t="15940" x="6083300" y="3424238"/>
          <p14:tracePt t="15942" x="6083300" y="3416300"/>
          <p14:tracePt t="15952" x="6091238" y="3416300"/>
          <p14:tracePt t="15954" x="6091238" y="3408363"/>
          <p14:tracePt t="15962" x="6100763" y="3408363"/>
          <p14:tracePt t="16016" x="6108700" y="3408363"/>
          <p14:tracePt t="16022" x="6116638" y="3408363"/>
          <p14:tracePt t="16026" x="6124575" y="3408363"/>
          <p14:tracePt t="16034" x="6132513" y="3408363"/>
          <p14:tracePt t="16044" x="6140450" y="3408363"/>
          <p14:tracePt t="16048" x="6148388" y="3408363"/>
          <p14:tracePt t="16056" x="6156325" y="3408363"/>
          <p14:tracePt t="16059" x="6156325" y="3400425"/>
          <p14:tracePt t="16084" x="6165850" y="3400425"/>
          <p14:tracePt t="16090" x="6165850" y="3392488"/>
          <p14:tracePt t="16151" x="6173788" y="3392488"/>
          <p14:tracePt t="16159" x="6181725" y="3392488"/>
          <p14:tracePt t="16163" x="6189663" y="3392488"/>
          <p14:tracePt t="16168" x="6197600" y="3392488"/>
          <p14:tracePt t="16170" x="6197600" y="3384550"/>
          <p14:tracePt t="16176" x="6205538" y="3384550"/>
          <p14:tracePt t="16188" x="6213475" y="3384550"/>
          <p14:tracePt t="16212" x="6221413" y="3384550"/>
          <p14:tracePt t="16343" x="6221413" y="3376613"/>
          <p14:tracePt t="16354" x="6230938" y="3376613"/>
          <p14:tracePt t="16360" x="6238875" y="3376613"/>
          <p14:tracePt t="16364" x="6246813" y="3376613"/>
          <p14:tracePt t="16368" x="6254750" y="3376613"/>
          <p14:tracePt t="16371" x="6262688" y="3376613"/>
          <p14:tracePt t="16372" x="6262688" y="3368675"/>
          <p14:tracePt t="16374" x="6270625" y="3368675"/>
          <p14:tracePt t="16376" x="6278563" y="3368675"/>
          <p14:tracePt t="16378" x="6286500" y="3368675"/>
          <p14:tracePt t="16380" x="6286500" y="3359150"/>
          <p14:tracePt t="16383" x="6296025" y="3359150"/>
          <p14:tracePt t="16385" x="6303963" y="3351213"/>
          <p14:tracePt t="16388" x="6311900" y="3351213"/>
          <p14:tracePt t="16390" x="6319838" y="3351213"/>
          <p14:tracePt t="16392" x="6327775" y="3343275"/>
          <p14:tracePt t="16396" x="6335713" y="3343275"/>
          <p14:tracePt t="16398" x="6343650" y="3343275"/>
          <p14:tracePt t="16402" x="6351588" y="3343275"/>
          <p14:tracePt t="16406" x="6361113" y="3343275"/>
          <p14:tracePt t="16408" x="6361113" y="3335338"/>
          <p14:tracePt t="16410" x="6369050" y="3335338"/>
          <p14:tracePt t="16412" x="6376988" y="3335338"/>
          <p14:tracePt t="16414" x="6384925" y="3335338"/>
          <p14:tracePt t="16418" x="6400800" y="3335338"/>
          <p14:tracePt t="16420" x="6400800" y="3327400"/>
          <p14:tracePt t="16422" x="6408738" y="3327400"/>
          <p14:tracePt t="16424" x="6416675" y="3319463"/>
          <p14:tracePt t="16427" x="6424613" y="3319463"/>
          <p14:tracePt t="16429" x="6434138" y="3319463"/>
          <p14:tracePt t="16431" x="6450013" y="3319463"/>
          <p14:tracePt t="16433" x="6457950" y="3311525"/>
          <p14:tracePt t="16434" x="6473825" y="3311525"/>
          <p14:tracePt t="16436" x="6489700" y="3303588"/>
          <p14:tracePt t="16439" x="6507163" y="3303588"/>
          <p14:tracePt t="16440" x="6523038" y="3303588"/>
          <p14:tracePt t="16442" x="6538913" y="3294063"/>
          <p14:tracePt t="16444" x="6564313" y="3294063"/>
          <p14:tracePt t="16446" x="6580188" y="3286125"/>
          <p14:tracePt t="16448" x="6604000" y="3278188"/>
          <p14:tracePt t="16450" x="6629400" y="3278188"/>
          <p14:tracePt t="16452" x="6653213" y="3270250"/>
          <p14:tracePt t="16454" x="6677025" y="3262313"/>
          <p14:tracePt t="16456" x="6702425" y="3262313"/>
          <p14:tracePt t="16458" x="6726238" y="3254375"/>
          <p14:tracePt t="16460" x="6759575" y="3246438"/>
          <p14:tracePt t="16462" x="6791325" y="3246438"/>
          <p14:tracePt t="16464" x="6824663" y="3238500"/>
          <p14:tracePt t="16466" x="6856413" y="3228975"/>
          <p14:tracePt t="16468" x="6889750" y="3221038"/>
          <p14:tracePt t="16470" x="6929438" y="3213100"/>
          <p14:tracePt t="16472" x="6962775" y="3205163"/>
          <p14:tracePt t="16475" x="6994525" y="3197225"/>
          <p14:tracePt t="16476" x="7035800" y="3197225"/>
          <p14:tracePt t="16478" x="7067550" y="3189288"/>
          <p14:tracePt t="16480" x="7100888" y="3181350"/>
          <p14:tracePt t="16482" x="7140575" y="3173413"/>
          <p14:tracePt t="16484" x="7173913" y="3163888"/>
          <p14:tracePt t="16486" x="7197725" y="3148013"/>
          <p14:tracePt t="16488" x="7223125" y="3148013"/>
          <p14:tracePt t="16490" x="7246938" y="3140075"/>
          <p14:tracePt t="16492" x="7288213" y="3132138"/>
          <p14:tracePt t="16494" x="7312025" y="3124200"/>
          <p14:tracePt t="16496" x="7335838" y="3124200"/>
          <p14:tracePt t="16498" x="7361238" y="3116263"/>
          <p14:tracePt t="16500" x="7385050" y="3108325"/>
          <p14:tracePt t="16502" x="7400925" y="3098800"/>
          <p14:tracePt t="16504" x="7426325" y="3098800"/>
          <p14:tracePt t="16507" x="7450138" y="3090863"/>
          <p14:tracePt t="16509" x="7466013" y="3082925"/>
          <p14:tracePt t="16510" x="7483475" y="3074988"/>
          <p14:tracePt t="16512" x="7499350" y="3074988"/>
          <p14:tracePt t="16514" x="7515225" y="3067050"/>
          <p14:tracePt t="16516" x="7539038" y="3059113"/>
          <p14:tracePt t="16518" x="7556500" y="3051175"/>
          <p14:tracePt t="16520" x="7572375" y="3051175"/>
          <p14:tracePt t="16522" x="7588250" y="3043238"/>
          <p14:tracePt t="16524" x="7604125" y="3033713"/>
          <p14:tracePt t="16527" x="7613650" y="3033713"/>
          <p14:tracePt t="16528" x="7621588" y="3025775"/>
          <p14:tracePt t="16530" x="7637463" y="3017838"/>
          <p14:tracePt t="16532" x="7645400" y="3009900"/>
          <p14:tracePt t="16534" x="7653338" y="3009900"/>
          <p14:tracePt t="16536" x="7661275" y="3009900"/>
          <p14:tracePt t="16539" x="7669213" y="3001963"/>
          <p14:tracePt t="16541" x="7678738" y="3001963"/>
          <p14:tracePt t="16544" x="7686675" y="3001963"/>
          <p14:tracePt t="16546" x="7694613" y="3001963"/>
          <p14:tracePt t="16548" x="7702550" y="2994025"/>
          <p14:tracePt t="16552" x="7710488" y="2986088"/>
          <p14:tracePt t="16556" x="7718425" y="2986088"/>
          <p14:tracePt t="16558" x="7718425" y="2978150"/>
          <p14:tracePt t="16562" x="7726363" y="2978150"/>
          <p14:tracePt t="16566" x="7734300" y="2978150"/>
          <p14:tracePt t="16580" x="7742238" y="2978150"/>
          <p14:tracePt t="16590" x="7751763" y="2978150"/>
          <p14:tracePt t="16599" x="7759700" y="2978150"/>
          <p14:tracePt t="16600" x="7767638" y="2978150"/>
          <p14:tracePt t="16606" x="7775575" y="2978150"/>
          <p14:tracePt t="16610" x="7783513" y="2978150"/>
          <p14:tracePt t="16614" x="7791450" y="2978150"/>
          <p14:tracePt t="16616" x="7799388" y="2968625"/>
          <p14:tracePt t="16620" x="7807325" y="2968625"/>
          <p14:tracePt t="16622" x="7816850" y="2968625"/>
          <p14:tracePt t="16624" x="7824788" y="2968625"/>
          <p14:tracePt t="16626" x="7832725" y="2968625"/>
          <p14:tracePt t="16630" x="7848600" y="2960688"/>
          <p14:tracePt t="16634" x="7856538" y="2952750"/>
          <p14:tracePt t="16636" x="7864475" y="2952750"/>
          <p14:tracePt t="16638" x="7872413" y="2952750"/>
          <p14:tracePt t="16640" x="7881938" y="2952750"/>
          <p14:tracePt t="16642" x="7889875" y="2944813"/>
          <p14:tracePt t="16644" x="7897813" y="2936875"/>
          <p14:tracePt t="16646" x="7913688" y="2936875"/>
          <p14:tracePt t="16648" x="7921625" y="2936875"/>
          <p14:tracePt t="16650" x="7929563" y="2936875"/>
          <p14:tracePt t="16652" x="7947025" y="2936875"/>
          <p14:tracePt t="16654" x="7954963" y="2928938"/>
          <p14:tracePt t="16656" x="7962900" y="2921000"/>
          <p14:tracePt t="16658" x="7978775" y="2921000"/>
          <p14:tracePt t="16660" x="7986713" y="2921000"/>
          <p14:tracePt t="16662" x="8002588" y="2921000"/>
          <p14:tracePt t="16664" x="8020050" y="2913063"/>
          <p14:tracePt t="16666" x="8035925" y="2913063"/>
          <p14:tracePt t="16668" x="8043863" y="2903538"/>
          <p14:tracePt t="16670" x="8051800" y="2903538"/>
          <p14:tracePt t="16672" x="8077200" y="2903538"/>
          <p14:tracePt t="16674" x="8085138" y="2903538"/>
          <p14:tracePt t="16677" x="8093075" y="2895600"/>
          <p14:tracePt t="16678" x="8101013" y="2895600"/>
          <p14:tracePt t="16680" x="8116888" y="2895600"/>
          <p14:tracePt t="16682" x="8132763" y="2887663"/>
          <p14:tracePt t="16684" x="8142288" y="2887663"/>
          <p14:tracePt t="16686" x="8158163" y="2887663"/>
          <p14:tracePt t="16688" x="8166100" y="2887663"/>
          <p14:tracePt t="16692" x="8174038" y="2879725"/>
          <p14:tracePt t="16694" x="8181975" y="2879725"/>
          <p14:tracePt t="16698" x="8189913" y="2879725"/>
          <p14:tracePt t="16700" x="8197850" y="2879725"/>
          <p14:tracePt t="16704" x="8207375" y="2879725"/>
          <p14:tracePt t="16707" x="8215313" y="2879725"/>
          <p14:tracePt t="16714" x="8223250" y="2879725"/>
          <p14:tracePt t="16716" x="8231188" y="2879725"/>
          <p14:tracePt t="16718" x="8239125" y="2879725"/>
          <p14:tracePt t="16724" x="8247063" y="2879725"/>
          <p14:tracePt t="16728" x="8255000" y="2879725"/>
          <p14:tracePt t="16732" x="8262938" y="2879725"/>
          <p14:tracePt t="16734" x="8272463" y="2879725"/>
          <p14:tracePt t="16736" x="8280400" y="2879725"/>
          <p14:tracePt t="16740" x="8288338" y="2879725"/>
          <p14:tracePt t="16744" x="8296275" y="2879725"/>
          <p14:tracePt t="16746" x="8304213" y="2879725"/>
          <p14:tracePt t="16748" x="8304213" y="2887663"/>
          <p14:tracePt t="16752" x="8312150" y="2887663"/>
          <p14:tracePt t="16756" x="8320088" y="2887663"/>
          <p14:tracePt t="16764" x="8328025" y="2887663"/>
          <p14:tracePt t="16768" x="8337550" y="2887663"/>
          <p14:tracePt t="16778" x="8345488" y="2887663"/>
          <p14:tracePt t="16790" x="8353425" y="2887663"/>
          <p14:tracePt t="16794" x="8361363" y="2895600"/>
          <p14:tracePt t="16797" x="8369300" y="2895600"/>
          <p14:tracePt t="16802" x="8377238" y="2895600"/>
          <p14:tracePt t="16808" x="8385175" y="2895600"/>
          <p14:tracePt t="16812" x="8393113" y="2895600"/>
          <p14:tracePt t="16814" x="8401050" y="2895600"/>
          <p14:tracePt t="16818" x="8410575" y="2895600"/>
          <p14:tracePt t="16822" x="8418513" y="2895600"/>
          <p14:tracePt t="16826" x="8426450" y="2895600"/>
          <p14:tracePt t="16828" x="8434388" y="2895600"/>
          <p14:tracePt t="16831" x="8442325" y="2895600"/>
          <p14:tracePt t="16834" x="8450263" y="2895600"/>
          <p14:tracePt t="16838" x="8458200" y="2895600"/>
          <p14:tracePt t="16840" x="8466138" y="2895600"/>
          <p14:tracePt t="16844" x="8475663" y="2895600"/>
          <p14:tracePt t="16847" x="8483600" y="2895600"/>
          <p14:tracePt t="16850" x="8491538" y="2895600"/>
          <p14:tracePt t="16852" x="8499475" y="2895600"/>
          <p14:tracePt t="16856" x="8507413" y="2895600"/>
          <p14:tracePt t="16860" x="8515350" y="2895600"/>
          <p14:tracePt t="16864" x="8523288" y="2895600"/>
          <p14:tracePt t="16866" x="8531225" y="2895600"/>
          <p14:tracePt t="16870" x="8540750" y="2895600"/>
          <p14:tracePt t="16874" x="8548688" y="2895600"/>
          <p14:tracePt t="16877" x="8548688" y="2903538"/>
          <p14:tracePt t="16879" x="8556625" y="2903538"/>
          <p14:tracePt t="16882" x="8564563" y="2903538"/>
          <p14:tracePt t="16891" x="8572500" y="2913063"/>
          <p14:tracePt t="16896" x="8580438" y="2913063"/>
          <p14:tracePt t="16908" x="8588375" y="2913063"/>
          <p14:tracePt t="16910" x="8596313" y="2913063"/>
          <p14:tracePt t="16918" x="8605838" y="2913063"/>
          <p14:tracePt t="16924" x="8613775" y="2913063"/>
          <p14:tracePt t="16930" x="8621713" y="2913063"/>
          <p14:tracePt t="16932" x="8629650" y="2913063"/>
          <p14:tracePt t="16938" x="8637588" y="2913063"/>
          <p14:tracePt t="16944" x="8645525" y="2913063"/>
          <p14:tracePt t="16950" x="8653463" y="2913063"/>
          <p14:tracePt t="16955" x="8661400" y="2921000"/>
          <p14:tracePt t="16958" x="8670925" y="2921000"/>
          <p14:tracePt t="16962" x="8678863" y="2921000"/>
          <p14:tracePt t="16966" x="8686800" y="2921000"/>
          <p14:tracePt t="16968" x="8694738" y="2921000"/>
          <p14:tracePt t="16972" x="8702675" y="2921000"/>
          <p14:tracePt t="16976" x="8710613" y="2921000"/>
          <p14:tracePt t="16978" x="8718550" y="2921000"/>
          <p14:tracePt t="16980" x="8726488" y="2921000"/>
          <p14:tracePt t="16982" x="8736013" y="2921000"/>
          <p14:tracePt t="16986" x="8743950" y="2921000"/>
          <p14:tracePt t="16990" x="8751888" y="2921000"/>
          <p14:tracePt t="16992" x="8759825" y="2921000"/>
          <p14:tracePt t="16996" x="8767763" y="2921000"/>
          <p14:tracePt t="17004" x="8775700" y="2921000"/>
          <p14:tracePt t="17008" x="8783638" y="2921000"/>
          <p14:tracePt t="17010" x="8791575" y="2921000"/>
          <p14:tracePt t="17017" x="8801100" y="2921000"/>
          <p14:tracePt t="17020" x="8809038" y="2921000"/>
          <p14:tracePt t="17024" x="8816975" y="2921000"/>
          <p14:tracePt t="17026" x="8824913" y="2921000"/>
          <p14:tracePt t="17030" x="8832850" y="2921000"/>
          <p14:tracePt t="17034" x="8840788" y="2921000"/>
          <p14:tracePt t="17038" x="8856663" y="2921000"/>
          <p14:tracePt t="17042" x="8866188" y="2921000"/>
          <p14:tracePt t="17044" x="8874125" y="2921000"/>
          <p14:tracePt t="17046" x="8882063" y="2921000"/>
          <p14:tracePt t="17050" x="8890000" y="2921000"/>
          <p14:tracePt t="17052" x="8897938" y="2921000"/>
          <p14:tracePt t="17054" x="8905875" y="2921000"/>
          <p14:tracePt t="17057" x="8913813" y="2921000"/>
          <p14:tracePt t="17060" x="8921750" y="2921000"/>
          <p14:tracePt t="17062" x="8939213" y="2921000"/>
          <p14:tracePt t="17066" x="8947150" y="2921000"/>
          <p14:tracePt t="17068" x="8955088" y="2921000"/>
          <p14:tracePt t="17070" x="8963025" y="2921000"/>
          <p14:tracePt t="17072" x="8970963" y="2921000"/>
          <p14:tracePt t="17074" x="8978900" y="2921000"/>
          <p14:tracePt t="17076" x="8986838" y="2921000"/>
          <p14:tracePt t="17078" x="8994775" y="2921000"/>
          <p14:tracePt t="17080" x="9004300" y="2921000"/>
          <p14:tracePt t="17084" x="9012238" y="2928938"/>
          <p14:tracePt t="17086" x="9020175" y="2928938"/>
          <p14:tracePt t="17088" x="9028113" y="2936875"/>
          <p14:tracePt t="17090" x="9043988" y="2936875"/>
          <p14:tracePt t="17094" x="9051925" y="2936875"/>
          <p14:tracePt t="17097" x="9069388" y="2936875"/>
          <p14:tracePt t="17100" x="9077325" y="2936875"/>
          <p14:tracePt t="17102" x="9085263" y="2936875"/>
          <p14:tracePt t="17104" x="9093200" y="2944813"/>
          <p14:tracePt t="17106" x="9101138" y="2944813"/>
          <p14:tracePt t="17108" x="9109075" y="2944813"/>
          <p14:tracePt t="17110" x="9117013" y="2944813"/>
          <p14:tracePt t="17112" x="9124950" y="2944813"/>
          <p14:tracePt t="17114" x="9134475" y="2944813"/>
          <p14:tracePt t="17116" x="9142413" y="2944813"/>
          <p14:tracePt t="17120" x="9150350" y="2944813"/>
          <p14:tracePt t="17122" x="9158288" y="2944813"/>
          <p14:tracePt t="17124" x="9166225" y="2944813"/>
          <p14:tracePt t="17126" x="9174163" y="2944813"/>
          <p14:tracePt t="17128" x="9190038" y="2944813"/>
          <p14:tracePt t="17132" x="9207500" y="2944813"/>
          <p14:tracePt t="17134" x="9207500" y="2952750"/>
          <p14:tracePt t="17136" x="9215438" y="2952750"/>
          <p14:tracePt t="17138" x="9231313" y="2952750"/>
          <p14:tracePt t="17140" x="9239250" y="2952750"/>
          <p14:tracePt t="17142" x="9247188" y="2952750"/>
          <p14:tracePt t="17144" x="9255125" y="2952750"/>
          <p14:tracePt t="17146" x="9264650" y="2952750"/>
          <p14:tracePt t="17148" x="9272588" y="2952750"/>
          <p14:tracePt t="17150" x="9280525" y="2952750"/>
          <p14:tracePt t="17152" x="9296400" y="2952750"/>
          <p14:tracePt t="17154" x="9304338" y="2952750"/>
          <p14:tracePt t="17156" x="9312275" y="2960688"/>
          <p14:tracePt t="17158" x="9329738" y="2960688"/>
          <p14:tracePt t="17160" x="9337675" y="2960688"/>
          <p14:tracePt t="17162" x="9345613" y="2960688"/>
          <p14:tracePt t="17164" x="9361488" y="2960688"/>
          <p14:tracePt t="17166" x="9377363" y="2960688"/>
          <p14:tracePt t="17168" x="9385300" y="2960688"/>
          <p14:tracePt t="17170" x="9394825" y="2960688"/>
          <p14:tracePt t="17172" x="9410700" y="2960688"/>
          <p14:tracePt t="17174" x="9426575" y="2960688"/>
          <p14:tracePt t="17176" x="9434513" y="2960688"/>
          <p14:tracePt t="17178" x="9450388" y="2960688"/>
          <p14:tracePt t="17180" x="9459913" y="2960688"/>
          <p14:tracePt t="17182" x="9475788" y="2960688"/>
          <p14:tracePt t="17184" x="9491663" y="2960688"/>
          <p14:tracePt t="17186" x="9499600" y="2960688"/>
          <p14:tracePt t="17188" x="9507538" y="2960688"/>
          <p14:tracePt t="17191" x="9525000" y="2960688"/>
          <p14:tracePt t="17192" x="9540875" y="2960688"/>
          <p14:tracePt t="17194" x="9548813" y="2960688"/>
          <p14:tracePt t="17196" x="9556750" y="2968625"/>
          <p14:tracePt t="17198" x="9572625" y="2968625"/>
          <p14:tracePt t="17200" x="9580563" y="2968625"/>
          <p14:tracePt t="17202" x="9590088" y="2968625"/>
          <p14:tracePt t="17204" x="9605963" y="2968625"/>
          <p14:tracePt t="17206" x="9613900" y="2968625"/>
          <p14:tracePt t="17208" x="9621838" y="2968625"/>
          <p14:tracePt t="17210" x="9629775" y="2968625"/>
          <p14:tracePt t="17212" x="9645650" y="2968625"/>
          <p14:tracePt t="17216" x="9653588" y="2978150"/>
          <p14:tracePt t="17218" x="9671050" y="2978150"/>
          <p14:tracePt t="17222" x="9686925" y="2978150"/>
          <p14:tracePt t="17226" x="9694863" y="2978150"/>
          <p14:tracePt t="17230" x="9702800" y="2978150"/>
          <p14:tracePt t="17234" x="9710738" y="2978150"/>
          <p14:tracePt t="17236" x="9718675" y="2978150"/>
          <p14:tracePt t="17240" x="9728200" y="2978150"/>
          <p14:tracePt t="17244" x="9736138" y="2978150"/>
          <p14:tracePt t="17248" x="9744075" y="2978150"/>
          <p14:tracePt t="17252" x="9752013" y="2986088"/>
          <p14:tracePt t="17254" x="9759950" y="2986088"/>
          <p14:tracePt t="17257" x="9767888" y="2986088"/>
          <p14:tracePt t="17260" x="9775825" y="2986088"/>
          <p14:tracePt t="17262" x="9783763" y="2986088"/>
          <p14:tracePt t="17266" x="9793288" y="2986088"/>
          <p14:tracePt t="17270" x="9801225" y="2986088"/>
          <p14:tracePt t="17272" x="9809163" y="2986088"/>
          <p14:tracePt t="17274" x="9817100" y="2986088"/>
          <p14:tracePt t="17278" x="9825038" y="2986088"/>
          <p14:tracePt t="17280" x="9832975" y="2986088"/>
          <p14:tracePt t="17282" x="9840913" y="2986088"/>
          <p14:tracePt t="17284" x="9848850" y="2986088"/>
          <p14:tracePt t="17288" x="9858375" y="2986088"/>
          <p14:tracePt t="17290" x="9866313" y="2986088"/>
          <p14:tracePt t="17292" x="9874250" y="2986088"/>
          <p14:tracePt t="17294" x="9882188" y="2986088"/>
          <p14:tracePt t="17298" x="9898063" y="2986088"/>
          <p14:tracePt t="17302" x="9906000" y="2986088"/>
          <p14:tracePt t="17304" x="9923463" y="2986088"/>
          <p14:tracePt t="17307" x="9923463" y="2978150"/>
          <p14:tracePt t="17308" x="9931400" y="2978150"/>
          <p14:tracePt t="17310" x="9947275" y="2978150"/>
          <p14:tracePt t="17312" x="9955213" y="2968625"/>
          <p14:tracePt t="17315" x="9963150" y="2968625"/>
          <p14:tracePt t="17317" x="9971088" y="2968625"/>
          <p14:tracePt t="17318" x="9979025" y="2968625"/>
          <p14:tracePt t="17320" x="9988550" y="2968625"/>
          <p14:tracePt t="17322" x="10004425" y="2968625"/>
          <p14:tracePt t="17324" x="10012363" y="2968625"/>
          <p14:tracePt t="17327" x="10020300" y="2960688"/>
          <p14:tracePt t="17328" x="10028238" y="2960688"/>
          <p14:tracePt t="17330" x="10036175" y="2960688"/>
          <p14:tracePt t="17332" x="10053638" y="2960688"/>
          <p14:tracePt t="17334" x="10061575" y="2952750"/>
          <p14:tracePt t="17337" x="10069513" y="2952750"/>
          <p14:tracePt t="17338" x="10077450" y="2952750"/>
          <p14:tracePt t="17340" x="10093325" y="2952750"/>
          <p14:tracePt t="17342" x="10093325" y="2944813"/>
          <p14:tracePt t="17344" x="10101263" y="2944813"/>
          <p14:tracePt t="17346" x="10109200" y="2944813"/>
          <p14:tracePt t="17348" x="10118725" y="2944813"/>
          <p14:tracePt t="17350" x="10126663" y="2944813"/>
          <p14:tracePt t="17354" x="10134600" y="2944813"/>
          <p14:tracePt t="17356" x="10142538" y="2944813"/>
          <p14:tracePt t="17361" x="10150475" y="2936875"/>
          <p14:tracePt t="17368" x="10158413" y="2936875"/>
          <p14:tracePt t="17374" x="10158413" y="2928938"/>
          <p14:tracePt t="17382" x="10166350" y="2921000"/>
          <p14:tracePt t="17388" x="10174288" y="2921000"/>
          <p14:tracePt t="17398" x="10174288" y="2913063"/>
          <p14:tracePt t="17402" x="10183813" y="2913063"/>
          <p14:tracePt t="17412" x="10191750" y="2913063"/>
          <p14:tracePt t="17418" x="10199688" y="2913063"/>
          <p14:tracePt t="17422" x="10207625" y="2903538"/>
          <p14:tracePt t="17428" x="10215563" y="2903538"/>
          <p14:tracePt t="17432" x="10223500" y="2895600"/>
          <p14:tracePt t="17434" x="10223500" y="2887663"/>
          <p14:tracePt t="17440" x="10223500" y="2879725"/>
          <p14:tracePt t="17442" x="10231438" y="2879725"/>
          <p14:tracePt t="17448" x="10239375" y="2879725"/>
          <p14:tracePt t="17451" x="10248900" y="2871788"/>
          <p14:tracePt t="17454" x="10256838" y="2863850"/>
          <p14:tracePt t="17456" x="10256838" y="2855913"/>
          <p14:tracePt t="17460" x="10264775" y="2855913"/>
          <p14:tracePt t="17467" x="10272713" y="2847975"/>
          <p14:tracePt t="17470" x="10280650" y="2847975"/>
          <p14:tracePt t="17471" x="10280650" y="2838450"/>
          <p14:tracePt t="17472" x="10288588" y="2838450"/>
          <p14:tracePt t="17476" x="10296525" y="2838450"/>
          <p14:tracePt t="17478" x="10296525" y="2830513"/>
          <p14:tracePt t="17480" x="10296525" y="2822575"/>
          <p14:tracePt t="17482" x="10304463" y="2822575"/>
          <p14:tracePt t="17488" x="10312400" y="2822575"/>
          <p14:tracePt t="17490" x="10312400" y="2814638"/>
          <p14:tracePt t="17494" x="10321925" y="2814638"/>
          <p14:tracePt t="17508" x="10329863" y="2814638"/>
          <p14:tracePt t="17518" x="10329863" y="2806700"/>
          <p14:tracePt t="17568" x="10329863" y="2798763"/>
          <p14:tracePt t="17572" x="10337800" y="2790825"/>
          <p14:tracePt t="17574" x="10345738" y="2790825"/>
          <p14:tracePt t="17578" x="10345738" y="2782888"/>
          <p14:tracePt t="17582" x="10353675" y="2782888"/>
          <p14:tracePt t="17586" x="10361613" y="2782888"/>
          <p14:tracePt t="17588" x="10361613" y="2773363"/>
          <p14:tracePt t="17591" x="10369550" y="2773363"/>
          <p14:tracePt t="17592" x="10377488" y="2765425"/>
          <p14:tracePt t="17596" x="10377488" y="2757488"/>
          <p14:tracePt t="17598" x="10387013" y="2757488"/>
          <p14:tracePt t="17600" x="10387013" y="2749550"/>
          <p14:tracePt t="17604" x="10394950" y="2749550"/>
          <p14:tracePt t="17608" x="10402888" y="2749550"/>
          <p14:tracePt t="17612" x="10410825" y="2741613"/>
          <p14:tracePt t="17616" x="10410825" y="2733675"/>
          <p14:tracePt t="17620" x="10418763" y="2733675"/>
          <p14:tracePt t="17626" x="10418763" y="2725738"/>
          <p14:tracePt t="17630" x="10426700" y="2725738"/>
          <p14:tracePt t="17634" x="10426700" y="2717800"/>
          <p14:tracePt t="17636" x="10434638" y="2717800"/>
          <p14:tracePt t="17640" x="10442575" y="2717800"/>
          <p14:tracePt t="17644" x="10442575" y="2708275"/>
          <p14:tracePt t="17650" x="10442575" y="2700338"/>
          <p14:tracePt t="17652" x="10452100" y="2700338"/>
          <p14:tracePt t="17654" x="10452100" y="2692400"/>
          <p14:tracePt t="17660" x="10460038" y="2684463"/>
          <p14:tracePt t="17668" x="10460038" y="2676525"/>
          <p14:tracePt t="17674" x="10460038" y="2668588"/>
          <p14:tracePt t="17676" x="10467975" y="2668588"/>
          <p14:tracePt t="17680" x="10467975" y="2660650"/>
          <p14:tracePt t="17682" x="10467975" y="2652713"/>
          <p14:tracePt t="17692" x="10475913" y="2652713"/>
          <p14:tracePt t="17696" x="10475913" y="2643188"/>
          <p14:tracePt t="17704" x="10475913" y="2635250"/>
          <p14:tracePt t="17715" x="10467975" y="2627313"/>
          <p14:tracePt t="17720" x="10467975" y="2619375"/>
          <p14:tracePt t="17724" x="10460038" y="2619375"/>
          <p14:tracePt t="17728" x="10460038" y="2611438"/>
          <p14:tracePt t="17734" x="10452100" y="2611438"/>
          <p14:tracePt t="17737" x="10452100" y="2603500"/>
          <p14:tracePt t="17748" x="10452100" y="2595563"/>
          <p14:tracePt t="17750" x="10442575" y="2587625"/>
          <p14:tracePt t="17754" x="10434638" y="2587625"/>
          <p14:tracePt t="17762" x="10426700" y="2587625"/>
          <p14:tracePt t="17764" x="10426700" y="2578100"/>
          <p14:tracePt t="17770" x="10418763" y="2578100"/>
          <p14:tracePt t="17774" x="10418763" y="2570163"/>
          <p14:tracePt t="17776" x="10410825" y="2570163"/>
          <p14:tracePt t="17780" x="10402888" y="2570163"/>
          <p14:tracePt t="17784" x="10394950" y="2570163"/>
          <p14:tracePt t="17788" x="10387013" y="2570163"/>
          <p14:tracePt t="17792" x="10387013" y="2562225"/>
          <p14:tracePt t="17794" x="10377488" y="2562225"/>
          <p14:tracePt t="17796" x="10369550" y="2554288"/>
          <p14:tracePt t="17800" x="10361613" y="2554288"/>
          <p14:tracePt t="17804" x="10353675" y="2554288"/>
          <p14:tracePt t="17807" x="10345738" y="2554288"/>
          <p14:tracePt t="17808" x="10337800" y="2554288"/>
          <p14:tracePt t="17810" x="10329863" y="2554288"/>
          <p14:tracePt t="17812" x="10329863" y="2546350"/>
          <p14:tracePt t="17815" x="10321925" y="2546350"/>
          <p14:tracePt t="17816" x="10312400" y="2546350"/>
          <p14:tracePt t="17818" x="10296525" y="2538413"/>
          <p14:tracePt t="17820" x="10288588" y="2530475"/>
          <p14:tracePt t="17822" x="10280650" y="2530475"/>
          <p14:tracePt t="17824" x="10272713" y="2530475"/>
          <p14:tracePt t="17826" x="10264775" y="2530475"/>
          <p14:tracePt t="17828" x="10256838" y="2522538"/>
          <p14:tracePt t="17831" x="10239375" y="2522538"/>
          <p14:tracePt t="17832" x="10231438" y="2513013"/>
          <p14:tracePt t="17834" x="10223500" y="2513013"/>
          <p14:tracePt t="17836" x="10207625" y="2513013"/>
          <p14:tracePt t="17839" x="10199688" y="2505075"/>
          <p14:tracePt t="17840" x="10191750" y="2505075"/>
          <p14:tracePt t="17842" x="10174288" y="2497138"/>
          <p14:tracePt t="17844" x="10166350" y="2497138"/>
          <p14:tracePt t="17846" x="10158413" y="2497138"/>
          <p14:tracePt t="17848" x="10142538" y="2489200"/>
          <p14:tracePt t="17850" x="10134600" y="2489200"/>
          <p14:tracePt t="17852" x="10118725" y="2481263"/>
          <p14:tracePt t="17854" x="10101263" y="2481263"/>
          <p14:tracePt t="17856" x="10085388" y="2481263"/>
          <p14:tracePt t="17858" x="10077450" y="2473325"/>
          <p14:tracePt t="17860" x="10061575" y="2465388"/>
          <p14:tracePt t="17862" x="10053638" y="2465388"/>
          <p14:tracePt t="17865" x="10028238" y="2457450"/>
          <p14:tracePt t="17866" x="10012363" y="2457450"/>
          <p14:tracePt t="17868" x="10004425" y="2457450"/>
          <p14:tracePt t="17870" x="9988550" y="2457450"/>
          <p14:tracePt t="17872" x="9963150" y="2447925"/>
          <p14:tracePt t="17874" x="9955213" y="2447925"/>
          <p14:tracePt t="17877" x="9939338" y="2439988"/>
          <p14:tracePt t="17878" x="9931400" y="2439988"/>
          <p14:tracePt t="17880" x="9906000" y="2439988"/>
          <p14:tracePt t="17882" x="9890125" y="2432050"/>
          <p14:tracePt t="17884" x="9874250" y="2424113"/>
          <p14:tracePt t="17886" x="9858375" y="2424113"/>
          <p14:tracePt t="17888" x="9840913" y="2416175"/>
          <p14:tracePt t="17890" x="9825038" y="2416175"/>
          <p14:tracePt t="17892" x="9809163" y="2416175"/>
          <p14:tracePt t="17894" x="9801225" y="2416175"/>
          <p14:tracePt t="17896" x="9783763" y="2416175"/>
          <p14:tracePt t="17898" x="9775825" y="2416175"/>
          <p14:tracePt t="17900" x="9752013" y="2416175"/>
          <p14:tracePt t="17902" x="9744075" y="2416175"/>
          <p14:tracePt t="17904" x="9728200" y="2416175"/>
          <p14:tracePt t="17906" x="9710738" y="2416175"/>
          <p14:tracePt t="17909" x="9694863" y="2408238"/>
          <p14:tracePt t="17910" x="9678988" y="2400300"/>
          <p14:tracePt t="17912" x="9663113" y="2400300"/>
          <p14:tracePt t="17914" x="9653588" y="2400300"/>
          <p14:tracePt t="17916" x="9637713" y="2400300"/>
          <p14:tracePt t="17918" x="9621838" y="2400300"/>
          <p14:tracePt t="17920" x="9598025" y="2400300"/>
          <p14:tracePt t="17922" x="9580563" y="2400300"/>
          <p14:tracePt t="17924" x="9564688" y="2400300"/>
          <p14:tracePt t="17926" x="9548813" y="2400300"/>
          <p14:tracePt t="17928" x="9532938" y="2400300"/>
          <p14:tracePt t="17930" x="9515475" y="2400300"/>
          <p14:tracePt t="17932" x="9499600" y="2400300"/>
          <p14:tracePt t="17934" x="9475788" y="2400300"/>
          <p14:tracePt t="17936" x="9450388" y="2400300"/>
          <p14:tracePt t="17938" x="9434513" y="2400300"/>
          <p14:tracePt t="17940" x="9410700" y="2400300"/>
          <p14:tracePt t="17942" x="9385300" y="2400300"/>
          <p14:tracePt t="17944" x="9369425" y="2400300"/>
          <p14:tracePt t="17946" x="9345613" y="2400300"/>
          <p14:tracePt t="17948" x="9320213" y="2400300"/>
          <p14:tracePt t="17950" x="9296400" y="2400300"/>
          <p14:tracePt t="17953" x="9280525" y="2400300"/>
          <p14:tracePt t="17954" x="9255125" y="2400300"/>
          <p14:tracePt t="17956" x="9231313" y="2400300"/>
          <p14:tracePt t="17958" x="9207500" y="2400300"/>
          <p14:tracePt t="17960" x="9182100" y="2400300"/>
          <p14:tracePt t="17963" x="9158288" y="2400300"/>
          <p14:tracePt t="17964" x="9134475" y="2400300"/>
          <p14:tracePt t="17966" x="9109075" y="2400300"/>
          <p14:tracePt t="17968" x="9085263" y="2400300"/>
          <p14:tracePt t="17970" x="9059863" y="2400300"/>
          <p14:tracePt t="17972" x="9036050" y="2400300"/>
          <p14:tracePt t="17974" x="9012238" y="2400300"/>
          <p14:tracePt t="17976" x="8986838" y="2400300"/>
          <p14:tracePt t="17978" x="8970963" y="2400300"/>
          <p14:tracePt t="17980" x="8947150" y="2400300"/>
          <p14:tracePt t="17982" x="8931275" y="2400300"/>
          <p14:tracePt t="17984" x="8913813" y="2400300"/>
          <p14:tracePt t="17986" x="8897938" y="2400300"/>
          <p14:tracePt t="17988" x="8874125" y="2400300"/>
          <p14:tracePt t="17990" x="8856663" y="2400300"/>
          <p14:tracePt t="17992" x="8840788" y="2408238"/>
          <p14:tracePt t="17994" x="8824913" y="2408238"/>
          <p14:tracePt t="17996" x="8809038" y="2408238"/>
          <p14:tracePt t="17998" x="8801100" y="2408238"/>
          <p14:tracePt t="18000" x="8775700" y="2408238"/>
          <p14:tracePt t="18002" x="8767763" y="2408238"/>
          <p14:tracePt t="18004" x="8759825" y="2408238"/>
          <p14:tracePt t="18006" x="8743950" y="2408238"/>
          <p14:tracePt t="18008" x="8726488" y="2408238"/>
          <p14:tracePt t="18010" x="8718550" y="2408238"/>
          <p14:tracePt t="18012" x="8710613" y="2408238"/>
          <p14:tracePt t="18014" x="8694738" y="2408238"/>
          <p14:tracePt t="18016" x="8686800" y="2408238"/>
          <p14:tracePt t="18020" x="8670925" y="2408238"/>
          <p14:tracePt t="18024" x="8661400" y="2408238"/>
          <p14:tracePt t="18028" x="8653463" y="2408238"/>
          <p14:tracePt t="18030" x="8645525" y="2408238"/>
          <p14:tracePt t="18032" x="8637588" y="2408238"/>
          <p14:tracePt t="18036" x="8629650" y="2408238"/>
          <p14:tracePt t="18038" x="8621713" y="2408238"/>
          <p14:tracePt t="18040" x="8613775" y="2408238"/>
          <p14:tracePt t="18044" x="8605838" y="2408238"/>
          <p14:tracePt t="18046" x="8605838" y="2416175"/>
          <p14:tracePt t="18048" x="8596313" y="2416175"/>
          <p14:tracePt t="18052" x="8580438" y="2416175"/>
          <p14:tracePt t="18056" x="8572500" y="2416175"/>
          <p14:tracePt t="18062" x="8564563" y="2416175"/>
          <p14:tracePt t="18066" x="8548688" y="2416175"/>
          <p14:tracePt t="18068" x="8540750" y="2416175"/>
          <p14:tracePt t="18074" x="8531225" y="2416175"/>
          <p14:tracePt t="18076" x="8523288" y="2416175"/>
          <p14:tracePt t="18080" x="8515350" y="2416175"/>
          <p14:tracePt t="18082" x="8507413" y="2416175"/>
          <p14:tracePt t="18086" x="8499475" y="2416175"/>
          <p14:tracePt t="18092" x="8491538" y="2416175"/>
          <p14:tracePt t="18098" x="8483600" y="2416175"/>
          <p14:tracePt t="18102" x="8475663" y="2416175"/>
          <p14:tracePt t="18106" x="8466138" y="2416175"/>
          <p14:tracePt t="18128" x="8458200" y="2424113"/>
          <p14:tracePt t="18148" x="8458200" y="2432050"/>
          <p14:tracePt t="18164" x="8458200" y="2439988"/>
          <p14:tracePt t="18170" x="8450263" y="2439988"/>
          <p14:tracePt t="18178" x="8442325" y="2439988"/>
          <p14:tracePt t="18180" x="8434388" y="2439988"/>
          <p14:tracePt t="18182" x="8434388" y="2447925"/>
          <p14:tracePt t="18189" x="8426450" y="2457450"/>
          <p14:tracePt t="18192" x="8418513" y="2457450"/>
          <p14:tracePt t="18198" x="8418513" y="2465388"/>
          <p14:tracePt t="18200" x="8410575" y="2465388"/>
          <p14:tracePt t="18206" x="8410575" y="2473325"/>
          <p14:tracePt t="18212" x="8401050" y="2473325"/>
          <p14:tracePt t="18218" x="8401050" y="2481263"/>
          <p14:tracePt t="18222" x="8401050" y="2489200"/>
          <p14:tracePt t="18228" x="8401050" y="2497138"/>
          <p14:tracePt t="18234" x="8401050" y="2505075"/>
          <p14:tracePt t="18244" x="8401050" y="2513013"/>
          <p14:tracePt t="18248" x="8401050" y="2522538"/>
          <p14:tracePt t="18255" x="8401050" y="2530475"/>
          <p14:tracePt t="18262" x="8401050" y="2538413"/>
          <p14:tracePt t="18268" x="8401050" y="2546350"/>
          <p14:tracePt t="18271" x="8401050" y="2554288"/>
          <p14:tracePt t="18278" x="8401050" y="2562225"/>
          <p14:tracePt t="18283" x="8410575" y="2570163"/>
          <p14:tracePt t="18287" x="8410575" y="2587625"/>
          <p14:tracePt t="18292" x="8410575" y="2595563"/>
          <p14:tracePt t="18297" x="8410575" y="2603500"/>
          <p14:tracePt t="18300" x="8418513" y="2611438"/>
          <p14:tracePt t="18302" x="8418513" y="2619375"/>
          <p14:tracePt t="18306" x="8418513" y="2627313"/>
          <p14:tracePt t="18310" x="8418513" y="2635250"/>
          <p14:tracePt t="18313" x="8418513" y="2643188"/>
          <p14:tracePt t="18314" x="8418513" y="2652713"/>
          <p14:tracePt t="18318" x="8418513" y="2660650"/>
          <p14:tracePt t="18320" x="8418513" y="2668588"/>
          <p14:tracePt t="18324" x="8418513" y="2676525"/>
          <p14:tracePt t="18326" x="8418513" y="2684463"/>
          <p14:tracePt t="18328" x="8418513" y="2692400"/>
          <p14:tracePt t="18332" x="8418513" y="2708275"/>
          <p14:tracePt t="18334" x="8410575" y="2708275"/>
          <p14:tracePt t="18336" x="8410575" y="2717800"/>
          <p14:tracePt t="18338" x="8401050" y="2725738"/>
          <p14:tracePt t="18340" x="8401050" y="2733675"/>
          <p14:tracePt t="18342" x="8401050" y="2741613"/>
          <p14:tracePt t="18346" x="8393113" y="2749550"/>
          <p14:tracePt t="18348" x="8393113" y="2757488"/>
          <p14:tracePt t="18352" x="8393113" y="2765425"/>
          <p14:tracePt t="18354" x="8385175" y="2773363"/>
          <p14:tracePt t="18356" x="8377238" y="2773363"/>
          <p14:tracePt t="18360" x="8377238" y="2782888"/>
          <p14:tracePt t="18362" x="8377238" y="2790825"/>
          <p14:tracePt t="18368" x="8369300" y="2798763"/>
          <p14:tracePt t="18381" x="8369300" y="2806700"/>
          <p14:tracePt t="18391" x="8369300" y="2814638"/>
          <p14:tracePt t="18478" x="8369300" y="2822575"/>
          <p14:tracePt t="18493" x="8369300" y="2830513"/>
          <p14:tracePt t="18502" x="8369300" y="2838450"/>
          <p14:tracePt t="18508" x="8377238" y="2838450"/>
          <p14:tracePt t="18511" x="8377238" y="2847975"/>
          <p14:tracePt t="18514" x="8377238" y="2855913"/>
          <p14:tracePt t="18518" x="8385175" y="2855913"/>
          <p14:tracePt t="18526" x="8385175" y="2863850"/>
          <p14:tracePt t="18534" x="8385175" y="2871788"/>
          <p14:tracePt t="18538" x="8393113" y="2871788"/>
          <p14:tracePt t="18546" x="8393113" y="2879725"/>
          <p14:tracePt t="18549" x="8393113" y="2887663"/>
          <p14:tracePt t="18556" x="8401050" y="2887663"/>
          <p14:tracePt t="18558" x="8401050" y="2895600"/>
          <p14:tracePt t="18566" x="8401050" y="2903538"/>
          <p14:tracePt t="18572" x="8410575" y="2903538"/>
          <p14:tracePt t="18576" x="8418513" y="2903538"/>
          <p14:tracePt t="18578" x="8418513" y="2913063"/>
          <p14:tracePt t="18584" x="8418513" y="2921000"/>
          <p14:tracePt t="18594" x="8418513" y="2928938"/>
          <p14:tracePt t="18604" x="8426450" y="2936875"/>
          <p14:tracePt t="18614" x="8426450" y="2944813"/>
          <p14:tracePt t="18616" x="8426450" y="2952750"/>
          <p14:tracePt t="18622" x="8434388" y="2952750"/>
          <p14:tracePt t="18630" x="8442325" y="2960688"/>
          <p14:tracePt t="18636" x="8450263" y="2960688"/>
          <p14:tracePt t="18646" x="8450263" y="2968625"/>
          <p14:tracePt t="18652" x="8458200" y="2968625"/>
          <p14:tracePt t="18660" x="8458200" y="2978150"/>
          <p14:tracePt t="18664" x="8458200" y="2986088"/>
          <p14:tracePt t="18668" x="8466138" y="2986088"/>
          <p14:tracePt t="18680" x="8475663" y="2986088"/>
          <p14:tracePt t="18688" x="8483600" y="2986088"/>
          <p14:tracePt t="18702" x="8491538" y="2986088"/>
          <p14:tracePt t="18708" x="8499475" y="2986088"/>
          <p14:tracePt t="18714" x="8507413" y="2986088"/>
          <p14:tracePt t="18716" x="8515350" y="2986088"/>
          <p14:tracePt t="18720" x="8523288" y="2986088"/>
          <p14:tracePt t="18724" x="8523288" y="2994025"/>
          <p14:tracePt t="18726" x="8531225" y="2994025"/>
          <p14:tracePt t="18730" x="8540750" y="2994025"/>
          <p14:tracePt t="18732" x="8548688" y="2994025"/>
          <p14:tracePt t="18736" x="8556625" y="2994025"/>
          <p14:tracePt t="18740" x="8564563" y="2994025"/>
          <p14:tracePt t="18742" x="8572500" y="2994025"/>
          <p14:tracePt t="18744" x="8580438" y="2994025"/>
          <p14:tracePt t="18746" x="8588375" y="2994025"/>
          <p14:tracePt t="18750" x="8596313" y="2994025"/>
          <p14:tracePt t="18752" x="8605838" y="2994025"/>
          <p14:tracePt t="18754" x="8613775" y="2994025"/>
          <p14:tracePt t="18758" x="8621713" y="2994025"/>
          <p14:tracePt t="18760" x="8629650" y="2994025"/>
          <p14:tracePt t="18762" x="8637588" y="2994025"/>
          <p14:tracePt t="18766" x="8645525" y="2994025"/>
          <p14:tracePt t="18768" x="8653463" y="2994025"/>
          <p14:tracePt t="18770" x="8661400" y="2994025"/>
          <p14:tracePt t="18774" x="8670925" y="2994025"/>
          <p14:tracePt t="18776" x="8678863" y="2994025"/>
          <p14:tracePt t="18778" x="8686800" y="2994025"/>
          <p14:tracePt t="18780" x="8702675" y="2994025"/>
          <p14:tracePt t="18782" x="8710613" y="2994025"/>
          <p14:tracePt t="18784" x="8718550" y="2994025"/>
          <p14:tracePt t="18786" x="8726488" y="2994025"/>
          <p14:tracePt t="18788" x="8743950" y="2994025"/>
          <p14:tracePt t="18790" x="8751888" y="2994025"/>
          <p14:tracePt t="18792" x="8759825" y="2994025"/>
          <p14:tracePt t="18794" x="8767763" y="2994025"/>
          <p14:tracePt t="18796" x="8783638" y="2994025"/>
          <p14:tracePt t="18798" x="8791575" y="2994025"/>
          <p14:tracePt t="18800" x="8809038" y="2994025"/>
          <p14:tracePt t="18802" x="8824913" y="2994025"/>
          <p14:tracePt t="18804" x="8840788" y="2994025"/>
          <p14:tracePt t="18806" x="8866188" y="2994025"/>
          <p14:tracePt t="18809" x="8882063" y="2994025"/>
          <p14:tracePt t="18810" x="8897938" y="2994025"/>
          <p14:tracePt t="18812" x="8913813" y="2994025"/>
          <p14:tracePt t="18814" x="8931275" y="2994025"/>
          <p14:tracePt t="18817" x="8947150" y="2994025"/>
          <p14:tracePt t="18818" x="8970963" y="2994025"/>
          <p14:tracePt t="18820" x="8986838" y="2994025"/>
          <p14:tracePt t="18822" x="9012238" y="2994025"/>
          <p14:tracePt t="18824" x="9036050" y="2994025"/>
          <p14:tracePt t="18826" x="9059863" y="2994025"/>
          <p14:tracePt t="18828" x="9085263" y="2994025"/>
          <p14:tracePt t="18830" x="9109075" y="2994025"/>
          <p14:tracePt t="18833" x="9134475" y="2994025"/>
          <p14:tracePt t="18834" x="9158288" y="2994025"/>
          <p14:tracePt t="18836" x="9182100" y="2994025"/>
          <p14:tracePt t="18838" x="9223375" y="2994025"/>
          <p14:tracePt t="18840" x="9255125" y="2986088"/>
          <p14:tracePt t="18842" x="9288463" y="2978150"/>
          <p14:tracePt t="18844" x="9329738" y="2968625"/>
          <p14:tracePt t="18847" x="9353550" y="2968625"/>
          <p14:tracePt t="18848" x="9385300" y="2960688"/>
          <p14:tracePt t="18850" x="9418638" y="2960688"/>
          <p14:tracePt t="18852" x="9442450" y="2960688"/>
          <p14:tracePt t="18854" x="9467850" y="2960688"/>
          <p14:tracePt t="18856" x="9499600" y="2952750"/>
          <p14:tracePt t="18858" x="9525000" y="2952750"/>
          <p14:tracePt t="18860" x="9548813" y="2944813"/>
          <p14:tracePt t="18862" x="9572625" y="2936875"/>
          <p14:tracePt t="18864" x="9598025" y="2936875"/>
          <p14:tracePt t="18866" x="9621838" y="2936875"/>
          <p14:tracePt t="18868" x="9645650" y="2928938"/>
          <p14:tracePt t="18870" x="9671050" y="2928938"/>
          <p14:tracePt t="18872" x="9694863" y="2928938"/>
          <p14:tracePt t="18874" x="9710738" y="2928938"/>
          <p14:tracePt t="18876" x="9736138" y="2928938"/>
          <p14:tracePt t="18878" x="9752013" y="2928938"/>
          <p14:tracePt t="18880" x="9767888" y="2921000"/>
          <p14:tracePt t="18882" x="9775825" y="2921000"/>
          <p14:tracePt t="18884" x="9783763" y="2921000"/>
          <p14:tracePt t="18886" x="9801225" y="2921000"/>
          <p14:tracePt t="18888" x="9809163" y="2913063"/>
          <p14:tracePt t="18890" x="9817100" y="2913063"/>
          <p14:tracePt t="18892" x="9832975" y="2913063"/>
          <p14:tracePt t="18894" x="9840913" y="2913063"/>
          <p14:tracePt t="18898" x="9848850" y="2913063"/>
          <p14:tracePt t="18900" x="9858375" y="2913063"/>
          <p14:tracePt t="18902" x="9866313" y="2913063"/>
          <p14:tracePt t="18908" x="9874250" y="2903538"/>
          <p14:tracePt t="18910" x="9882188" y="2903538"/>
          <p14:tracePt t="18920" x="9890125" y="2903538"/>
          <p14:tracePt t="18922" x="9898063" y="2903538"/>
          <p14:tracePt t="18928" x="9906000" y="2903538"/>
          <p14:tracePt t="18930" x="9913938" y="2903538"/>
          <p14:tracePt t="18934" x="9923463" y="2903538"/>
          <p14:tracePt t="18937" x="9931400" y="2903538"/>
          <p14:tracePt t="18940" x="9947275" y="2903538"/>
          <p14:tracePt t="18944" x="9963150" y="2903538"/>
          <p14:tracePt t="18948" x="9971088" y="2903538"/>
          <p14:tracePt t="18950" x="9979025" y="2903538"/>
          <p14:tracePt t="18952" x="9988550" y="2903538"/>
          <p14:tracePt t="18954" x="9996488" y="2903538"/>
          <p14:tracePt t="18956" x="10004425" y="2903538"/>
          <p14:tracePt t="18958" x="10012363" y="2903538"/>
          <p14:tracePt t="18960" x="10020300" y="2903538"/>
          <p14:tracePt t="18962" x="10036175" y="2903538"/>
          <p14:tracePt t="18964" x="10044113" y="2903538"/>
          <p14:tracePt t="18966" x="10053638" y="2903538"/>
          <p14:tracePt t="18968" x="10061575" y="2903538"/>
          <p14:tracePt t="18970" x="10069513" y="2903538"/>
          <p14:tracePt t="18972" x="10077450" y="2903538"/>
          <p14:tracePt t="18976" x="10085388" y="2903538"/>
          <p14:tracePt t="18978" x="10101263" y="2903538"/>
          <p14:tracePt t="18980" x="10109200" y="2903538"/>
          <p14:tracePt t="18982" x="10118725" y="2903538"/>
          <p14:tracePt t="18984" x="10126663" y="2903538"/>
          <p14:tracePt t="18988" x="10134600" y="2903538"/>
          <p14:tracePt t="18990" x="10142538" y="2903538"/>
          <p14:tracePt t="18992" x="10150475" y="2903538"/>
          <p14:tracePt t="18996" x="10158413" y="2903538"/>
          <p14:tracePt t="18998" x="10166350" y="2903538"/>
          <p14:tracePt t="19000" x="10174288" y="2895600"/>
          <p14:tracePt t="19004" x="10183813" y="2895600"/>
          <p14:tracePt t="19006" x="10183813" y="2887663"/>
          <p14:tracePt t="19010" x="10191750" y="2887663"/>
          <p14:tracePt t="19014" x="10199688" y="2887663"/>
          <p14:tracePt t="19016" x="10207625" y="2887663"/>
          <p14:tracePt t="19020" x="10215563" y="2879725"/>
          <p14:tracePt t="19024" x="10223500" y="2879725"/>
          <p14:tracePt t="19028" x="10231438" y="2879725"/>
          <p14:tracePt t="19032" x="10239375" y="2879725"/>
          <p14:tracePt t="19036" x="10239375" y="2871788"/>
          <p14:tracePt t="19045" x="10248900" y="2871788"/>
          <p14:tracePt t="19064" x="10248900" y="2863850"/>
          <p14:tracePt t="19112" x="10256838" y="2863850"/>
          <p14:tracePt t="19118" x="10264775" y="2863850"/>
          <p14:tracePt t="19122" x="10272713" y="2863850"/>
          <p14:tracePt t="19126" x="10280650" y="2863850"/>
          <p14:tracePt t="19135" x="10288588" y="2863850"/>
          <p14:tracePt t="19138" x="10296525" y="2863850"/>
          <p14:tracePt t="19141" x="10304463" y="2871788"/>
          <p14:tracePt t="19145" x="10312400" y="2871788"/>
          <p14:tracePt t="19148" x="10321925" y="2871788"/>
          <p14:tracePt t="19152" x="10337800" y="2871788"/>
          <p14:tracePt t="19156" x="10345738" y="2871788"/>
          <p14:tracePt t="19160" x="10353675" y="2871788"/>
          <p14:tracePt t="19164" x="10369550" y="2871788"/>
          <p14:tracePt t="19166" x="10369550" y="2879725"/>
          <p14:tracePt t="19169" x="10377488" y="2879725"/>
          <p14:tracePt t="19172" x="10387013" y="2879725"/>
          <p14:tracePt t="19174" x="10394950" y="2879725"/>
          <p14:tracePt t="19178" x="10402888" y="2879725"/>
          <p14:tracePt t="19182" x="10410825" y="2879725"/>
          <p14:tracePt t="19190" x="10418763" y="2879725"/>
          <p14:tracePt t="19200" x="10426700" y="2879725"/>
          <p14:tracePt t="19202" x="10434638" y="2879725"/>
          <p14:tracePt t="19223" x="10442575" y="2879725"/>
          <p14:tracePt t="19258" x="10442575" y="2871788"/>
          <p14:tracePt t="19283" x="10442575" y="2863850"/>
          <p14:tracePt t="19290" x="10442575" y="2855913"/>
          <p14:tracePt t="19302" x="10442575" y="2847975"/>
          <p14:tracePt t="19306" x="10434638" y="2847975"/>
          <p14:tracePt t="19328" x="10426700" y="2838450"/>
          <p14:tracePt t="19346" x="10426700" y="2830513"/>
          <p14:tracePt t="19361" x="10426700" y="2822575"/>
          <p14:tracePt t="19380" x="10426700" y="2814638"/>
          <p14:tracePt t="19392" x="10426700" y="2806700"/>
          <p14:tracePt t="19416" x="10418763" y="2806700"/>
          <p14:tracePt t="19426" x="10418763" y="2798763"/>
          <p14:tracePt t="19440" x="10418763" y="2790825"/>
          <p14:tracePt t="19445" x="10418763" y="2782888"/>
          <p14:tracePt t="19450" x="10410825" y="2782888"/>
          <p14:tracePt t="19452" x="10410825" y="2773363"/>
          <p14:tracePt t="19464" x="10410825" y="2765425"/>
          <p14:tracePt t="19474" x="10410825" y="2757488"/>
          <p14:tracePt t="19478" x="10410825" y="2749550"/>
          <p14:tracePt t="19490" x="10410825" y="2741613"/>
          <p14:tracePt t="19505" x="10410825" y="2733675"/>
          <p14:tracePt t="19508" x="10410825" y="2725738"/>
          <p14:tracePt t="19512" x="10410825" y="2717800"/>
          <p14:tracePt t="19518" x="10410825" y="2708275"/>
          <p14:tracePt t="19522" x="10410825" y="2700338"/>
          <p14:tracePt t="19530" x="10410825" y="2692400"/>
          <p14:tracePt t="19532" x="10410825" y="2684463"/>
          <p14:tracePt t="19538" x="10410825" y="2676525"/>
          <p14:tracePt t="19544" x="10410825" y="2668588"/>
          <p14:tracePt t="19552" x="10410825" y="2660650"/>
          <p14:tracePt t="19558" x="10410825" y="2652713"/>
          <p14:tracePt t="19568" x="10410825" y="2643188"/>
          <p14:tracePt t="19582" x="10410825" y="2635250"/>
          <p14:tracePt t="19604" x="10402888" y="2635250"/>
          <p14:tracePt t="19607" x="10402888" y="2627313"/>
          <p14:tracePt t="19618" x="10402888" y="2619375"/>
          <p14:tracePt t="19633" x="10402888" y="2611438"/>
          <p14:tracePt t="19642" x="10402888" y="2603500"/>
          <p14:tracePt t="19646" x="10394950" y="2595563"/>
          <p14:tracePt t="19650" x="10387013" y="2595563"/>
          <p14:tracePt t="19652" x="10387013" y="2587625"/>
          <p14:tracePt t="19668" x="10387013" y="2578100"/>
          <p14:tracePt t="19718" x="10377488" y="2578100"/>
          <p14:tracePt t="19732" x="10369550" y="2578100"/>
          <p14:tracePt t="19740" x="10369550" y="2570163"/>
          <p14:tracePt t="19742" x="10361613" y="2570163"/>
          <p14:tracePt t="19744" x="10353675" y="2570163"/>
          <p14:tracePt t="19748" x="10345738" y="2570163"/>
          <p14:tracePt t="19750" x="10345738" y="2562225"/>
          <p14:tracePt t="19752" x="10337800" y="2562225"/>
          <p14:tracePt t="19756" x="10329863" y="2562225"/>
          <p14:tracePt t="19760" x="10321925" y="2562225"/>
          <p14:tracePt t="19762" x="10312400" y="2554288"/>
          <p14:tracePt t="19766" x="10304463" y="2554288"/>
          <p14:tracePt t="19768" x="10296525" y="2546350"/>
          <p14:tracePt t="19771" x="10288588" y="2546350"/>
          <p14:tracePt t="19772" x="10280650" y="2546350"/>
          <p14:tracePt t="19774" x="10280650" y="2538413"/>
          <p14:tracePt t="19776" x="10264775" y="2538413"/>
          <p14:tracePt t="19780" x="10256838" y="2530475"/>
          <p14:tracePt t="19782" x="10248900" y="2530475"/>
          <p14:tracePt t="19784" x="10239375" y="2530475"/>
          <p14:tracePt t="19786" x="10239375" y="2522538"/>
          <p14:tracePt t="19788" x="10231438" y="2522538"/>
          <p14:tracePt t="19790" x="10223500" y="2513013"/>
          <p14:tracePt t="19792" x="10215563" y="2513013"/>
          <p14:tracePt t="19794" x="10207625" y="2513013"/>
          <p14:tracePt t="19798" x="10191750" y="2513013"/>
          <p14:tracePt t="19800" x="10183813" y="2505075"/>
          <p14:tracePt t="19802" x="10174288" y="2497138"/>
          <p14:tracePt t="19804" x="10166350" y="2497138"/>
          <p14:tracePt t="19808" x="10150475" y="2489200"/>
          <p14:tracePt t="19812" x="10142538" y="2489200"/>
          <p14:tracePt t="19814" x="10134600" y="2489200"/>
          <p14:tracePt t="19816" x="10126663" y="2489200"/>
          <p14:tracePt t="19819" x="10126663" y="2481263"/>
          <p14:tracePt t="19820" x="10118725" y="2481263"/>
          <p14:tracePt t="19822" x="10109200" y="2481263"/>
          <p14:tracePt t="19826" x="10093325" y="2481263"/>
          <p14:tracePt t="19830" x="10085388" y="2481263"/>
          <p14:tracePt t="19832" x="10077450" y="2481263"/>
          <p14:tracePt t="19834" x="10069513" y="2481263"/>
          <p14:tracePt t="19836" x="10061575" y="2473325"/>
          <p14:tracePt t="19840" x="10053638" y="2473325"/>
          <p14:tracePt t="19842" x="10044113" y="2473325"/>
          <p14:tracePt t="19844" x="10028238" y="2465388"/>
          <p14:tracePt t="19848" x="10020300" y="2465388"/>
          <p14:tracePt t="19850" x="10004425" y="2465388"/>
          <p14:tracePt t="19854" x="9996488" y="2465388"/>
          <p14:tracePt t="19856" x="9988550" y="2465388"/>
          <p14:tracePt t="19858" x="9979025" y="2465388"/>
          <p14:tracePt t="19860" x="9963150" y="2457450"/>
          <p14:tracePt t="19862" x="9955213" y="2457450"/>
          <p14:tracePt t="19864" x="9947275" y="2457450"/>
          <p14:tracePt t="19866" x="9939338" y="2447925"/>
          <p14:tracePt t="19868" x="9923463" y="2447925"/>
          <p14:tracePt t="19870" x="9913938" y="2447925"/>
          <p14:tracePt t="19872" x="9898063" y="2447925"/>
          <p14:tracePt t="19874" x="9890125" y="2447925"/>
          <p14:tracePt t="19876" x="9874250" y="2447925"/>
          <p14:tracePt t="19878" x="9858375" y="2447925"/>
          <p14:tracePt t="19880" x="9848850" y="2439988"/>
          <p14:tracePt t="19882" x="9832975" y="2439988"/>
          <p14:tracePt t="19884" x="9817100" y="2439988"/>
          <p14:tracePt t="19886" x="9801225" y="2439988"/>
          <p14:tracePt t="19888" x="9793288" y="2439988"/>
          <p14:tracePt t="19890" x="9775825" y="2439988"/>
          <p14:tracePt t="19892" x="9759950" y="2439988"/>
          <p14:tracePt t="19894" x="9736138" y="2439988"/>
          <p14:tracePt t="19896" x="9728200" y="2439988"/>
          <p14:tracePt t="19898" x="9710738" y="2439988"/>
          <p14:tracePt t="19900" x="9694863" y="2439988"/>
          <p14:tracePt t="19902" x="9686925" y="2439988"/>
          <p14:tracePt t="19904" x="9671050" y="2439988"/>
          <p14:tracePt t="19906" x="9653588" y="2439988"/>
          <p14:tracePt t="19908" x="9645650" y="2432050"/>
          <p14:tracePt t="19910" x="9629775" y="2432050"/>
          <p14:tracePt t="19912" x="9613900" y="2432050"/>
          <p14:tracePt t="19914" x="9605963" y="2432050"/>
          <p14:tracePt t="19916" x="9598025" y="2432050"/>
          <p14:tracePt t="19918" x="9590088" y="2432050"/>
          <p14:tracePt t="19920" x="9572625" y="2432050"/>
          <p14:tracePt t="19922" x="9556750" y="2432050"/>
          <p14:tracePt t="19924" x="9548813" y="2432050"/>
          <p14:tracePt t="19926" x="9540875" y="2432050"/>
          <p14:tracePt t="19928" x="9525000" y="2432050"/>
          <p14:tracePt t="19930" x="9515475" y="2432050"/>
          <p14:tracePt t="19932" x="9507538" y="2432050"/>
          <p14:tracePt t="19935" x="9491663" y="2432050"/>
          <p14:tracePt t="19936" x="9475788" y="2432050"/>
          <p14:tracePt t="19938" x="9467850" y="2432050"/>
          <p14:tracePt t="19940" x="9459913" y="2432050"/>
          <p14:tracePt t="19942" x="9442450" y="2432050"/>
          <p14:tracePt t="19944" x="9426575" y="2432050"/>
          <p14:tracePt t="19946" x="9418638" y="2432050"/>
          <p14:tracePt t="19948" x="9402763" y="2439988"/>
          <p14:tracePt t="19950" x="9385300" y="2439988"/>
          <p14:tracePt t="19952" x="9369425" y="2439988"/>
          <p14:tracePt t="19954" x="9345613" y="2439988"/>
          <p14:tracePt t="19956" x="9337675" y="2439988"/>
          <p14:tracePt t="19958" x="9320213" y="2439988"/>
          <p14:tracePt t="19960" x="9304338" y="2439988"/>
          <p14:tracePt t="19962" x="9288463" y="2439988"/>
          <p14:tracePt t="19964" x="9272588" y="2439988"/>
          <p14:tracePt t="19966" x="9247188" y="2439988"/>
          <p14:tracePt t="19968" x="9239250" y="2439988"/>
          <p14:tracePt t="19970" x="9223375" y="2439988"/>
          <p14:tracePt t="19972" x="9207500" y="2439988"/>
          <p14:tracePt t="19974" x="9199563" y="2439988"/>
          <p14:tracePt t="19976" x="9174163" y="2439988"/>
          <p14:tracePt t="19978" x="9158288" y="2439988"/>
          <p14:tracePt t="19980" x="9150350" y="2439988"/>
          <p14:tracePt t="19982" x="9134475" y="2439988"/>
          <p14:tracePt t="19984" x="9117013" y="2439988"/>
          <p14:tracePt t="19986" x="9101138" y="2439988"/>
          <p14:tracePt t="19988" x="9093200" y="2439988"/>
          <p14:tracePt t="19990" x="9077325" y="2439988"/>
          <p14:tracePt t="19992" x="9059863" y="2439988"/>
          <p14:tracePt t="19994" x="9051925" y="2439988"/>
          <p14:tracePt t="19996" x="9036050" y="2439988"/>
          <p14:tracePt t="19998" x="9020175" y="2439988"/>
          <p14:tracePt t="20000" x="9012238" y="2439988"/>
          <p14:tracePt t="20002" x="9004300" y="2439988"/>
          <p14:tracePt t="20004" x="8986838" y="2439988"/>
          <p14:tracePt t="20006" x="8970963" y="2439988"/>
          <p14:tracePt t="20008" x="8955088" y="2439988"/>
          <p14:tracePt t="20010" x="8947150" y="2439988"/>
          <p14:tracePt t="20012" x="8931275" y="2439988"/>
          <p14:tracePt t="20014" x="8913813" y="2439988"/>
          <p14:tracePt t="20016" x="8905875" y="2439988"/>
          <p14:tracePt t="20018" x="8890000" y="2439988"/>
          <p14:tracePt t="20020" x="8874125" y="2439988"/>
          <p14:tracePt t="20022" x="8866188" y="2439988"/>
          <p14:tracePt t="20024" x="8848725" y="2439988"/>
          <p14:tracePt t="20027" x="8832850" y="2439988"/>
          <p14:tracePt t="20028" x="8824913" y="2439988"/>
          <p14:tracePt t="20030" x="8809038" y="2439988"/>
          <p14:tracePt t="20032" x="8791575" y="2439988"/>
          <p14:tracePt t="20034" x="8783638" y="2439988"/>
          <p14:tracePt t="20036" x="8767763" y="2439988"/>
          <p14:tracePt t="20038" x="8759825" y="2439988"/>
          <p14:tracePt t="20040" x="8743950" y="2439988"/>
          <p14:tracePt t="20042" x="8726488" y="2439988"/>
          <p14:tracePt t="20044" x="8710613" y="2439988"/>
          <p14:tracePt t="20046" x="8702675" y="2439988"/>
          <p14:tracePt t="20048" x="8694738" y="2447925"/>
          <p14:tracePt t="20051" x="8678863" y="2447925"/>
          <p14:tracePt t="20053" x="8670925" y="2447925"/>
          <p14:tracePt t="20054" x="8661400" y="2447925"/>
          <p14:tracePt t="20056" x="8645525" y="2447925"/>
          <p14:tracePt t="20058" x="8637588" y="2457450"/>
          <p14:tracePt t="20060" x="8629650" y="2457450"/>
          <p14:tracePt t="20062" x="8621713" y="2457450"/>
          <p14:tracePt t="20064" x="8613775" y="2457450"/>
          <p14:tracePt t="20066" x="8605838" y="2457450"/>
          <p14:tracePt t="20070" x="8596313" y="2457450"/>
          <p14:tracePt t="20074" x="8580438" y="2465388"/>
          <p14:tracePt t="20078" x="8572500" y="2465388"/>
          <p14:tracePt t="20088" x="8564563" y="2473325"/>
          <p14:tracePt t="20094" x="8556625" y="2473325"/>
          <p14:tracePt t="20098" x="8548688" y="2473325"/>
          <p14:tracePt t="20106" x="8540750" y="2473325"/>
          <p14:tracePt t="20108" x="8540750" y="2481263"/>
          <p14:tracePt t="20112" x="8531225" y="2481263"/>
          <p14:tracePt t="20130" x="8523288" y="2481263"/>
          <p14:tracePt t="20140" x="8515350" y="2481263"/>
          <p14:tracePt t="20148" x="8507413" y="2481263"/>
          <p14:tracePt t="20172" x="8499475" y="2481263"/>
          <p14:tracePt t="20190" x="8499475" y="2489200"/>
          <p14:tracePt t="20238" x="8499475" y="2497138"/>
          <p14:tracePt t="20280" x="8499475" y="2505075"/>
          <p14:tracePt t="20286" x="8499475" y="2513013"/>
          <p14:tracePt t="20301" x="8499475" y="2522538"/>
          <p14:tracePt t="20308" x="8499475" y="2530475"/>
          <p14:tracePt t="20312" x="8499475" y="2538413"/>
          <p14:tracePt t="20314" x="8499475" y="2546350"/>
          <p14:tracePt t="20318" x="8499475" y="2554288"/>
          <p14:tracePt t="20321" x="8499475" y="2562225"/>
          <p14:tracePt t="20324" x="8499475" y="2578100"/>
          <p14:tracePt t="20326" x="8499475" y="2587625"/>
          <p14:tracePt t="20329" x="8499475" y="2595563"/>
          <p14:tracePt t="20330" x="8499475" y="2611438"/>
          <p14:tracePt t="20332" x="8499475" y="2619375"/>
          <p14:tracePt t="20334" x="8499475" y="2627313"/>
          <p14:tracePt t="20336" x="8499475" y="2635250"/>
          <p14:tracePt t="20338" x="8499475" y="2652713"/>
          <p14:tracePt t="20340" x="8499475" y="2660650"/>
          <p14:tracePt t="20342" x="8491538" y="2668588"/>
          <p14:tracePt t="20344" x="8491538" y="2692400"/>
          <p14:tracePt t="20346" x="8491538" y="2700338"/>
          <p14:tracePt t="20348" x="8491538" y="2708275"/>
          <p14:tracePt t="20350" x="8491538" y="2717800"/>
          <p14:tracePt t="20352" x="8491538" y="2733675"/>
          <p14:tracePt t="20354" x="8491538" y="2741613"/>
          <p14:tracePt t="20356" x="8491538" y="2749550"/>
          <p14:tracePt t="20358" x="8491538" y="2765425"/>
          <p14:tracePt t="20360" x="8491538" y="2782888"/>
          <p14:tracePt t="20362" x="8491538" y="2790825"/>
          <p14:tracePt t="20364" x="8491538" y="2798763"/>
          <p14:tracePt t="20366" x="8491538" y="2814638"/>
          <p14:tracePt t="20368" x="8491538" y="2822575"/>
          <p14:tracePt t="20370" x="8491538" y="2830513"/>
          <p14:tracePt t="20372" x="8491538" y="2838450"/>
          <p14:tracePt t="20374" x="8483600" y="2847975"/>
          <p14:tracePt t="20378" x="8483600" y="2863850"/>
          <p14:tracePt t="20382" x="8483600" y="2871788"/>
          <p14:tracePt t="20386" x="8483600" y="2879725"/>
          <p14:tracePt t="20390" x="8483600" y="2887663"/>
          <p14:tracePt t="20396" x="8483600" y="2895600"/>
          <p14:tracePt t="20406" x="8483600" y="2903538"/>
          <p14:tracePt t="20451" x="8483600" y="2913063"/>
          <p14:tracePt t="20464" x="8483600" y="2921000"/>
          <p14:tracePt t="20637" x="8483600" y="2928938"/>
          <p14:tracePt t="20703" x="8491538" y="2928938"/>
          <p14:tracePt t="21157" x="8499475" y="2928938"/>
          <p14:tracePt t="21162" x="8515350" y="2928938"/>
          <p14:tracePt t="21164" x="8523288" y="2928938"/>
          <p14:tracePt t="21166" x="8531225" y="2928938"/>
          <p14:tracePt t="21168" x="8540750" y="2928938"/>
          <p14:tracePt t="21170" x="8556625" y="2928938"/>
          <p14:tracePt t="21172" x="8572500" y="2928938"/>
          <p14:tracePt t="21174" x="8588375" y="2928938"/>
          <p14:tracePt t="21176" x="8605838" y="2928938"/>
          <p14:tracePt t="21178" x="8621713" y="2928938"/>
          <p14:tracePt t="21180" x="8637588" y="2928938"/>
          <p14:tracePt t="21182" x="8661400" y="2928938"/>
          <p14:tracePt t="21185" x="8678863" y="2928938"/>
          <p14:tracePt t="21187" x="8694738" y="2928938"/>
          <p14:tracePt t="21188" x="8710613" y="2928938"/>
          <p14:tracePt t="21190" x="8726488" y="2928938"/>
          <p14:tracePt t="21192" x="8743950" y="2928938"/>
          <p14:tracePt t="21194" x="8759825" y="2928938"/>
          <p14:tracePt t="21196" x="8775700" y="2928938"/>
          <p14:tracePt t="21198" x="8791575" y="2928938"/>
          <p14:tracePt t="21200" x="8801100" y="2928938"/>
          <p14:tracePt t="21202" x="8816975" y="2928938"/>
          <p14:tracePt t="21204" x="8824913" y="2928938"/>
          <p14:tracePt t="21207" x="8840788" y="2928938"/>
          <p14:tracePt t="21210" x="8856663" y="2928938"/>
          <p14:tracePt t="21214" x="8866188" y="2928938"/>
          <p14:tracePt t="21220" x="8874125" y="2928938"/>
          <p14:tracePt t="21230" x="8882063" y="2928938"/>
          <p14:tracePt t="21236" x="8890000" y="2928938"/>
          <p14:tracePt t="21241" x="8897938" y="2928938"/>
          <p14:tracePt t="21243" x="8905875" y="2928938"/>
          <p14:tracePt t="21250" x="8913813" y="2928938"/>
          <p14:tracePt t="21256" x="8921750" y="2928938"/>
          <p14:tracePt t="21258" x="8931275" y="2928938"/>
          <p14:tracePt t="21260" x="8939213" y="2928938"/>
          <p14:tracePt t="21264" x="8947150" y="2928938"/>
          <p14:tracePt t="21267" x="8955088" y="2928938"/>
          <p14:tracePt t="21268" x="8963025" y="2928938"/>
          <p14:tracePt t="21270" x="8970963" y="2928938"/>
          <p14:tracePt t="21272" x="8978900" y="2928938"/>
          <p14:tracePt t="21274" x="8986838" y="2928938"/>
          <p14:tracePt t="21277" x="8994775" y="2928938"/>
          <p14:tracePt t="21279" x="9004300" y="2928938"/>
          <p14:tracePt t="21280" x="9020175" y="2928938"/>
          <p14:tracePt t="21282" x="9028113" y="2928938"/>
          <p14:tracePt t="21284" x="9036050" y="2928938"/>
          <p14:tracePt t="21286" x="9043988" y="2928938"/>
          <p14:tracePt t="21288" x="9051925" y="2936875"/>
          <p14:tracePt t="21290" x="9059863" y="2936875"/>
          <p14:tracePt t="21292" x="9077325" y="2936875"/>
          <p14:tracePt t="21294" x="9085263" y="2936875"/>
          <p14:tracePt t="21298" x="9101138" y="2936875"/>
          <p14:tracePt t="21300" x="9109075" y="2936875"/>
          <p14:tracePt t="21304" x="9124950" y="2936875"/>
          <p14:tracePt t="21308" x="9134475" y="2936875"/>
          <p14:tracePt t="21310" x="9142413" y="2936875"/>
          <p14:tracePt t="21312" x="9150350" y="2936875"/>
          <p14:tracePt t="21314" x="9158288" y="2936875"/>
          <p14:tracePt t="21318" x="9166225" y="2936875"/>
          <p14:tracePt t="21322" x="9174163" y="2936875"/>
          <p14:tracePt t="21326" x="9182100" y="2936875"/>
          <p14:tracePt t="21330" x="9190038" y="2936875"/>
          <p14:tracePt t="21352" x="9199563" y="2936875"/>
          <p14:tracePt t="21475" x="9207500" y="2936875"/>
          <p14:tracePt t="21528" x="9215438" y="2936875"/>
          <p14:tracePt t="21545" x="9223375" y="2936875"/>
          <p14:tracePt t="21552" x="9231313" y="2936875"/>
          <p14:tracePt t="21562" x="9239250" y="2936875"/>
          <p14:tracePt t="21564" x="9247188" y="2936875"/>
          <p14:tracePt t="21572" x="9255125" y="2936875"/>
          <p14:tracePt t="21578" x="9264650" y="2936875"/>
          <p14:tracePt t="21586" x="9272588" y="2936875"/>
          <p14:tracePt t="21591" x="9280525" y="2936875"/>
          <p14:tracePt t="21600" x="9288463" y="2936875"/>
          <p14:tracePt t="21608" x="9296400" y="2936875"/>
          <p14:tracePt t="21618" x="9304338" y="2936875"/>
          <p14:tracePt t="21622" x="9312275" y="2936875"/>
          <p14:tracePt t="21628" x="9320213" y="2936875"/>
          <p14:tracePt t="21634" x="9329738" y="2936875"/>
          <p14:tracePt t="21639" x="9337675" y="2936875"/>
          <p14:tracePt t="21640" x="9345613" y="2936875"/>
          <p14:tracePt t="21646" x="9353550" y="2936875"/>
          <p14:tracePt t="21650" x="9361488" y="2936875"/>
          <p14:tracePt t="21654" x="9369425" y="2936875"/>
          <p14:tracePt t="21658" x="9377363" y="2936875"/>
          <p14:tracePt t="21660" x="9385300" y="2936875"/>
          <p14:tracePt t="21664" x="9394825" y="2936875"/>
          <p14:tracePt t="21670" x="9402763" y="2936875"/>
          <p14:tracePt t="21676" x="9410700" y="2936875"/>
          <p14:tracePt t="21678" x="9418638" y="2936875"/>
          <p14:tracePt t="21682" x="9426575" y="2936875"/>
          <p14:tracePt t="21690" x="9434513" y="2936875"/>
          <p14:tracePt t="21699" x="9442450" y="2936875"/>
          <p14:tracePt t="21702" x="9450388" y="2936875"/>
          <p14:tracePt t="21708" x="9459913" y="2936875"/>
          <p14:tracePt t="21712" x="9467850" y="2936875"/>
          <p14:tracePt t="21717" x="9475788" y="2936875"/>
          <p14:tracePt t="21718" x="9483725" y="2936875"/>
          <p14:tracePt t="21724" x="9491663" y="2936875"/>
          <p14:tracePt t="21728" x="9499600" y="2936875"/>
          <p14:tracePt t="21732" x="9507538" y="2936875"/>
          <p14:tracePt t="21734" x="9515475" y="2936875"/>
          <p14:tracePt t="21738" x="9525000" y="2936875"/>
          <p14:tracePt t="21742" x="9532938" y="2928938"/>
          <p14:tracePt t="21746" x="9540875" y="2928938"/>
          <p14:tracePt t="21748" x="9548813" y="2928938"/>
          <p14:tracePt t="21754" x="9556750" y="2928938"/>
          <p14:tracePt t="21758" x="9564688" y="2928938"/>
          <p14:tracePt t="21770" x="9572625" y="2928938"/>
          <p14:tracePt t="21776" x="9580563" y="2928938"/>
          <p14:tracePt t="21792" x="9590088" y="2928938"/>
          <p14:tracePt t="21804" x="9598025" y="2928938"/>
          <p14:tracePt t="21816" x="9605963" y="2928938"/>
          <p14:tracePt t="21818" x="9613900" y="2928938"/>
          <p14:tracePt t="21824" x="9621838" y="2928938"/>
          <p14:tracePt t="21830" x="9629775" y="2928938"/>
          <p14:tracePt t="21836" x="9637713" y="2928938"/>
          <p14:tracePt t="21842" x="9645650" y="2928938"/>
          <p14:tracePt t="21844" x="9653588" y="2928938"/>
          <p14:tracePt t="21849" x="9663113" y="2928938"/>
          <p14:tracePt t="21854" x="9671050" y="2928938"/>
          <p14:tracePt t="21856" x="9678988" y="2928938"/>
          <p14:tracePt t="21859" x="9686925" y="2928938"/>
          <p14:tracePt t="21864" x="9694863" y="2928938"/>
          <p14:tracePt t="21868" x="9702800" y="2928938"/>
          <p14:tracePt t="21870" x="9710738" y="2928938"/>
          <p14:tracePt t="21876" x="9718675" y="2928938"/>
          <p14:tracePt t="21884" x="9728200" y="2928938"/>
          <p14:tracePt t="21894" x="9736138" y="2928938"/>
          <p14:tracePt t="21900" x="9744075" y="2928938"/>
          <p14:tracePt t="21914" x="9752013" y="2928938"/>
          <p14:tracePt t="21930" x="9759950" y="2928938"/>
          <p14:tracePt t="21940" x="9767888" y="2928938"/>
          <p14:tracePt t="21954" x="9775825" y="2928938"/>
          <p14:tracePt t="21958" x="9783763" y="2928938"/>
          <p14:tracePt t="21964" x="9793288" y="2928938"/>
          <p14:tracePt t="21970" x="9801225" y="2928938"/>
          <p14:tracePt t="21976" x="9809163" y="2928938"/>
          <p14:tracePt t="21978" x="9817100" y="2928938"/>
          <p14:tracePt t="21984" x="9825038" y="2928938"/>
          <p14:tracePt t="21990" x="9832975" y="2928938"/>
          <p14:tracePt t="21994" x="9840913" y="2928938"/>
          <p14:tracePt t="21998" x="9848850" y="2928938"/>
          <p14:tracePt t="22002" x="9858375" y="2928938"/>
          <p14:tracePt t="22007" x="9866313" y="2928938"/>
          <p14:tracePt t="22010" x="9874250" y="2928938"/>
          <p14:tracePt t="22012" x="9882188" y="2928938"/>
          <p14:tracePt t="22016" x="9890125" y="2928938"/>
          <p14:tracePt t="22018" x="9898063" y="2928938"/>
          <p14:tracePt t="22022" x="9906000" y="2928938"/>
          <p14:tracePt t="22024" x="9913938" y="2928938"/>
          <p14:tracePt t="22027" x="9923463" y="2928938"/>
          <p14:tracePt t="22028" x="9931400" y="2928938"/>
          <p14:tracePt t="22030" x="9939338" y="2928938"/>
          <p14:tracePt t="22032" x="9947275" y="2928938"/>
          <p14:tracePt t="22034" x="9955213" y="2928938"/>
          <p14:tracePt t="22036" x="9963150" y="2928938"/>
          <p14:tracePt t="22040" x="9971088" y="2928938"/>
          <p14:tracePt t="22042" x="9979025" y="2928938"/>
          <p14:tracePt t="22044" x="9988550" y="2928938"/>
          <p14:tracePt t="22046" x="9996488" y="2928938"/>
          <p14:tracePt t="22050" x="10012363" y="2921000"/>
          <p14:tracePt t="22052" x="10020300" y="2921000"/>
          <p14:tracePt t="22054" x="10028238" y="2921000"/>
          <p14:tracePt t="22056" x="10036175" y="2913063"/>
          <p14:tracePt t="22060" x="10053638" y="2913063"/>
          <p14:tracePt t="22064" x="10061575" y="2913063"/>
          <p14:tracePt t="22066" x="10069513" y="2903538"/>
          <p14:tracePt t="22069" x="10077450" y="2903538"/>
          <p14:tracePt t="22070" x="10085388" y="2903538"/>
          <p14:tracePt t="22072" x="10101263" y="2903538"/>
          <p14:tracePt t="22075" x="10109200" y="2903538"/>
          <p14:tracePt t="22077" x="10118725" y="2903538"/>
          <p14:tracePt t="22078" x="10134600" y="2903538"/>
          <p14:tracePt t="22080" x="10142538" y="2903538"/>
          <p14:tracePt t="22082" x="10150475" y="2895600"/>
          <p14:tracePt t="22085" x="10166350" y="2895600"/>
          <p14:tracePt t="22086" x="10174288" y="2895600"/>
          <p14:tracePt t="22088" x="10191750" y="2887663"/>
          <p14:tracePt t="22090" x="10199688" y="2887663"/>
          <p14:tracePt t="22092" x="10215563" y="2887663"/>
          <p14:tracePt t="22094" x="10223500" y="2887663"/>
          <p14:tracePt t="22096" x="10231438" y="2879725"/>
          <p14:tracePt t="22098" x="10248900" y="2879725"/>
          <p14:tracePt t="22100" x="10264775" y="2879725"/>
          <p14:tracePt t="22102" x="10272713" y="2879725"/>
          <p14:tracePt t="22104" x="10280650" y="2879725"/>
          <p14:tracePt t="22106" x="10296525" y="2871788"/>
          <p14:tracePt t="22108" x="10304463" y="2871788"/>
          <p14:tracePt t="22110" x="10312400" y="2871788"/>
          <p14:tracePt t="22112" x="10321925" y="2871788"/>
          <p14:tracePt t="22114" x="10329863" y="2871788"/>
          <p14:tracePt t="22116" x="10337800" y="2871788"/>
          <p14:tracePt t="22118" x="10345738" y="2871788"/>
          <p14:tracePt t="22122" x="10353675" y="2863850"/>
          <p14:tracePt t="22124" x="10361613" y="2863850"/>
          <p14:tracePt t="22128" x="10369550" y="2863850"/>
          <p14:tracePt t="22132" x="10377488" y="2863850"/>
          <p14:tracePt t="22134" x="10377488" y="2855913"/>
          <p14:tracePt t="22138" x="10387013" y="2855913"/>
          <p14:tracePt t="22140" x="10394950" y="2855913"/>
          <p14:tracePt t="22144" x="10402888" y="2855913"/>
          <p14:tracePt t="22150" x="10410825" y="2855913"/>
          <p14:tracePt t="22156" x="10418763" y="2855913"/>
          <p14:tracePt t="22163" x="10426700" y="2855913"/>
          <p14:tracePt t="22172" x="10434638" y="2855913"/>
          <p14:tracePt t="22186" x="10442575" y="2855913"/>
          <p14:tracePt t="22208" x="10452100" y="2855913"/>
          <p14:tracePt t="22248" x="10442575" y="2855913"/>
          <p14:tracePt t="22257" x="10434638" y="2855913"/>
          <p14:tracePt t="22260" x="10434638" y="2863850"/>
          <p14:tracePt t="22263" x="10426700" y="2863850"/>
          <p14:tracePt t="22265" x="10418763" y="2863850"/>
          <p14:tracePt t="22268" x="10410825" y="2863850"/>
          <p14:tracePt t="22272" x="10402888" y="2863850"/>
          <p14:tracePt t="22274" x="10394950" y="2863850"/>
          <p14:tracePt t="22277" x="10387013" y="2863850"/>
          <p14:tracePt t="22279" x="10387013" y="2871788"/>
          <p14:tracePt t="22281" x="10377488" y="2871788"/>
          <p14:tracePt t="22282" x="10369550" y="2871788"/>
          <p14:tracePt t="22284" x="10361613" y="2871788"/>
          <p14:tracePt t="22286" x="10345738" y="2871788"/>
          <p14:tracePt t="22288" x="10337800" y="2879725"/>
          <p14:tracePt t="22290" x="10329863" y="2879725"/>
          <p14:tracePt t="22292" x="10312400" y="2887663"/>
          <p14:tracePt t="22294" x="10304463" y="2887663"/>
          <p14:tracePt t="22296" x="10296525" y="2887663"/>
          <p14:tracePt t="22298" x="10288588" y="2887663"/>
          <p14:tracePt t="22300" x="10264775" y="2895600"/>
          <p14:tracePt t="22302" x="10248900" y="2903538"/>
          <p14:tracePt t="22304" x="10231438" y="2913063"/>
          <p14:tracePt t="22306" x="10215563" y="2913063"/>
          <p14:tracePt t="22308" x="10199688" y="2921000"/>
          <p14:tracePt t="22310" x="10166350" y="2928938"/>
          <p14:tracePt t="22312" x="10142538" y="2936875"/>
          <p14:tracePt t="22314" x="10118725" y="2936875"/>
          <p14:tracePt t="22317" x="10093325" y="2944813"/>
          <p14:tracePt t="22318" x="10069513" y="2960688"/>
          <p14:tracePt t="22321" x="10036175" y="2968625"/>
          <p14:tracePt t="22323" x="9996488" y="2978150"/>
          <p14:tracePt t="22325" x="9963150" y="2994025"/>
          <p14:tracePt t="22326" x="9923463" y="3009900"/>
          <p14:tracePt t="22328" x="9874250" y="3025775"/>
          <p14:tracePt t="22330" x="9825038" y="3043238"/>
          <p14:tracePt t="22332" x="9783763" y="3059113"/>
          <p14:tracePt t="22335" x="9728200" y="3074988"/>
          <p14:tracePt t="22336" x="9671050" y="3090863"/>
          <p14:tracePt t="22338" x="9598025" y="3108325"/>
          <p14:tracePt t="22340" x="9540875" y="3132138"/>
          <p14:tracePt t="22342" x="9483725" y="3148013"/>
          <p14:tracePt t="22344" x="9418638" y="3163888"/>
          <p14:tracePt t="22346" x="9353550" y="3189288"/>
          <p14:tracePt t="22348" x="9280525" y="3213100"/>
          <p14:tracePt t="22350" x="9215438" y="3228975"/>
          <p14:tracePt t="22352" x="9142413" y="3262313"/>
          <p14:tracePt t="22354" x="9077325" y="3278188"/>
          <p14:tracePt t="22356" x="9012238" y="3303588"/>
          <p14:tracePt t="22358" x="8939213" y="3319463"/>
          <p14:tracePt t="22360" x="8866188" y="3343275"/>
          <p14:tracePt t="22362" x="8791575" y="3359150"/>
          <p14:tracePt t="22364" x="8726488" y="3384550"/>
          <p14:tracePt t="22366" x="8661400" y="3400425"/>
          <p14:tracePt t="22368" x="8580438" y="3433763"/>
          <p14:tracePt t="22370" x="8507413" y="3449638"/>
          <p14:tracePt t="22372" x="8426450" y="3473450"/>
          <p14:tracePt t="22374" x="8345488" y="3498850"/>
          <p14:tracePt t="22376" x="8272463" y="3522663"/>
          <p14:tracePt t="22378" x="8197850" y="3538538"/>
          <p14:tracePt t="22380" x="8132763" y="3571875"/>
          <p14:tracePt t="22382" x="8067675" y="3587750"/>
          <p14:tracePt t="22384" x="7994650" y="3611563"/>
          <p14:tracePt t="22386" x="7929563" y="3629025"/>
          <p14:tracePt t="22388" x="7864475" y="3652838"/>
          <p14:tracePt t="22390" x="7799388" y="3668713"/>
          <p14:tracePt t="22392" x="7734300" y="3694113"/>
          <p14:tracePt t="22394" x="7678738" y="3709988"/>
          <p14:tracePt t="22396" x="7613650" y="3725863"/>
          <p14:tracePt t="22398" x="7539038" y="3749675"/>
          <p14:tracePt t="22400" x="7473950" y="3767138"/>
          <p14:tracePt t="22402" x="7418388" y="3798888"/>
          <p14:tracePt t="22404" x="7361238" y="3814763"/>
          <p14:tracePt t="22406" x="7304088" y="3832225"/>
          <p14:tracePt t="22408" x="7246938" y="3848100"/>
          <p14:tracePt t="22410" x="7189788" y="3863975"/>
          <p14:tracePt t="22413" x="7132638" y="3879850"/>
          <p14:tracePt t="22414" x="7075488" y="3897313"/>
          <p14:tracePt t="22416" x="7019925" y="3905250"/>
          <p14:tracePt t="22418" x="6970713" y="3913188"/>
          <p14:tracePt t="22420" x="6929438" y="3913188"/>
          <p14:tracePt t="22422" x="6872288" y="3929063"/>
          <p14:tracePt t="22424" x="6824663" y="3937000"/>
          <p14:tracePt t="22426" x="6775450" y="3954463"/>
          <p14:tracePt t="22428" x="6718300" y="3962400"/>
          <p14:tracePt t="22430" x="6677025" y="3970338"/>
          <p14:tracePt t="22432" x="6629400" y="3978275"/>
          <p14:tracePt t="22434" x="6588125" y="3986213"/>
          <p14:tracePt t="22436" x="6538913" y="4002088"/>
          <p14:tracePt t="22438" x="6489700" y="4010025"/>
          <p14:tracePt t="22440" x="6450013" y="4019550"/>
          <p14:tracePt t="22442" x="6408738" y="4027488"/>
          <p14:tracePt t="22444" x="6376988" y="4035425"/>
          <p14:tracePt t="22447" x="6343650" y="4035425"/>
          <p14:tracePt t="22449" x="6311900" y="4035425"/>
          <p14:tracePt t="22450" x="6270625" y="4043363"/>
          <p14:tracePt t="22452" x="6238875" y="4043363"/>
          <p14:tracePt t="22454" x="6205538" y="4051300"/>
          <p14:tracePt t="22456" x="6173788" y="4051300"/>
          <p14:tracePt t="22458" x="6140450" y="4059238"/>
          <p14:tracePt t="22461" x="6108700" y="4059238"/>
          <p14:tracePt t="22462" x="6083300" y="4059238"/>
          <p14:tracePt t="22464" x="6059488" y="4059238"/>
          <p14:tracePt t="22466" x="6035675" y="4059238"/>
          <p14:tracePt t="22468" x="6010275" y="4067175"/>
          <p14:tracePt t="22470" x="5994400" y="4067175"/>
          <p14:tracePt t="22472" x="5978525" y="4067175"/>
          <p14:tracePt t="22474" x="5953125" y="4067175"/>
          <p14:tracePt t="22476" x="5937250" y="4067175"/>
          <p14:tracePt t="22478" x="5921375" y="4067175"/>
          <p14:tracePt t="22480" x="5905500" y="4067175"/>
          <p14:tracePt t="22482" x="5888038" y="4067175"/>
          <p14:tracePt t="22484" x="5872163" y="4067175"/>
          <p14:tracePt t="22486" x="5864225" y="4067175"/>
          <p14:tracePt t="22488" x="5856288" y="4067175"/>
          <p14:tracePt t="22490" x="5840413" y="4067175"/>
          <p14:tracePt t="22492" x="5830888" y="4067175"/>
          <p14:tracePt t="22496" x="5815013" y="4067175"/>
          <p14:tracePt t="22498" x="5807075" y="4067175"/>
          <p14:tracePt t="22500" x="5799138" y="4067175"/>
          <p14:tracePt t="22504" x="5791200" y="4067175"/>
          <p14:tracePt t="22508" x="5783263" y="4067175"/>
          <p14:tracePt t="22510" x="5775325" y="4067175"/>
          <p14:tracePt t="22512" x="5767388" y="4067175"/>
          <p14:tracePt t="22516" x="5757863" y="4067175"/>
          <p14:tracePt t="22522" x="5749925" y="4067175"/>
          <p14:tracePt t="22526" x="5741988" y="4067175"/>
          <p14:tracePt t="22531" x="5734050" y="4067175"/>
          <p14:tracePt t="22534" x="5726113" y="4059238"/>
          <p14:tracePt t="22538" x="5718175" y="4059238"/>
          <p14:tracePt t="22542" x="5710238" y="4059238"/>
          <p14:tracePt t="22544" x="5702300" y="4059238"/>
          <p14:tracePt t="22546" x="5702300" y="4051300"/>
          <p14:tracePt t="22548" x="5692775" y="4051300"/>
          <p14:tracePt t="22550" x="5684838" y="4051300"/>
          <p14:tracePt t="22555" x="5676900" y="4051300"/>
          <p14:tracePt t="22556" x="5668963" y="4051300"/>
          <p14:tracePt t="22558" x="5661025" y="4043363"/>
          <p14:tracePt t="22560" x="5653088" y="4043363"/>
          <p14:tracePt t="22562" x="5645150" y="4043363"/>
          <p14:tracePt t="22566" x="5637213" y="4043363"/>
          <p14:tracePt t="22568" x="5627688" y="4043363"/>
          <p14:tracePt t="22570" x="5619750" y="4043363"/>
          <p14:tracePt t="22572" x="5611813" y="4043363"/>
          <p14:tracePt t="22574" x="5603875" y="4043363"/>
          <p14:tracePt t="22578" x="5588000" y="4043363"/>
          <p14:tracePt t="22580" x="5580063" y="4035425"/>
          <p14:tracePt t="22582" x="5572125" y="4035425"/>
          <p14:tracePt t="22586" x="5562600" y="4027488"/>
          <p14:tracePt t="22588" x="5546725" y="4027488"/>
          <p14:tracePt t="22592" x="5538788" y="4027488"/>
          <p14:tracePt t="22596" x="5522913" y="4027488"/>
          <p14:tracePt t="22600" x="5514975" y="4027488"/>
          <p14:tracePt t="22602" x="5507038" y="4027488"/>
          <p14:tracePt t="22606" x="5497513" y="4027488"/>
          <p14:tracePt t="22608" x="5489575" y="4027488"/>
          <p14:tracePt t="22610" x="5481638" y="4019550"/>
          <p14:tracePt t="22612" x="5473700" y="4019550"/>
          <p14:tracePt t="22616" x="5465763" y="4019550"/>
          <p14:tracePt t="22620" x="5457825" y="4019550"/>
          <p14:tracePt t="22622" x="5449888" y="4019550"/>
          <p14:tracePt t="22626" x="5441950" y="4019550"/>
          <p14:tracePt t="22632" x="5432425" y="4010025"/>
          <p14:tracePt t="22636" x="5424488" y="4010025"/>
          <p14:tracePt t="22642" x="5416550" y="4002088"/>
          <p14:tracePt t="22652" x="5408613" y="4002088"/>
          <p14:tracePt t="22676" x="5400675" y="4002088"/>
          <p14:tracePt t="22723" x="5400675" y="3994150"/>
          <p14:tracePt t="22852" x="5408613" y="3994150"/>
          <p14:tracePt t="22856" x="5416550" y="3994150"/>
          <p14:tracePt t="22858" x="5424488" y="3994150"/>
          <p14:tracePt t="22862" x="5432425" y="3994150"/>
          <p14:tracePt t="22867" x="5441950" y="3994150"/>
          <p14:tracePt t="22869" x="5449888" y="3994150"/>
          <p14:tracePt t="22870" x="5457825" y="3994150"/>
          <p14:tracePt t="22873" x="5465763" y="3986213"/>
          <p14:tracePt t="22874" x="5473700" y="3986213"/>
          <p14:tracePt t="22876" x="5481638" y="3978275"/>
          <p14:tracePt t="22878" x="5489575" y="3978275"/>
          <p14:tracePt t="22881" x="5497513" y="3978275"/>
          <p14:tracePt t="22883" x="5497513" y="3970338"/>
          <p14:tracePt t="22884" x="5507038" y="3970338"/>
          <p14:tracePt t="22886" x="5522913" y="3970338"/>
          <p14:tracePt t="22888" x="5530850" y="3970338"/>
          <p14:tracePt t="22890" x="5538788" y="3970338"/>
          <p14:tracePt t="22892" x="5554663" y="3970338"/>
          <p14:tracePt t="22896" x="5562600" y="3962400"/>
          <p14:tracePt t="22898" x="5580063" y="3962400"/>
          <p14:tracePt t="22900" x="5588000" y="3962400"/>
          <p14:tracePt t="22902" x="5595938" y="3954463"/>
          <p14:tracePt t="22904" x="5603875" y="3954463"/>
          <p14:tracePt t="22906" x="5611813" y="3954463"/>
          <p14:tracePt t="22908" x="5619750" y="3954463"/>
          <p14:tracePt t="22910" x="5637213" y="3954463"/>
          <p14:tracePt t="22912" x="5637213" y="3944938"/>
          <p14:tracePt t="22914" x="5645150" y="3944938"/>
          <p14:tracePt t="22916" x="5653088" y="3937000"/>
          <p14:tracePt t="22918" x="5668963" y="3929063"/>
          <p14:tracePt t="22922" x="5676900" y="3929063"/>
          <p14:tracePt t="22924" x="5684838" y="3929063"/>
          <p14:tracePt t="22928" x="5702300" y="3929063"/>
          <p14:tracePt t="22932" x="5710238" y="3929063"/>
          <p14:tracePt t="22936" x="5718175" y="3921125"/>
          <p14:tracePt t="22938" x="5726113" y="3921125"/>
          <p14:tracePt t="22940" x="5734050" y="3921125"/>
          <p14:tracePt t="22944" x="5741988" y="3921125"/>
          <p14:tracePt t="22946" x="5741988" y="3913188"/>
          <p14:tracePt t="22948" x="5749925" y="3913188"/>
          <p14:tracePt t="22952" x="5757863" y="3905250"/>
          <p14:tracePt t="22959" x="5767388" y="3905250"/>
          <p14:tracePt t="22962" x="5775325" y="3905250"/>
          <p14:tracePt t="22968" x="5783263" y="3905250"/>
          <p14:tracePt t="22970" x="5791200" y="3905250"/>
          <p14:tracePt t="22973" x="5791200" y="3897313"/>
          <p14:tracePt t="22976" x="5799138" y="3897313"/>
          <p14:tracePt t="22980" x="5807075" y="3897313"/>
          <p14:tracePt t="22984" x="5815013" y="3897313"/>
          <p14:tracePt t="22986" x="5822950" y="3897313"/>
          <p14:tracePt t="22988" x="5830888" y="3897313"/>
          <p14:tracePt t="22992" x="5840413" y="3897313"/>
          <p14:tracePt t="22996" x="5856288" y="3897313"/>
          <p14:tracePt t="22998" x="5864225" y="3897313"/>
          <p14:tracePt t="23000" x="5872163" y="3897313"/>
          <p14:tracePt t="23003" x="5880100" y="3897313"/>
          <p14:tracePt t="23004" x="5888038" y="3897313"/>
          <p14:tracePt t="23006" x="5895975" y="3897313"/>
          <p14:tracePt t="23008" x="5905500" y="3897313"/>
          <p14:tracePt t="23010" x="5913438" y="3897313"/>
          <p14:tracePt t="23012" x="5921375" y="3897313"/>
          <p14:tracePt t="23014" x="5929313" y="3897313"/>
          <p14:tracePt t="23016" x="5937250" y="3897313"/>
          <p14:tracePt t="23018" x="5945188" y="3897313"/>
          <p14:tracePt t="23022" x="5961063" y="3897313"/>
          <p14:tracePt t="23026" x="5970588" y="3897313"/>
          <p14:tracePt t="23028" x="5978525" y="3897313"/>
          <p14:tracePt t="23034" x="5986463" y="3897313"/>
          <p14:tracePt t="23036" x="5994400" y="3897313"/>
          <p14:tracePt t="23044" x="6002338" y="3897313"/>
          <p14:tracePt t="23287" x="6010275" y="3897313"/>
          <p14:tracePt t="24226" x="6010275" y="3889375"/>
          <p14:tracePt t="24230" x="6010275" y="3879850"/>
          <p14:tracePt t="24238" x="6010275" y="3871913"/>
          <p14:tracePt t="24242" x="6002338" y="3863975"/>
          <p14:tracePt t="24245" x="6002338" y="3848100"/>
          <p14:tracePt t="24246" x="5994400" y="3840163"/>
          <p14:tracePt t="24248" x="5994400" y="3832225"/>
          <p14:tracePt t="24250" x="5986463" y="3814763"/>
          <p14:tracePt t="24252" x="5978525" y="3806825"/>
          <p14:tracePt t="24254" x="5978525" y="3790950"/>
          <p14:tracePt t="24256" x="5970588" y="3783013"/>
          <p14:tracePt t="24258" x="5970588" y="3775075"/>
          <p14:tracePt t="24260" x="5961063" y="3767138"/>
          <p14:tracePt t="24262" x="5961063" y="3759200"/>
          <p14:tracePt t="24264" x="5961063" y="3749675"/>
          <p14:tracePt t="24268" x="5961063" y="3741738"/>
          <p14:tracePt t="24272" x="5953125" y="3733800"/>
          <p14:tracePt t="24274" x="5953125" y="3725863"/>
          <p14:tracePt t="24276" x="5953125" y="3717925"/>
          <p14:tracePt t="24280" x="5953125" y="3709988"/>
          <p14:tracePt t="24284" x="5953125" y="3702050"/>
          <p14:tracePt t="24290" x="5945188" y="3694113"/>
          <p14:tracePt t="24565" x="5945188" y="3702050"/>
          <p14:tracePt t="26244" x="5937250" y="3702050"/>
          <p14:tracePt t="26248" x="5929313" y="3702050"/>
          <p14:tracePt t="26251" x="5921375" y="3702050"/>
          <p14:tracePt t="26255" x="5913438" y="3702050"/>
          <p14:tracePt t="26257" x="5895975" y="3702050"/>
          <p14:tracePt t="26258" x="5888038" y="3702050"/>
          <p14:tracePt t="26261" x="5880100" y="3702050"/>
          <p14:tracePt t="26262" x="5872163" y="3702050"/>
          <p14:tracePt t="26264" x="5856288" y="3694113"/>
          <p14:tracePt t="26268" x="5840413" y="3694113"/>
          <p14:tracePt t="26270" x="5830888" y="3694113"/>
          <p14:tracePt t="26273" x="5822950" y="3694113"/>
          <p14:tracePt t="26276" x="5807075" y="3684588"/>
          <p14:tracePt t="26277" x="5799138" y="3684588"/>
          <p14:tracePt t="26278" x="5791200" y="3684588"/>
          <p14:tracePt t="26280" x="5783263" y="3684588"/>
          <p14:tracePt t="26282" x="5775325" y="3676650"/>
          <p14:tracePt t="26284" x="5767388" y="3676650"/>
          <p14:tracePt t="26286" x="5757863" y="3676650"/>
          <p14:tracePt t="26290" x="5741988" y="3676650"/>
          <p14:tracePt t="26293" x="5741988" y="3668713"/>
          <p14:tracePt t="26294" x="5734050" y="3668713"/>
          <p14:tracePt t="26298" x="5726113" y="3668713"/>
          <p14:tracePt t="26300" x="5726113" y="3660775"/>
          <p14:tracePt t="26302" x="5710238" y="3660775"/>
          <p14:tracePt t="26307" x="5702300" y="3660775"/>
          <p14:tracePt t="26310" x="5692775" y="3652838"/>
          <p14:tracePt t="26314" x="5684838" y="3652838"/>
          <p14:tracePt t="26316" x="5676900" y="3644900"/>
          <p14:tracePt t="26320" x="5668963" y="3644900"/>
          <p14:tracePt t="26323" x="5668963" y="3636963"/>
          <p14:tracePt t="26324" x="5661025" y="3636963"/>
          <p14:tracePt t="26326" x="5653088" y="3636963"/>
          <p14:tracePt t="26328" x="5645150" y="3629025"/>
          <p14:tracePt t="26332" x="5637213" y="3629025"/>
          <p14:tracePt t="26334" x="5637213" y="3619500"/>
          <p14:tracePt t="26338" x="5627688" y="3619500"/>
          <p14:tracePt t="26342" x="5619750" y="3619500"/>
          <p14:tracePt t="26344" x="5611813" y="3611563"/>
          <p14:tracePt t="26346" x="5611813" y="3603625"/>
          <p14:tracePt t="26349" x="5603875" y="3603625"/>
          <p14:tracePt t="26350" x="5603875" y="3595688"/>
          <p14:tracePt t="26352" x="5595938" y="3595688"/>
          <p14:tracePt t="26358" x="5588000" y="3595688"/>
          <p14:tracePt t="26360" x="5588000" y="3587750"/>
          <p14:tracePt t="26362" x="5580063" y="3587750"/>
          <p14:tracePt t="26384" x="5572125" y="3587750"/>
          <p14:tracePt t="26447" x="5572125" y="3579813"/>
          <p14:tracePt t="26459" x="5562600" y="3579813"/>
          <p14:tracePt t="26548" x="5554663" y="3579813"/>
          <p14:tracePt t="26573" x="5554663" y="3571875"/>
          <p14:tracePt t="27936" x="5554663" y="3579813"/>
          <p14:tracePt t="27944" x="5554663" y="3587750"/>
          <p14:tracePt t="27948" x="5554663" y="3595688"/>
          <p14:tracePt t="27952" x="5554663" y="3611563"/>
          <p14:tracePt t="27954" x="5554663" y="3619500"/>
          <p14:tracePt t="27957" x="5554663" y="3629025"/>
          <p14:tracePt t="27959" x="5554663" y="3644900"/>
          <p14:tracePt t="27960" x="5554663" y="3660775"/>
          <p14:tracePt t="27962" x="5546725" y="3684588"/>
          <p14:tracePt t="27964" x="5538788" y="3702050"/>
          <p14:tracePt t="27966" x="5538788" y="3709988"/>
          <p14:tracePt t="27968" x="5530850" y="3725863"/>
          <p14:tracePt t="27970" x="5530850" y="3733800"/>
          <p14:tracePt t="27973" x="5522913" y="3741738"/>
          <p14:tracePt t="27975" x="5522913" y="3759200"/>
          <p14:tracePt t="27977" x="5514975" y="3775075"/>
          <p14:tracePt t="27979" x="5507038" y="3783013"/>
          <p14:tracePt t="27981" x="5507038" y="3790950"/>
          <p14:tracePt t="27984" x="5497513" y="3814763"/>
          <p14:tracePt t="27987" x="5497513" y="3832225"/>
          <p14:tracePt t="27989" x="5489575" y="3848100"/>
          <p14:tracePt t="27991" x="5481638" y="3856038"/>
          <p14:tracePt t="27993" x="5481638" y="3863975"/>
          <p14:tracePt t="27995" x="5481638" y="3879850"/>
          <p14:tracePt t="27997" x="5473700" y="3889375"/>
          <p14:tracePt t="27999" x="5465763" y="3897313"/>
          <p14:tracePt t="28000" x="5465763" y="3913188"/>
          <p14:tracePt t="28002" x="5465763" y="3921125"/>
          <p14:tracePt t="28004" x="5457825" y="3929063"/>
          <p14:tracePt t="28007" x="5457825" y="3944938"/>
          <p14:tracePt t="28009" x="5449888" y="3954463"/>
          <p14:tracePt t="28011" x="5449888" y="3962400"/>
          <p14:tracePt t="28013" x="5449888" y="3970338"/>
          <p14:tracePt t="28015" x="5441950" y="3970338"/>
          <p14:tracePt t="28017" x="5441950" y="3986213"/>
          <p14:tracePt t="28020" x="5432425" y="3994150"/>
          <p14:tracePt t="28022" x="5424488" y="4002088"/>
          <p14:tracePt t="28024" x="5424488" y="4010025"/>
          <p14:tracePt t="28028" x="5424488" y="4019550"/>
          <p14:tracePt t="28031" x="5416550" y="4019550"/>
          <p14:tracePt t="28032" x="5416550" y="4027488"/>
          <p14:tracePt t="28036" x="5416550" y="4035425"/>
          <p14:tracePt t="28038" x="5416550" y="4043363"/>
          <p14:tracePt t="28040" x="5408613" y="4043363"/>
          <p14:tracePt t="28046" x="5408613" y="4051300"/>
          <p14:tracePt t="28052" x="5408613" y="4059238"/>
          <p14:tracePt t="28056" x="5400675" y="4059238"/>
          <p14:tracePt t="28062" x="5400675" y="4067175"/>
          <p14:tracePt t="28068" x="5392738" y="4075113"/>
          <p14:tracePt t="28082" x="5392738" y="4084638"/>
          <p14:tracePt t="28088" x="5384800" y="4084638"/>
          <p14:tracePt t="28090" x="5384800" y="4092575"/>
          <p14:tracePt t="28094" x="5376863" y="4092575"/>
          <p14:tracePt t="28100" x="5367338" y="4100513"/>
          <p14:tracePt t="28102" x="5359400" y="4108450"/>
          <p14:tracePt t="28106" x="5351463" y="4108450"/>
          <p14:tracePt t="28108" x="5351463" y="4116388"/>
          <p14:tracePt t="28111" x="5343525" y="4116388"/>
          <p14:tracePt t="28112" x="5335588" y="4124325"/>
          <p14:tracePt t="28114" x="5327650" y="4132263"/>
          <p14:tracePt t="28116" x="5311775" y="4132263"/>
          <p14:tracePt t="28119" x="5302250" y="4132263"/>
          <p14:tracePt t="28121" x="5294313" y="4140200"/>
          <p14:tracePt t="28122" x="5278438" y="4149725"/>
          <p14:tracePt t="28124" x="5262563" y="4149725"/>
          <p14:tracePt t="28126" x="5254625" y="4149725"/>
          <p14:tracePt t="28128" x="5229225" y="4157663"/>
          <p14:tracePt t="28130" x="5221288" y="4165600"/>
          <p14:tracePt t="28132" x="5205413" y="4173538"/>
          <p14:tracePt t="28134" x="5197475" y="4173538"/>
          <p14:tracePt t="28136" x="5181600" y="4181475"/>
          <p14:tracePt t="28138" x="5172075" y="4189413"/>
          <p14:tracePt t="28140" x="5156200" y="4189413"/>
          <p14:tracePt t="28142" x="5140325" y="4197350"/>
          <p14:tracePt t="28144" x="5132388" y="4205288"/>
          <p14:tracePt t="28146" x="5124450" y="4205288"/>
          <p14:tracePt t="28148" x="5108575" y="4214813"/>
          <p14:tracePt t="28150" x="5099050" y="4222750"/>
          <p14:tracePt t="28152" x="5083175" y="4222750"/>
          <p14:tracePt t="28154" x="5075238" y="4230688"/>
          <p14:tracePt t="28156" x="5067300" y="4238625"/>
          <p14:tracePt t="28158" x="5059363" y="4238625"/>
          <p14:tracePt t="28160" x="5051425" y="4246563"/>
          <p14:tracePt t="28162" x="5043488" y="4254500"/>
          <p14:tracePt t="28164" x="5033963" y="4254500"/>
          <p14:tracePt t="28166" x="5026025" y="4262438"/>
          <p14:tracePt t="28168" x="5018088" y="4262438"/>
          <p14:tracePt t="28170" x="5018088" y="4270375"/>
          <p14:tracePt t="28172" x="5002213" y="4279900"/>
          <p14:tracePt t="28176" x="4994275" y="4279900"/>
          <p14:tracePt t="28178" x="4978400" y="4279900"/>
          <p14:tracePt t="28181" x="4978400" y="4287838"/>
          <p14:tracePt t="28182" x="4960938" y="4287838"/>
          <p14:tracePt t="28184" x="4953000" y="4295775"/>
          <p14:tracePt t="28186" x="4953000" y="4303713"/>
          <p14:tracePt t="28188" x="4945063" y="4303713"/>
          <p14:tracePt t="28190" x="4937125" y="4311650"/>
          <p14:tracePt t="28192" x="4929188" y="4311650"/>
          <p14:tracePt t="28195" x="4921250" y="4311650"/>
          <p14:tracePt t="28197" x="4913313" y="4319588"/>
          <p14:tracePt t="28198" x="4903788" y="4327525"/>
          <p14:tracePt t="28200" x="4895850" y="4327525"/>
          <p14:tracePt t="28202" x="4887913" y="4335463"/>
          <p14:tracePt t="28204" x="4879975" y="4335463"/>
          <p14:tracePt t="28206" x="4872038" y="4344988"/>
          <p14:tracePt t="28208" x="4864100" y="4352925"/>
          <p14:tracePt t="28211" x="4856163" y="4352925"/>
          <p14:tracePt t="28212" x="4838700" y="4352925"/>
          <p14:tracePt t="28214" x="4830763" y="4352925"/>
          <p14:tracePt t="28216" x="4830763" y="4360863"/>
          <p14:tracePt t="28218" x="4814888" y="4368800"/>
          <p14:tracePt t="28222" x="4806950" y="4376738"/>
          <p14:tracePt t="28224" x="4799013" y="4376738"/>
          <p14:tracePt t="28226" x="4791075" y="4384675"/>
          <p14:tracePt t="28228" x="4783138" y="4384675"/>
          <p14:tracePt t="28230" x="4773613" y="4392613"/>
          <p14:tracePt t="28232" x="4765675" y="4392613"/>
          <p14:tracePt t="28234" x="4757738" y="4392613"/>
          <p14:tracePt t="28237" x="4749800" y="4392613"/>
          <p14:tracePt t="28239" x="4749800" y="4400550"/>
          <p14:tracePt t="28240" x="4741863" y="4400550"/>
          <p14:tracePt t="28244" x="4733925" y="4410075"/>
          <p14:tracePt t="28248" x="4725988" y="4410075"/>
          <p14:tracePt t="28254" x="4718050" y="4418013"/>
          <p14:tracePt t="28258" x="4718050" y="4425950"/>
          <p14:tracePt t="28262" x="4708525" y="4425950"/>
          <p14:tracePt t="28375" x="4708525" y="4433888"/>
          <p14:tracePt t="28518" x="4708525" y="4425950"/>
          <p14:tracePt t="28533" x="4718050" y="4425950"/>
          <p14:tracePt t="28536" x="4718050" y="4418013"/>
          <p14:tracePt t="28553" x="4725988" y="4418013"/>
          <p14:tracePt t="28555" x="4725988" y="4410075"/>
          <p14:tracePt t="28979" x="4725988" y="4400550"/>
          <p14:tracePt t="29456" x="4725988" y="4392613"/>
          <p14:tracePt t="29462" x="4725988" y="4384675"/>
          <p14:tracePt t="29471" x="4725988" y="4376738"/>
          <p14:tracePt t="29477" x="4725988" y="4368800"/>
          <p14:tracePt t="29481" x="4733925" y="4360863"/>
          <p14:tracePt t="29482" x="4733925" y="4352925"/>
          <p14:tracePt t="29487" x="4733925" y="4344988"/>
          <p14:tracePt t="29489" x="4741863" y="4344988"/>
          <p14:tracePt t="29494" x="4741863" y="4335463"/>
          <p14:tracePt t="29498" x="4749800" y="4335463"/>
          <p14:tracePt t="29501" x="4749800" y="4327525"/>
          <p14:tracePt t="29504" x="4757738" y="4319588"/>
          <p14:tracePt t="29508" x="4757738" y="4311650"/>
          <p14:tracePt t="29512" x="4765675" y="4311650"/>
          <p14:tracePt t="29516" x="4773613" y="4303713"/>
          <p14:tracePt t="29522" x="4783138" y="4295775"/>
          <p14:tracePt t="29524" x="4783138" y="4287838"/>
          <p14:tracePt t="29526" x="4791075" y="4287838"/>
          <p14:tracePt t="29529" x="4791075" y="4279900"/>
          <p14:tracePt t="29530" x="4799013" y="4279900"/>
          <p14:tracePt t="29534" x="4806950" y="4270375"/>
          <p14:tracePt t="29538" x="4814888" y="4262438"/>
          <p14:tracePt t="29540" x="4822825" y="4262438"/>
          <p14:tracePt t="29543" x="4822825" y="4254500"/>
          <p14:tracePt t="29544" x="4830763" y="4254500"/>
          <p14:tracePt t="29548" x="4830763" y="4246563"/>
          <p14:tracePt t="29550" x="4838700" y="4246563"/>
          <p14:tracePt t="29552" x="4838700" y="4238625"/>
          <p14:tracePt t="29554" x="4848225" y="4238625"/>
          <p14:tracePt t="29556" x="4856163" y="4238625"/>
          <p14:tracePt t="29558" x="4856163" y="4230688"/>
          <p14:tracePt t="29562" x="4856163" y="4222750"/>
          <p14:tracePt t="29570" x="4856163" y="4214813"/>
          <p14:tracePt t="29574" x="4864100" y="4214813"/>
          <p14:tracePt t="29578" x="4864100" y="4205288"/>
          <p14:tracePt t="29588" x="4872038" y="4205288"/>
          <p14:tracePt t="29608" x="4872038" y="4197350"/>
          <p14:tracePt t="29687" x="4864100" y="4197350"/>
          <p14:tracePt t="29717" x="4856163" y="4197350"/>
          <p14:tracePt t="29722" x="4848225" y="4197350"/>
          <p14:tracePt t="29736" x="4838700" y="4197350"/>
          <p14:tracePt t="29744" x="4830763" y="4205288"/>
          <p14:tracePt t="29752" x="4822825" y="4205288"/>
          <p14:tracePt t="29755" x="4814888" y="4205288"/>
          <p14:tracePt t="29757" x="4814888" y="4214813"/>
          <p14:tracePt t="29764" x="4806950" y="4214813"/>
          <p14:tracePt t="29770" x="4799013" y="4214813"/>
          <p14:tracePt t="29772" x="4799013" y="4222750"/>
          <p14:tracePt t="29776" x="4799013" y="4230688"/>
          <p14:tracePt t="29778" x="4791075" y="4230688"/>
          <p14:tracePt t="29784" x="4783138" y="4230688"/>
          <p14:tracePt t="29787" x="4783138" y="4238625"/>
          <p14:tracePt t="29792" x="4783138" y="4246563"/>
          <p14:tracePt t="29801" x="4773613" y="4246563"/>
          <p14:tracePt t="29816" x="4773613" y="4254500"/>
          <p14:tracePt t="29824" x="4773613" y="4262438"/>
          <p14:tracePt t="29828" x="4765675" y="4262438"/>
          <p14:tracePt t="29880" x="4765675" y="4270375"/>
          <p14:tracePt t="29886" x="4757738" y="4270375"/>
          <p14:tracePt t="29898" x="4749800" y="4270375"/>
          <p14:tracePt t="29904" x="4749800" y="4279900"/>
          <p14:tracePt t="29918" x="4741863" y="4279900"/>
          <p14:tracePt t="29936" x="4741863" y="4287838"/>
          <p14:tracePt t="29980" x="4733925" y="4287838"/>
          <p14:tracePt t="30004" x="4725988" y="4287838"/>
          <p14:tracePt t="30012" x="4718050" y="4287838"/>
          <p14:tracePt t="30018" x="4708525" y="4287838"/>
          <p14:tracePt t="30025" x="4708525" y="4295775"/>
          <p14:tracePt t="30026" x="4700588" y="4295775"/>
          <p14:tracePt t="30038" x="4692650" y="4295775"/>
          <p14:tracePt t="30192" x="4692650" y="4303713"/>
          <p14:tracePt t="30224" x="4700588" y="4303713"/>
          <p14:tracePt t="30228" x="4708525" y="4303713"/>
          <p14:tracePt t="30231" x="4718050" y="4303713"/>
          <p14:tracePt t="30232" x="4718050" y="4295775"/>
          <p14:tracePt t="30234" x="4725988" y="4295775"/>
          <p14:tracePt t="30236" x="4725988" y="4287838"/>
          <p14:tracePt t="30238" x="4733925" y="4287838"/>
          <p14:tracePt t="30240" x="4741863" y="4279900"/>
          <p14:tracePt t="30242" x="4749800" y="4279900"/>
          <p14:tracePt t="30244" x="4765675" y="4270375"/>
          <p14:tracePt t="30246" x="4773613" y="4262438"/>
          <p14:tracePt t="30248" x="4791075" y="4262438"/>
          <p14:tracePt t="30250" x="4799013" y="4254500"/>
          <p14:tracePt t="30252" x="4806950" y="4246563"/>
          <p14:tracePt t="30254" x="4822825" y="4238625"/>
          <p14:tracePt t="30256" x="4838700" y="4238625"/>
          <p14:tracePt t="30258" x="4848225" y="4222750"/>
          <p14:tracePt t="30260" x="4864100" y="4222750"/>
          <p14:tracePt t="30262" x="4879975" y="4205288"/>
          <p14:tracePt t="30264" x="4887913" y="4197350"/>
          <p14:tracePt t="30266" x="4903788" y="4189413"/>
          <p14:tracePt t="30268" x="4913313" y="4181475"/>
          <p14:tracePt t="30271" x="4921250" y="4173538"/>
          <p14:tracePt t="30272" x="4929188" y="4165600"/>
          <p14:tracePt t="30274" x="4937125" y="4149725"/>
          <p14:tracePt t="30277" x="4945063" y="4149725"/>
          <p14:tracePt t="30279" x="4945063" y="4140200"/>
          <p14:tracePt t="30280" x="4953000" y="4140200"/>
          <p14:tracePt t="30282" x="4960938" y="4132263"/>
          <p14:tracePt t="30284" x="4968875" y="4124325"/>
          <p14:tracePt t="30286" x="4978400" y="4108450"/>
          <p14:tracePt t="30290" x="4986338" y="4100513"/>
          <p14:tracePt t="30292" x="4994275" y="4092575"/>
          <p14:tracePt t="30294" x="5002213" y="4084638"/>
          <p14:tracePt t="30298" x="5010150" y="4067175"/>
          <p14:tracePt t="30300" x="5018088" y="4067175"/>
          <p14:tracePt t="30302" x="5026025" y="4059238"/>
          <p14:tracePt t="30304" x="5033963" y="4051300"/>
          <p14:tracePt t="30307" x="5043488" y="4043363"/>
          <p14:tracePt t="30308" x="5051425" y="4035425"/>
          <p14:tracePt t="30310" x="5067300" y="4035425"/>
          <p14:tracePt t="30312" x="5075238" y="4027488"/>
          <p14:tracePt t="30314" x="5083175" y="4019550"/>
          <p14:tracePt t="30317" x="5091113" y="4010025"/>
          <p14:tracePt t="30318" x="5099050" y="4002088"/>
          <p14:tracePt t="30321" x="5116513" y="3994150"/>
          <p14:tracePt t="30322" x="5124450" y="3986213"/>
          <p14:tracePt t="30324" x="5132388" y="3986213"/>
          <p14:tracePt t="30327" x="5148263" y="3970338"/>
          <p14:tracePt t="30330" x="5164138" y="3962400"/>
          <p14:tracePt t="30332" x="5172075" y="3954463"/>
          <p14:tracePt t="30334" x="5181600" y="3954463"/>
          <p14:tracePt t="30336" x="5197475" y="3937000"/>
          <p14:tracePt t="30338" x="5205413" y="3937000"/>
          <p14:tracePt t="30340" x="5213350" y="3929063"/>
          <p14:tracePt t="30342" x="5229225" y="3921125"/>
          <p14:tracePt t="30344" x="5237163" y="3921125"/>
          <p14:tracePt t="30346" x="5246688" y="3913188"/>
          <p14:tracePt t="30348" x="5254625" y="3905250"/>
          <p14:tracePt t="30350" x="5262563" y="3905250"/>
          <p14:tracePt t="30352" x="5262563" y="3897313"/>
          <p14:tracePt t="30354" x="5270500" y="3897313"/>
          <p14:tracePt t="30356" x="5278438" y="3897313"/>
          <p14:tracePt t="30358" x="5286375" y="3889375"/>
          <p14:tracePt t="30360" x="5294313" y="3879850"/>
          <p14:tracePt t="30364" x="5302250" y="3879850"/>
          <p14:tracePt t="30366" x="5302250" y="3871913"/>
          <p14:tracePt t="30369" x="5311775" y="3871913"/>
          <p14:tracePt t="30370" x="5319713" y="3871913"/>
          <p14:tracePt t="30374" x="5327650" y="3871913"/>
          <p14:tracePt t="30376" x="5327650" y="3863975"/>
          <p14:tracePt t="30378" x="5335588" y="3863975"/>
          <p14:tracePt t="30382" x="5343525" y="3863975"/>
          <p14:tracePt t="30386" x="5351463" y="3863975"/>
          <p14:tracePt t="30388" x="5351463" y="3856038"/>
          <p14:tracePt t="30398" x="5351463" y="3848100"/>
          <p14:tracePt t="30408" x="5351463" y="3840163"/>
          <p14:tracePt t="30483" x="5343525" y="3840163"/>
          <p14:tracePt t="30488" x="5335588" y="3840163"/>
          <p14:tracePt t="30494" x="5327650" y="3840163"/>
          <p14:tracePt t="30496" x="5327650" y="3848100"/>
          <p14:tracePt t="30499" x="5319713" y="3848100"/>
          <p14:tracePt t="30501" x="5311775" y="3848100"/>
          <p14:tracePt t="30502" x="5302250" y="3848100"/>
          <p14:tracePt t="30504" x="5294313" y="3856038"/>
          <p14:tracePt t="30506" x="5286375" y="3856038"/>
          <p14:tracePt t="30508" x="5278438" y="3856038"/>
          <p14:tracePt t="30510" x="5270500" y="3863975"/>
          <p14:tracePt t="30513" x="5262563" y="3871913"/>
          <p14:tracePt t="30514" x="5254625" y="3871913"/>
          <p14:tracePt t="30516" x="5246688" y="3879850"/>
          <p14:tracePt t="30518" x="5237163" y="3879850"/>
          <p14:tracePt t="30520" x="5229225" y="3889375"/>
          <p14:tracePt t="30522" x="5213350" y="3897313"/>
          <p14:tracePt t="30524" x="5205413" y="3897313"/>
          <p14:tracePt t="30527" x="5197475" y="3905250"/>
          <p14:tracePt t="30528" x="5189538" y="3913188"/>
          <p14:tracePt t="30531" x="5181600" y="3921125"/>
          <p14:tracePt t="30532" x="5164138" y="3929063"/>
          <p14:tracePt t="30534" x="5164138" y="3944938"/>
          <p14:tracePt t="30537" x="5148263" y="3944938"/>
          <p14:tracePt t="30539" x="5148263" y="3962400"/>
          <p14:tracePt t="30540" x="5140325" y="3970338"/>
          <p14:tracePt t="30542" x="5132388" y="3986213"/>
          <p14:tracePt t="30544" x="5124450" y="3986213"/>
          <p14:tracePt t="30546" x="5116513" y="3994150"/>
          <p14:tracePt t="30548" x="5116513" y="4010025"/>
          <p14:tracePt t="30550" x="5108575" y="4019550"/>
          <p14:tracePt t="30552" x="5099050" y="4027488"/>
          <p14:tracePt t="30554" x="5091113" y="4043363"/>
          <p14:tracePt t="30556" x="5083175" y="4051300"/>
          <p14:tracePt t="30558" x="5083175" y="4067175"/>
          <p14:tracePt t="30560" x="5075238" y="4075113"/>
          <p14:tracePt t="30562" x="5067300" y="4084638"/>
          <p14:tracePt t="30564" x="5059363" y="4100513"/>
          <p14:tracePt t="30566" x="5051425" y="4108450"/>
          <p14:tracePt t="30568" x="5043488" y="4124325"/>
          <p14:tracePt t="30570" x="5043488" y="4140200"/>
          <p14:tracePt t="30572" x="5033963" y="4149725"/>
          <p14:tracePt t="30574" x="5026025" y="4165600"/>
          <p14:tracePt t="30577" x="5010150" y="4181475"/>
          <p14:tracePt t="30579" x="5002213" y="4197350"/>
          <p14:tracePt t="30580" x="5002213" y="4214813"/>
          <p14:tracePt t="30582" x="4986338" y="4230688"/>
          <p14:tracePt t="30584" x="4978400" y="4246563"/>
          <p14:tracePt t="30586" x="4960938" y="4262438"/>
          <p14:tracePt t="30588" x="4953000" y="4279900"/>
          <p14:tracePt t="30590" x="4945063" y="4303713"/>
          <p14:tracePt t="30592" x="4937125" y="4319588"/>
          <p14:tracePt t="30594" x="4929188" y="4335463"/>
          <p14:tracePt t="30596" x="4921250" y="4360863"/>
          <p14:tracePt t="30598" x="4903788" y="4376738"/>
          <p14:tracePt t="30600" x="4903788" y="4400550"/>
          <p14:tracePt t="30602" x="4887913" y="4425950"/>
          <p14:tracePt t="30604" x="4879975" y="4449763"/>
          <p14:tracePt t="30606" x="4864100" y="4475163"/>
          <p14:tracePt t="30608" x="4848225" y="4498975"/>
          <p14:tracePt t="30610" x="4838700" y="4522788"/>
          <p14:tracePt t="30612" x="4830763" y="4540250"/>
          <p14:tracePt t="30614" x="4814888" y="4564063"/>
          <p14:tracePt t="30616" x="4814888" y="4579938"/>
          <p14:tracePt t="30618" x="4799013" y="4603750"/>
          <p14:tracePt t="30620" x="4791075" y="4629150"/>
          <p14:tracePt t="30623" x="4783138" y="4645025"/>
          <p14:tracePt t="30624" x="4773613" y="4660900"/>
          <p14:tracePt t="30626" x="4765675" y="4668838"/>
          <p14:tracePt t="30628" x="4765675" y="4686300"/>
          <p14:tracePt t="30630" x="4757738" y="4694238"/>
          <p14:tracePt t="30632" x="4757738" y="4702175"/>
          <p14:tracePt t="30634" x="4749800" y="4710113"/>
          <p14:tracePt t="30636" x="4741863" y="4718050"/>
          <p14:tracePt t="30640" x="4741863" y="4725988"/>
          <p14:tracePt t="30642" x="4733925" y="4725988"/>
          <p14:tracePt t="30721" x="4725988" y="4725988"/>
          <p14:tracePt t="30734" x="4718050" y="4718050"/>
          <p14:tracePt t="30738" x="4718050" y="4710113"/>
          <p14:tracePt t="30744" x="4718050" y="4702175"/>
          <p14:tracePt t="30748" x="4708525" y="4694238"/>
          <p14:tracePt t="30752" x="4700588" y="4686300"/>
          <p14:tracePt t="30754" x="4700588" y="4678363"/>
          <p14:tracePt t="30758" x="4700588" y="4668838"/>
          <p14:tracePt t="30760" x="4700588" y="4660900"/>
          <p14:tracePt t="30762" x="4692650" y="4652963"/>
          <p14:tracePt t="30764" x="4692650" y="4637088"/>
          <p14:tracePt t="30767" x="4692650" y="4629150"/>
          <p14:tracePt t="30768" x="4684713" y="4621213"/>
          <p14:tracePt t="30770" x="4684713" y="4613275"/>
          <p14:tracePt t="30772" x="4684713" y="4603750"/>
          <p14:tracePt t="30774" x="4684713" y="4595813"/>
          <p14:tracePt t="30776" x="4684713" y="4587875"/>
          <p14:tracePt t="30778" x="4684713" y="4579938"/>
          <p14:tracePt t="30780" x="4676775" y="4564063"/>
          <p14:tracePt t="30784" x="4676775" y="4556125"/>
          <p14:tracePt t="30787" x="4676775" y="4540250"/>
          <p14:tracePt t="30788" x="4668838" y="4540250"/>
          <p14:tracePt t="30790" x="4668838" y="4530725"/>
          <p14:tracePt t="30792" x="4668838" y="4514850"/>
          <p14:tracePt t="30796" x="4668838" y="4506913"/>
          <p14:tracePt t="30798" x="4668838" y="4491038"/>
          <p14:tracePt t="30802" x="4668838" y="4483100"/>
          <p14:tracePt t="30804" x="4668838" y="4475163"/>
          <p14:tracePt t="30806" x="4668838" y="4465638"/>
          <p14:tracePt t="30808" x="4668838" y="4449763"/>
          <p14:tracePt t="30812" x="4668838" y="4441825"/>
          <p14:tracePt t="30814" x="4668838" y="4433888"/>
          <p14:tracePt t="30818" x="4668838" y="4418013"/>
          <p14:tracePt t="30822" x="4668838" y="4410075"/>
          <p14:tracePt t="30825" x="4668838" y="4400550"/>
          <p14:tracePt t="30826" x="4668838" y="4392613"/>
          <p14:tracePt t="30831" x="4668838" y="4384675"/>
          <p14:tracePt t="30834" x="4668838" y="4376738"/>
          <p14:tracePt t="30836" x="4676775" y="4368800"/>
          <p14:tracePt t="30838" x="4676775" y="4360863"/>
          <p14:tracePt t="30840" x="4684713" y="4352925"/>
          <p14:tracePt t="30843" x="4684713" y="4344988"/>
          <p14:tracePt t="30844" x="4684713" y="4335463"/>
          <p14:tracePt t="30848" x="4684713" y="4327525"/>
          <p14:tracePt t="30850" x="4692650" y="4319588"/>
          <p14:tracePt t="30852" x="4692650" y="4311650"/>
          <p14:tracePt t="30856" x="4700588" y="4303713"/>
          <p14:tracePt t="30864" x="4700588" y="4295775"/>
          <p14:tracePt t="30866" x="4708525" y="4295775"/>
          <p14:tracePt t="30868" x="4718050" y="4287838"/>
          <p14:tracePt t="30870" x="4718050" y="4279900"/>
          <p14:tracePt t="30874" x="4718050" y="4270375"/>
          <p14:tracePt t="30878" x="4725988" y="4270375"/>
          <p14:tracePt t="30884" x="4733925" y="4270375"/>
          <p14:tracePt t="30888" x="4733925" y="4262438"/>
          <p14:tracePt t="30890" x="4741863" y="4262438"/>
          <p14:tracePt t="30894" x="4749800" y="4262438"/>
          <p14:tracePt t="30900" x="4757738" y="4262438"/>
          <p14:tracePt t="30905" x="4765675" y="4262438"/>
          <p14:tracePt t="30910" x="4773613" y="4262438"/>
          <p14:tracePt t="30916" x="4783138" y="4262438"/>
          <p14:tracePt t="30918" x="4791075" y="4262438"/>
          <p14:tracePt t="30924" x="4799013" y="4262438"/>
          <p14:tracePt t="30928" x="4806950" y="4262438"/>
          <p14:tracePt t="30938" x="4814888" y="4262438"/>
          <p14:tracePt t="30940" x="4822825" y="4262438"/>
          <p14:tracePt t="30944" x="4830763" y="4262438"/>
          <p14:tracePt t="30954" x="4838700" y="4262438"/>
          <p14:tracePt t="30965" x="4848225" y="4262438"/>
          <p14:tracePt t="30978" x="4856163" y="4262438"/>
          <p14:tracePt t="31000" x="4864100" y="4262438"/>
          <p14:tracePt t="31002" x="4864100" y="4270375"/>
          <p14:tracePt t="31004" x="4872038" y="4270375"/>
          <p14:tracePt t="31008" x="4879975" y="4270375"/>
          <p14:tracePt t="31014" x="4887913" y="4270375"/>
          <p14:tracePt t="31016" x="4895850" y="4270375"/>
          <p14:tracePt t="31018" x="4895850" y="4279900"/>
          <p14:tracePt t="31020" x="4903788" y="4279900"/>
          <p14:tracePt t="31022" x="4903788" y="4287838"/>
          <p14:tracePt t="31024" x="4913313" y="4287838"/>
          <p14:tracePt t="31027" x="4921250" y="4287838"/>
          <p14:tracePt t="31028" x="4929188" y="4287838"/>
          <p14:tracePt t="31032" x="4945063" y="4295775"/>
          <p14:tracePt t="31036" x="4953000" y="4303713"/>
          <p14:tracePt t="31038" x="4960938" y="4303713"/>
          <p14:tracePt t="31040" x="4968875" y="4303713"/>
          <p14:tracePt t="31042" x="4968875" y="4311650"/>
          <p14:tracePt t="31044" x="4978400" y="4311650"/>
          <p14:tracePt t="31046" x="4994275" y="4311650"/>
          <p14:tracePt t="31048" x="4994275" y="4319588"/>
          <p14:tracePt t="31050" x="5002213" y="4319588"/>
          <p14:tracePt t="31054" x="5010150" y="4327525"/>
          <p14:tracePt t="31056" x="5018088" y="4335463"/>
          <p14:tracePt t="31058" x="5026025" y="4335463"/>
          <p14:tracePt t="31062" x="5033963" y="4344988"/>
          <p14:tracePt t="31066" x="5051425" y="4352925"/>
          <p14:tracePt t="31068" x="5051425" y="4360863"/>
          <p14:tracePt t="31070" x="5059363" y="4360863"/>
          <p14:tracePt t="31076" x="5067300" y="4368800"/>
          <p14:tracePt t="31078" x="5075238" y="4368800"/>
          <p14:tracePt t="31081" x="5075238" y="4376738"/>
          <p14:tracePt t="31082" x="5083175" y="4376738"/>
          <p14:tracePt t="31086" x="5091113" y="4376738"/>
          <p14:tracePt t="31088" x="5091113" y="4384675"/>
          <p14:tracePt t="31090" x="5099050" y="4384675"/>
          <p14:tracePt t="31094" x="5108575" y="4384675"/>
          <p14:tracePt t="31096" x="5108575" y="4392613"/>
          <p14:tracePt t="31100" x="5108575" y="4400550"/>
          <p14:tracePt t="31102" x="5116513" y="4400550"/>
          <p14:tracePt t="31106" x="5124450" y="4410075"/>
          <p14:tracePt t="31110" x="5132388" y="4410075"/>
          <p14:tracePt t="31112" x="5140325" y="4418013"/>
          <p14:tracePt t="31116" x="5148263" y="4425950"/>
          <p14:tracePt t="31118" x="5148263" y="4433888"/>
          <p14:tracePt t="31120" x="5156200" y="4433888"/>
          <p14:tracePt t="31124" x="5164138" y="4433888"/>
          <p14:tracePt t="31126" x="5172075" y="4433888"/>
          <p14:tracePt t="31130" x="5181600" y="4433888"/>
          <p14:tracePt t="31132" x="5189538" y="4441825"/>
          <p14:tracePt t="31136" x="5197475" y="4441825"/>
          <p14:tracePt t="31138" x="5205413" y="4449763"/>
          <p14:tracePt t="31142" x="5213350" y="4449763"/>
          <p14:tracePt t="31144" x="5221288" y="4449763"/>
          <p14:tracePt t="31146" x="5221288" y="4457700"/>
          <p14:tracePt t="31148" x="5229225" y="4457700"/>
          <p14:tracePt t="31150" x="5237163" y="4465638"/>
          <p14:tracePt t="31154" x="5246688" y="4465638"/>
          <p14:tracePt t="31158" x="5254625" y="4465638"/>
          <p14:tracePt t="31162" x="5262563" y="4465638"/>
          <p14:tracePt t="31166" x="5270500" y="4465638"/>
          <p14:tracePt t="31168" x="5270500" y="4475163"/>
          <p14:tracePt t="31172" x="5278438" y="4475163"/>
          <p14:tracePt t="31181" x="5286375" y="4475163"/>
          <p14:tracePt t="31183" x="5286375" y="4483100"/>
          <p14:tracePt t="31191" x="5294313" y="4483100"/>
          <p14:tracePt t="31218" x="5302250" y="4483100"/>
          <p14:tracePt t="31708" x="5294313" y="4483100"/>
          <p14:tracePt t="31718" x="5286375" y="4483100"/>
          <p14:tracePt t="31720" x="5278438" y="4483100"/>
          <p14:tracePt t="31726" x="5262563" y="4483100"/>
          <p14:tracePt t="31728" x="5254625" y="4483100"/>
          <p14:tracePt t="31731" x="5237163" y="4483100"/>
          <p14:tracePt t="31734" x="5229225" y="4483100"/>
          <p14:tracePt t="31736" x="5213350" y="4483100"/>
          <p14:tracePt t="31740" x="5205413" y="4483100"/>
          <p14:tracePt t="31742" x="5189538" y="4483100"/>
          <p14:tracePt t="31746" x="5181600" y="4483100"/>
          <p14:tracePt t="31748" x="5172075" y="4483100"/>
          <p14:tracePt t="31750" x="5164138" y="4483100"/>
          <p14:tracePt t="31752" x="5156200" y="4483100"/>
          <p14:tracePt t="31755" x="5148263" y="4483100"/>
          <p14:tracePt t="31758" x="5140325" y="4483100"/>
          <p14:tracePt t="31762" x="5132388" y="4483100"/>
          <p14:tracePt t="31766" x="5116513" y="4483100"/>
          <p14:tracePt t="31770" x="5108575" y="4483100"/>
          <p14:tracePt t="31776" x="5108575" y="4491038"/>
          <p14:tracePt t="31779" x="5099050" y="4491038"/>
          <p14:tracePt t="31784" x="5091113" y="4491038"/>
          <p14:tracePt t="31786" x="5083175" y="4491038"/>
          <p14:tracePt t="31792" x="5075238" y="4498975"/>
          <p14:tracePt t="31800" x="5067300" y="4498975"/>
          <p14:tracePt t="31805" x="5059363" y="4498975"/>
          <p14:tracePt t="31807" x="5051425" y="4498975"/>
          <p14:tracePt t="31812" x="5043488" y="4498975"/>
          <p14:tracePt t="31820" x="5033963" y="4498975"/>
          <p14:tracePt t="31826" x="5026025" y="4498975"/>
          <p14:tracePt t="31830" x="5018088" y="4498975"/>
          <p14:tracePt t="31834" x="5018088" y="4506913"/>
          <p14:tracePt t="31836" x="5010150" y="4506913"/>
          <p14:tracePt t="31844" x="5002213" y="4506913"/>
          <p14:tracePt t="31848" x="4994275" y="4506913"/>
          <p14:tracePt t="31852" x="4986338" y="4506913"/>
          <p14:tracePt t="31854" x="4978400" y="4506913"/>
          <p14:tracePt t="31858" x="4968875" y="4506913"/>
          <p14:tracePt t="31862" x="4960938" y="4506913"/>
          <p14:tracePt t="31866" x="4953000" y="4506913"/>
          <p14:tracePt t="31869" x="4945063" y="4506913"/>
          <p14:tracePt t="31870" x="4937125" y="4506913"/>
          <p14:tracePt t="31874" x="4921250" y="4506913"/>
          <p14:tracePt t="31878" x="4913313" y="4506913"/>
          <p14:tracePt t="31882" x="4895850" y="4506913"/>
          <p14:tracePt t="31886" x="4887913" y="4506913"/>
          <p14:tracePt t="31888" x="4879975" y="4506913"/>
          <p14:tracePt t="31892" x="4872038" y="4506913"/>
          <p14:tracePt t="31894" x="4864100" y="4506913"/>
          <p14:tracePt t="31898" x="4856163" y="4506913"/>
          <p14:tracePt t="31902" x="4848225" y="4506913"/>
          <p14:tracePt t="31906" x="4838700" y="4506913"/>
          <p14:tracePt t="31908" x="4830763" y="4506913"/>
          <p14:tracePt t="31912" x="4822825" y="4506913"/>
          <p14:tracePt t="31916" x="4814888" y="4506913"/>
          <p14:tracePt t="31920" x="4806950" y="4506913"/>
          <p14:tracePt t="31922" x="4799013" y="4506913"/>
          <p14:tracePt t="31926" x="4791075" y="4506913"/>
          <p14:tracePt t="31930" x="4783138" y="4506913"/>
          <p14:tracePt t="31934" x="4773613" y="4506913"/>
          <p14:tracePt t="31936" x="4765675" y="4506913"/>
          <p14:tracePt t="31940" x="4757738" y="4506913"/>
          <p14:tracePt t="31944" x="4749800" y="4506913"/>
          <p14:tracePt t="31948" x="4741863" y="4506913"/>
          <p14:tracePt t="31952" x="4733925" y="4506913"/>
          <p14:tracePt t="31954" x="4725988" y="4506913"/>
          <p14:tracePt t="31960" x="4718050" y="4506913"/>
          <p14:tracePt t="31962" x="4718050" y="4498975"/>
          <p14:tracePt t="31966" x="4700588" y="4498975"/>
          <p14:tracePt t="31968" x="4700588" y="4491038"/>
          <p14:tracePt t="31970" x="4692650" y="4491038"/>
          <p14:tracePt t="31974" x="4684713" y="4491038"/>
          <p14:tracePt t="31980" x="4676775" y="4491038"/>
          <p14:tracePt t="31982" x="4668838" y="4491038"/>
          <p14:tracePt t="31988" x="4660900" y="4491038"/>
          <p14:tracePt t="31994" x="4652963" y="4491038"/>
          <p14:tracePt t="32002" x="4643438" y="4491038"/>
          <p14:tracePt t="32004" x="4635500" y="4491038"/>
          <p14:tracePt t="32010" x="4627563" y="4491038"/>
          <p14:tracePt t="32016" x="4619625" y="4491038"/>
          <p14:tracePt t="32028" x="4611688" y="4498975"/>
          <p14:tracePt t="32038" x="4603750" y="4498975"/>
          <p14:tracePt t="32040" x="4595813" y="4498975"/>
          <p14:tracePt t="32048" x="4587875" y="4498975"/>
          <p14:tracePt t="32062" x="4578350" y="4498975"/>
          <p14:tracePt t="32082" x="4570413" y="4498975"/>
          <p14:tracePt t="32084" x="4562475" y="4498975"/>
          <p14:tracePt t="32098" x="4554538" y="4491038"/>
          <p14:tracePt t="32104" x="4546600" y="4491038"/>
          <p14:tracePt t="32112" x="4538663" y="4491038"/>
          <p14:tracePt t="32133" x="4530725" y="4491038"/>
          <p14:tracePt t="32230" x="4522788" y="4491038"/>
          <p14:tracePt t="32244" x="4522788" y="4483100"/>
          <p14:tracePt t="32258" x="4513263" y="4475163"/>
          <p14:tracePt t="32264" x="4505325" y="4475163"/>
          <p14:tracePt t="32268" x="4497388" y="4465638"/>
          <p14:tracePt t="32278" x="4489450" y="4465638"/>
          <p14:tracePt t="32286" x="4481513" y="4457700"/>
          <p14:tracePt t="32292" x="4481513" y="4449763"/>
          <p14:tracePt t="32300" x="4473575" y="4441825"/>
          <p14:tracePt t="32305" x="4465638" y="4441825"/>
          <p14:tracePt t="32307" x="4465638" y="4433888"/>
          <p14:tracePt t="32314" x="4457700" y="4433888"/>
          <p14:tracePt t="32321" x="4457700" y="4425950"/>
          <p14:tracePt t="32324" x="4457700" y="4418013"/>
          <p14:tracePt t="32330" x="4449763" y="4418013"/>
          <p14:tracePt t="32335" x="4449763" y="4410075"/>
          <p14:tracePt t="32340" x="4449763" y="4400550"/>
          <p14:tracePt t="32343" x="4440238" y="4400550"/>
          <p14:tracePt t="32355" x="4432300" y="4400550"/>
          <p14:tracePt t="32357" x="4432300" y="4392613"/>
          <p14:tracePt t="33028" x="4432300" y="4384675"/>
          <p14:tracePt t="34472" x="4432300" y="4392613"/>
          <p14:tracePt t="34664" x="4424363" y="4392613"/>
          <p14:tracePt t="34668" x="4416425" y="4392613"/>
          <p14:tracePt t="34672" x="4408488" y="4392613"/>
          <p14:tracePt t="34674" x="4400550" y="4392613"/>
          <p14:tracePt t="34678" x="4392613" y="4392613"/>
          <p14:tracePt t="34680" x="4375150" y="4392613"/>
          <p14:tracePt t="34682" x="4367213" y="4392613"/>
          <p14:tracePt t="34684" x="4359275" y="4392613"/>
          <p14:tracePt t="34686" x="4343400" y="4392613"/>
          <p14:tracePt t="34688" x="4327525" y="4392613"/>
          <p14:tracePt t="34690" x="4310063" y="4392613"/>
          <p14:tracePt t="34693" x="4294188" y="4392613"/>
          <p14:tracePt t="34694" x="4278313" y="4392613"/>
          <p14:tracePt t="34696" x="4262438" y="4392613"/>
          <p14:tracePt t="34698" x="4244975" y="4392613"/>
          <p14:tracePt t="34700" x="4229100" y="4392613"/>
          <p14:tracePt t="34703" x="4213225" y="4392613"/>
          <p14:tracePt t="34704" x="4189413" y="4400550"/>
          <p14:tracePt t="34706" x="4171950" y="4400550"/>
          <p14:tracePt t="34708" x="4164013" y="4400550"/>
          <p14:tracePt t="34710" x="4148138" y="4400550"/>
          <p14:tracePt t="34713" x="4132263" y="4400550"/>
          <p14:tracePt t="34714" x="4106863" y="4410075"/>
          <p14:tracePt t="34716" x="4090988" y="4410075"/>
          <p14:tracePt t="34718" x="4075113" y="4410075"/>
          <p14:tracePt t="34721" x="4059238" y="4410075"/>
          <p14:tracePt t="34722" x="4041775" y="4410075"/>
          <p14:tracePt t="34724" x="4025900" y="4410075"/>
          <p14:tracePt t="34726" x="4010025" y="4410075"/>
          <p14:tracePt t="34728" x="3984625" y="4410075"/>
          <p14:tracePt t="34730" x="3968750" y="4418013"/>
          <p14:tracePt t="34732" x="3944938" y="4418013"/>
          <p14:tracePt t="34734" x="3929063" y="4418013"/>
          <p14:tracePt t="34736" x="3903663" y="4418013"/>
          <p14:tracePt t="34738" x="3887788" y="4425950"/>
          <p14:tracePt t="34740" x="3863975" y="4425950"/>
          <p14:tracePt t="34742" x="3838575" y="4425950"/>
          <p14:tracePt t="34744" x="3814763" y="4425950"/>
          <p14:tracePt t="34746" x="3790950" y="4425950"/>
          <p14:tracePt t="34748" x="3765550" y="4425950"/>
          <p14:tracePt t="34750" x="3741738" y="4433888"/>
          <p14:tracePt t="34752" x="3716338" y="4433888"/>
          <p14:tracePt t="34754" x="3692525" y="4433888"/>
          <p14:tracePt t="34756" x="3668713" y="4433888"/>
          <p14:tracePt t="34758" x="3643313" y="4441825"/>
          <p14:tracePt t="34760" x="3619500" y="4449763"/>
          <p14:tracePt t="34762" x="3595688" y="4449763"/>
          <p14:tracePt t="34764" x="3570288" y="4457700"/>
          <p14:tracePt t="34766" x="3546475" y="4457700"/>
          <p14:tracePt t="34768" x="3521075" y="4457700"/>
          <p14:tracePt t="34770" x="3489325" y="4457700"/>
          <p14:tracePt t="34772" x="3465513" y="4457700"/>
          <p14:tracePt t="34774" x="3440113" y="4457700"/>
          <p14:tracePt t="34777" x="3416300" y="4465638"/>
          <p14:tracePt t="34778" x="3390900" y="4465638"/>
          <p14:tracePt t="34780" x="3359150" y="4475163"/>
          <p14:tracePt t="34782" x="3335338" y="4483100"/>
          <p14:tracePt t="34784" x="3309938" y="4483100"/>
          <p14:tracePt t="34786" x="3286125" y="4483100"/>
          <p14:tracePt t="34788" x="3260725" y="4483100"/>
          <p14:tracePt t="34790" x="3236913" y="4491038"/>
          <p14:tracePt t="34792" x="3213100" y="4498975"/>
          <p14:tracePt t="34794" x="3187700" y="4498975"/>
          <p14:tracePt t="34796" x="3163888" y="4506913"/>
          <p14:tracePt t="34798" x="3148013" y="4506913"/>
          <p14:tracePt t="34801" x="3122613" y="4506913"/>
          <p14:tracePt t="34802" x="3106738" y="4506913"/>
          <p14:tracePt t="34804" x="3090863" y="4514850"/>
          <p14:tracePt t="34806" x="3067050" y="4522788"/>
          <p14:tracePt t="34808" x="3041650" y="4522788"/>
          <p14:tracePt t="34810" x="3009900" y="4530725"/>
          <p14:tracePt t="34812" x="2984500" y="4540250"/>
          <p14:tracePt t="34814" x="2968625" y="4540250"/>
          <p14:tracePt t="34816" x="2944813" y="4540250"/>
          <p14:tracePt t="34818" x="2927350" y="4548188"/>
          <p14:tracePt t="34820" x="2903538" y="4548188"/>
          <p14:tracePt t="34822" x="2887663" y="4548188"/>
          <p14:tracePt t="34824" x="2862263" y="4556125"/>
          <p14:tracePt t="34826" x="2838450" y="4556125"/>
          <p14:tracePt t="34829" x="2814638" y="4556125"/>
          <p14:tracePt t="34830" x="2797175" y="4556125"/>
          <p14:tracePt t="34832" x="2773363" y="4556125"/>
          <p14:tracePt t="34834" x="2749550" y="4556125"/>
          <p14:tracePt t="34837" x="2724150" y="4556125"/>
          <p14:tracePt t="34838" x="2708275" y="4564063"/>
          <p14:tracePt t="34840" x="2692400" y="4564063"/>
          <p14:tracePt t="34842" x="2667000" y="4572000"/>
          <p14:tracePt t="34844" x="2651125" y="4572000"/>
          <p14:tracePt t="34846" x="2635250" y="4572000"/>
          <p14:tracePt t="34848" x="2619375" y="4572000"/>
          <p14:tracePt t="34850" x="2593975" y="4579938"/>
          <p14:tracePt t="34852" x="2578100" y="4579938"/>
          <p14:tracePt t="34855" x="2562225" y="4579938"/>
          <p14:tracePt t="34857" x="2546350" y="4579938"/>
          <p14:tracePt t="34858" x="2528888" y="4579938"/>
          <p14:tracePt t="34860" x="2520950" y="4579938"/>
          <p14:tracePt t="34862" x="2505075" y="4579938"/>
          <p14:tracePt t="34864" x="2489200" y="4579938"/>
          <p14:tracePt t="34867" x="2473325" y="4579938"/>
          <p14:tracePt t="34869" x="2463800" y="4579938"/>
          <p14:tracePt t="34870" x="2447925" y="4579938"/>
          <p14:tracePt t="34872" x="2432050" y="4579938"/>
          <p14:tracePt t="34874" x="2424113" y="4579938"/>
          <p14:tracePt t="34876" x="2416175" y="4579938"/>
          <p14:tracePt t="34878" x="2398713" y="4579938"/>
          <p14:tracePt t="34880" x="2390775" y="4579938"/>
          <p14:tracePt t="34884" x="2374900" y="4579938"/>
          <p14:tracePt t="34888" x="2366963" y="4579938"/>
          <p14:tracePt t="34892" x="2359025" y="4579938"/>
          <p14:tracePt t="34894" x="2351088" y="4579938"/>
          <p14:tracePt t="34897" x="2343150" y="4579938"/>
          <p14:tracePt t="34902" x="2333625" y="4579938"/>
          <p14:tracePt t="34906" x="2325688" y="4579938"/>
          <p14:tracePt t="34910" x="2325688" y="4587875"/>
          <p14:tracePt t="34914" x="2317750" y="4587875"/>
          <p14:tracePt t="34928" x="2309813" y="4587875"/>
          <p14:tracePt t="34936" x="2301875" y="4587875"/>
          <p14:tracePt t="34942" x="2293938" y="4587875"/>
          <p14:tracePt t="34956" x="2286000" y="4595813"/>
          <p14:tracePt t="35018" x="2286000" y="4603750"/>
          <p14:tracePt t="35025" x="2293938" y="4603750"/>
          <p14:tracePt t="35036" x="2293938" y="4613275"/>
          <p14:tracePt t="35040" x="2301875" y="4613275"/>
          <p14:tracePt t="35044" x="2301875" y="4621213"/>
          <p14:tracePt t="35050" x="2309813" y="4629150"/>
          <p14:tracePt t="35052" x="2317750" y="4629150"/>
          <p14:tracePt t="35056" x="2325688" y="4629150"/>
          <p14:tracePt t="35060" x="2333625" y="4629150"/>
          <p14:tracePt t="35064" x="2343150" y="4629150"/>
          <p14:tracePt t="35066" x="2351088" y="4629150"/>
          <p14:tracePt t="35070" x="2359025" y="4629150"/>
          <p14:tracePt t="35072" x="2359025" y="4637088"/>
          <p14:tracePt t="35075" x="2366963" y="4637088"/>
          <p14:tracePt t="35080" x="2374900" y="4637088"/>
          <p14:tracePt t="35083" x="2382838" y="4637088"/>
          <p14:tracePt t="35086" x="2390775" y="4637088"/>
          <p14:tracePt t="35090" x="2398713" y="4637088"/>
          <p14:tracePt t="35092" x="2398713" y="4645025"/>
          <p14:tracePt t="35096" x="2408238" y="4645025"/>
          <p14:tracePt t="35102" x="2416175" y="4645025"/>
          <p14:tracePt t="35104" x="2424113" y="4645025"/>
          <p14:tracePt t="35108" x="2432050" y="4645025"/>
          <p14:tracePt t="35112" x="2439988" y="4645025"/>
          <p14:tracePt t="35116" x="2447925" y="4645025"/>
          <p14:tracePt t="35119" x="2455863" y="4645025"/>
          <p14:tracePt t="35122" x="2463800" y="4645025"/>
          <p14:tracePt t="35124" x="2463800" y="4652963"/>
          <p14:tracePt t="35127" x="2481263" y="4652963"/>
          <p14:tracePt t="35129" x="2489200" y="4652963"/>
          <p14:tracePt t="35132" x="2505075" y="4652963"/>
          <p14:tracePt t="35134" x="2513013" y="4652963"/>
          <p14:tracePt t="35137" x="2520950" y="4652963"/>
          <p14:tracePt t="35138" x="2528888" y="4652963"/>
          <p14:tracePt t="35140" x="2546350" y="4652963"/>
          <p14:tracePt t="35142" x="2554288" y="4652963"/>
          <p14:tracePt t="35144" x="2562225" y="4652963"/>
          <p14:tracePt t="35146" x="2578100" y="4652963"/>
          <p14:tracePt t="35148" x="2601913" y="4652963"/>
          <p14:tracePt t="35150" x="2611438" y="4652963"/>
          <p14:tracePt t="35152" x="2627313" y="4652963"/>
          <p14:tracePt t="35154" x="2635250" y="4652963"/>
          <p14:tracePt t="35156" x="2651125" y="4652963"/>
          <p14:tracePt t="35158" x="2667000" y="4652963"/>
          <p14:tracePt t="35160" x="2676525" y="4652963"/>
          <p14:tracePt t="35162" x="2684463" y="4652963"/>
          <p14:tracePt t="35164" x="2700338" y="4652963"/>
          <p14:tracePt t="35166" x="2724150" y="4652963"/>
          <p14:tracePt t="35168" x="2732088" y="4652963"/>
          <p14:tracePt t="35170" x="2741613" y="4652963"/>
          <p14:tracePt t="35172" x="2749550" y="4652963"/>
          <p14:tracePt t="35174" x="2765425" y="4652963"/>
          <p14:tracePt t="35177" x="2773363" y="4652963"/>
          <p14:tracePt t="35178" x="2781300" y="4652963"/>
          <p14:tracePt t="35180" x="2789238" y="4652963"/>
          <p14:tracePt t="35182" x="2797175" y="4652963"/>
          <p14:tracePt t="35184" x="2806700" y="4652963"/>
          <p14:tracePt t="35188" x="2814638" y="4652963"/>
          <p14:tracePt t="35192" x="2822575" y="4652963"/>
          <p14:tracePt t="35196" x="2830513" y="4652963"/>
          <p14:tracePt t="35198" x="2838450" y="4652963"/>
          <p14:tracePt t="35208" x="2846388" y="4652963"/>
          <p14:tracePt t="35214" x="2846388" y="4645025"/>
          <p14:tracePt t="35218" x="2854325" y="4645025"/>
          <p14:tracePt t="35224" x="2862263" y="4645025"/>
          <p14:tracePt t="35228" x="2871788" y="4645025"/>
          <p14:tracePt t="35232" x="2879725" y="4645025"/>
          <p14:tracePt t="35236" x="2887663" y="4645025"/>
          <p14:tracePt t="35240" x="2895600" y="4645025"/>
          <p14:tracePt t="35243" x="2903538" y="4645025"/>
          <p14:tracePt t="35244" x="2911475" y="4645025"/>
          <p14:tracePt t="35248" x="2927350" y="4637088"/>
          <p14:tracePt t="35252" x="2936875" y="4637088"/>
          <p14:tracePt t="35254" x="2944813" y="4637088"/>
          <p14:tracePt t="35256" x="2952750" y="4637088"/>
          <p14:tracePt t="35258" x="2960688" y="4637088"/>
          <p14:tracePt t="35261" x="2968625" y="4637088"/>
          <p14:tracePt t="35262" x="2976563" y="4637088"/>
          <p14:tracePt t="35264" x="2992438" y="4637088"/>
          <p14:tracePt t="35268" x="3001963" y="4637088"/>
          <p14:tracePt t="35270" x="3009900" y="4637088"/>
          <p14:tracePt t="35272" x="3017838" y="4637088"/>
          <p14:tracePt t="35274" x="3025775" y="4637088"/>
          <p14:tracePt t="35277" x="3033713" y="4637088"/>
          <p14:tracePt t="35278" x="3041650" y="4637088"/>
          <p14:tracePt t="35280" x="3049588" y="4637088"/>
          <p14:tracePt t="35282" x="3057525" y="4637088"/>
          <p14:tracePt t="35284" x="3067050" y="4637088"/>
          <p14:tracePt t="35286" x="3074988" y="4637088"/>
          <p14:tracePt t="35290" x="3082925" y="4637088"/>
          <p14:tracePt t="35292" x="3090863" y="4637088"/>
          <p14:tracePt t="35294" x="3098800" y="4637088"/>
          <p14:tracePt t="35298" x="3106738" y="4637088"/>
          <p14:tracePt t="35302" x="3114675" y="4637088"/>
          <p14:tracePt t="35304" x="3122613" y="4637088"/>
          <p14:tracePt t="35308" x="3132138" y="4637088"/>
          <p14:tracePt t="35312" x="3140075" y="4637088"/>
          <p14:tracePt t="35316" x="3148013" y="4637088"/>
          <p14:tracePt t="35318" x="3155950" y="4637088"/>
          <p14:tracePt t="35322" x="3163888" y="4637088"/>
          <p14:tracePt t="35328" x="3171825" y="4637088"/>
          <p14:tracePt t="35332" x="3179763" y="4637088"/>
          <p14:tracePt t="35336" x="3187700" y="4637088"/>
          <p14:tracePt t="35346" x="3197225" y="4637088"/>
          <p14:tracePt t="35356" x="3205163" y="4637088"/>
          <p14:tracePt t="35362" x="3213100" y="4637088"/>
          <p14:tracePt t="35366" x="3221038" y="4637088"/>
          <p14:tracePt t="35374" x="3228975" y="4637088"/>
          <p14:tracePt t="35378" x="3236913" y="4637088"/>
          <p14:tracePt t="35380" x="3244850" y="4637088"/>
          <p14:tracePt t="35383" x="3252788" y="4637088"/>
          <p14:tracePt t="35384" x="3252788" y="4629150"/>
          <p14:tracePt t="35386" x="3260725" y="4629150"/>
          <p14:tracePt t="35388" x="3270250" y="4629150"/>
          <p14:tracePt t="35391" x="3278188" y="4629150"/>
          <p14:tracePt t="35392" x="3294063" y="4621213"/>
          <p14:tracePt t="35394" x="3309938" y="4613275"/>
          <p14:tracePt t="35396" x="3325813" y="4603750"/>
          <p14:tracePt t="35398" x="3343275" y="4603750"/>
          <p14:tracePt t="35400" x="3359150" y="4603750"/>
          <p14:tracePt t="35402" x="3382963" y="4595813"/>
          <p14:tracePt t="35404" x="3408363" y="4587875"/>
          <p14:tracePt t="35407" x="3424238" y="4587875"/>
          <p14:tracePt t="35408" x="3448050" y="4572000"/>
          <p14:tracePt t="35410" x="3473450" y="4564063"/>
          <p14:tracePt t="35412" x="3497263" y="4548188"/>
          <p14:tracePt t="35414" x="3538538" y="4548188"/>
          <p14:tracePt t="35416" x="3562350" y="4530725"/>
          <p14:tracePt t="35418" x="3603625" y="4514850"/>
          <p14:tracePt t="35420" x="3635375" y="4506913"/>
          <p14:tracePt t="35422" x="3668713" y="4491038"/>
          <p14:tracePt t="35424" x="3708400" y="4491038"/>
          <p14:tracePt t="35426" x="3741738" y="4475163"/>
          <p14:tracePt t="35428" x="3773488" y="4457700"/>
          <p14:tracePt t="35430" x="3806825" y="4441825"/>
          <p14:tracePt t="35432" x="3830638" y="4433888"/>
          <p14:tracePt t="35434" x="3871913" y="4418013"/>
          <p14:tracePt t="35436" x="3903663" y="4400550"/>
          <p14:tracePt t="35438" x="3944938" y="4384675"/>
          <p14:tracePt t="35440" x="3968750" y="4384675"/>
          <p14:tracePt t="35442" x="3994150" y="4368800"/>
          <p14:tracePt t="35444" x="4025900" y="4352925"/>
          <p14:tracePt t="35446" x="4049713" y="4344988"/>
          <p14:tracePt t="35449" x="4075113" y="4327525"/>
          <p14:tracePt t="35450" x="4098925" y="4311650"/>
          <p14:tracePt t="35452" x="4124325" y="4311650"/>
          <p14:tracePt t="35454" x="4140200" y="4295775"/>
          <p14:tracePt t="35457" x="4164013" y="4287838"/>
          <p14:tracePt t="35458" x="4179888" y="4270375"/>
          <p14:tracePt t="35460" x="4197350" y="4262438"/>
          <p14:tracePt t="35462" x="4213225" y="4254500"/>
          <p14:tracePt t="35464" x="4229100" y="4238625"/>
          <p14:tracePt t="35466" x="4237038" y="4238625"/>
          <p14:tracePt t="35468" x="4254500" y="4230688"/>
          <p14:tracePt t="35470" x="4262438" y="4222750"/>
          <p14:tracePt t="35472" x="4270375" y="4214813"/>
          <p14:tracePt t="35474" x="4278313" y="4205288"/>
          <p14:tracePt t="35477" x="4286250" y="4197350"/>
          <p14:tracePt t="35480" x="4294188" y="4189413"/>
          <p14:tracePt t="35482" x="4294188" y="4181475"/>
          <p14:tracePt t="35484" x="4302125" y="4181475"/>
          <p14:tracePt t="35488" x="4302125" y="4173538"/>
          <p14:tracePt t="35494" x="4302125" y="4165600"/>
          <p14:tracePt t="35500" x="4302125" y="4157663"/>
          <p14:tracePt t="35506" x="4302125" y="4149725"/>
          <p14:tracePt t="35510" x="4302125" y="4140200"/>
          <p14:tracePt t="35526" x="4302125" y="4132263"/>
          <p14:tracePt t="35536" x="4294188" y="4124325"/>
          <p14:tracePt t="35543" x="4294188" y="4116388"/>
          <p14:tracePt t="35546" x="4286250" y="4108450"/>
          <p14:tracePt t="35550" x="4278313" y="4108450"/>
          <p14:tracePt t="35554" x="4270375" y="4100513"/>
          <p14:tracePt t="35558" x="4262438" y="4100513"/>
          <p14:tracePt t="35562" x="4254500" y="4092575"/>
          <p14:tracePt t="35566" x="4244975" y="4092575"/>
          <p14:tracePt t="35569" x="4237038" y="4084638"/>
          <p14:tracePt t="35572" x="4229100" y="4075113"/>
          <p14:tracePt t="35576" x="4221163" y="4067175"/>
          <p14:tracePt t="35578" x="4213225" y="4067175"/>
          <p14:tracePt t="35580" x="4205288" y="4067175"/>
          <p14:tracePt t="35582" x="4197350" y="4067175"/>
          <p14:tracePt t="35586" x="4179888" y="4059238"/>
          <p14:tracePt t="35588" x="4171950" y="4051300"/>
          <p14:tracePt t="35590" x="4164013" y="4051300"/>
          <p14:tracePt t="35592" x="4164013" y="4043363"/>
          <p14:tracePt t="35594" x="4156075" y="4043363"/>
          <p14:tracePt t="35596" x="4148138" y="4043363"/>
          <p14:tracePt t="35599" x="4140200" y="4035425"/>
          <p14:tracePt t="35600" x="4132263" y="4035425"/>
          <p14:tracePt t="35602" x="4124325" y="4035425"/>
          <p14:tracePt t="35604" x="4114800" y="4035425"/>
          <p14:tracePt t="35606" x="4106863" y="4027488"/>
          <p14:tracePt t="35608" x="4098925" y="4027488"/>
          <p14:tracePt t="35610" x="4090988" y="4027488"/>
          <p14:tracePt t="35612" x="4075113" y="4027488"/>
          <p14:tracePt t="35616" x="4067175" y="4027488"/>
          <p14:tracePt t="35618" x="4049713" y="4019550"/>
          <p14:tracePt t="35620" x="4041775" y="4019550"/>
          <p14:tracePt t="35622" x="4033838" y="4019550"/>
          <p14:tracePt t="35624" x="4017963" y="4010025"/>
          <p14:tracePt t="35626" x="4010025" y="4010025"/>
          <p14:tracePt t="35628" x="4002088" y="4010025"/>
          <p14:tracePt t="35630" x="3984625" y="4010025"/>
          <p14:tracePt t="35632" x="3960813" y="4010025"/>
          <p14:tracePt t="35634" x="3944938" y="4002088"/>
          <p14:tracePt t="35636" x="3937000" y="4002088"/>
          <p14:tracePt t="35638" x="3919538" y="3994150"/>
          <p14:tracePt t="35640" x="3903663" y="3994150"/>
          <p14:tracePt t="35642" x="3879850" y="3994150"/>
          <p14:tracePt t="35644" x="3863975" y="3994150"/>
          <p14:tracePt t="35646" x="3846513" y="3994150"/>
          <p14:tracePt t="35648" x="3830638" y="3994150"/>
          <p14:tracePt t="35650" x="3814763" y="3986213"/>
          <p14:tracePt t="35652" x="3798888" y="3986213"/>
          <p14:tracePt t="35654" x="3773488" y="3986213"/>
          <p14:tracePt t="35656" x="3757613" y="3986213"/>
          <p14:tracePt t="35658" x="3741738" y="3986213"/>
          <p14:tracePt t="35660" x="3725863" y="3986213"/>
          <p14:tracePt t="35663" x="3708400" y="3986213"/>
          <p14:tracePt t="35664" x="3692525" y="3986213"/>
          <p14:tracePt t="35666" x="3676650" y="3986213"/>
          <p14:tracePt t="35668" x="3660775" y="3986213"/>
          <p14:tracePt t="35671" x="3635375" y="3986213"/>
          <p14:tracePt t="35672" x="3619500" y="3986213"/>
          <p14:tracePt t="35674" x="3603625" y="3986213"/>
          <p14:tracePt t="35677" x="3586163" y="3986213"/>
          <p14:tracePt t="35678" x="3562350" y="3986213"/>
          <p14:tracePt t="35680" x="3546475" y="3986213"/>
          <p14:tracePt t="35682" x="3530600" y="3986213"/>
          <p14:tracePt t="35684" x="3505200" y="3986213"/>
          <p14:tracePt t="35686" x="3489325" y="3986213"/>
          <p14:tracePt t="35688" x="3465513" y="3986213"/>
          <p14:tracePt t="35690" x="3440113" y="3986213"/>
          <p14:tracePt t="35692" x="3416300" y="3986213"/>
          <p14:tracePt t="35694" x="3390900" y="3986213"/>
          <p14:tracePt t="35696" x="3367088" y="3986213"/>
          <p14:tracePt t="35698" x="3343275" y="3986213"/>
          <p14:tracePt t="35700" x="3325813" y="3986213"/>
          <p14:tracePt t="35702" x="3302000" y="3986213"/>
          <p14:tracePt t="35704" x="3278188" y="3986213"/>
          <p14:tracePt t="35706" x="3260725" y="3986213"/>
          <p14:tracePt t="35708" x="3236913" y="3986213"/>
          <p14:tracePt t="35710" x="3221038" y="3986213"/>
          <p14:tracePt t="35712" x="3197225" y="3986213"/>
          <p14:tracePt t="35714" x="3179763" y="3986213"/>
          <p14:tracePt t="35716" x="3163888" y="3986213"/>
          <p14:tracePt t="35718" x="3148013" y="3986213"/>
          <p14:tracePt t="35720" x="3132138" y="3986213"/>
          <p14:tracePt t="35722" x="3106738" y="3986213"/>
          <p14:tracePt t="35725" x="3090863" y="3986213"/>
          <p14:tracePt t="35726" x="3082925" y="3986213"/>
          <p14:tracePt t="35728" x="3067050" y="3986213"/>
          <p14:tracePt t="35730" x="3057525" y="3986213"/>
          <p14:tracePt t="35732" x="3041650" y="3986213"/>
          <p14:tracePt t="35734" x="3033713" y="3986213"/>
          <p14:tracePt t="35736" x="3017838" y="3986213"/>
          <p14:tracePt t="35738" x="3009900" y="3986213"/>
          <p14:tracePt t="35740" x="2992438" y="3986213"/>
          <p14:tracePt t="35743" x="2984500" y="3986213"/>
          <p14:tracePt t="35744" x="2976563" y="3986213"/>
          <p14:tracePt t="35746" x="2968625" y="3994150"/>
          <p14:tracePt t="35748" x="2960688" y="3994150"/>
          <p14:tracePt t="35750" x="2952750" y="3994150"/>
          <p14:tracePt t="35752" x="2936875" y="3994150"/>
          <p14:tracePt t="35756" x="2927350" y="3994150"/>
          <p14:tracePt t="35758" x="2911475" y="3994150"/>
          <p14:tracePt t="35762" x="2903538" y="3994150"/>
          <p14:tracePt t="35764" x="2895600" y="3994150"/>
          <p14:tracePt t="35766" x="2887663" y="3994150"/>
          <p14:tracePt t="35768" x="2871788" y="3994150"/>
          <p14:tracePt t="35771" x="2871788" y="4002088"/>
          <p14:tracePt t="35772" x="2862263" y="4002088"/>
          <p14:tracePt t="35774" x="2846388" y="4002088"/>
          <p14:tracePt t="35776" x="2838450" y="4002088"/>
          <p14:tracePt t="35778" x="2830513" y="4010025"/>
          <p14:tracePt t="35780" x="2814638" y="4010025"/>
          <p14:tracePt t="35782" x="2806700" y="4010025"/>
          <p14:tracePt t="35784" x="2797175" y="4010025"/>
          <p14:tracePt t="35786" x="2781300" y="4010025"/>
          <p14:tracePt t="35788" x="2773363" y="4010025"/>
          <p14:tracePt t="35790" x="2765425" y="4010025"/>
          <p14:tracePt t="35792" x="2749550" y="4019550"/>
          <p14:tracePt t="35794" x="2732088" y="4027488"/>
          <p14:tracePt t="35796" x="2716213" y="4027488"/>
          <p14:tracePt t="35798" x="2708275" y="4027488"/>
          <p14:tracePt t="35800" x="2692400" y="4027488"/>
          <p14:tracePt t="35802" x="2676525" y="4035425"/>
          <p14:tracePt t="35804" x="2659063" y="4043363"/>
          <p14:tracePt t="35806" x="2643188" y="4043363"/>
          <p14:tracePt t="35808" x="2627313" y="4051300"/>
          <p14:tracePt t="35810" x="2619375" y="4051300"/>
          <p14:tracePt t="35812" x="2593975" y="4051300"/>
          <p14:tracePt t="35814" x="2578100" y="4051300"/>
          <p14:tracePt t="35816" x="2562225" y="4051300"/>
          <p14:tracePt t="35818" x="2546350" y="4059238"/>
          <p14:tracePt t="35821" x="2528888" y="4059238"/>
          <p14:tracePt t="35824" x="2513013" y="4067175"/>
          <p14:tracePt t="35826" x="2473325" y="4075113"/>
          <p14:tracePt t="35828" x="2455863" y="4075113"/>
          <p14:tracePt t="35830" x="2439988" y="4075113"/>
          <p14:tracePt t="35832" x="2424113" y="4084638"/>
          <p14:tracePt t="35834" x="2398713" y="4092575"/>
          <p14:tracePt t="35836" x="2382838" y="4092575"/>
          <p14:tracePt t="35838" x="2359025" y="4092575"/>
          <p14:tracePt t="35840" x="2333625" y="4100513"/>
          <p14:tracePt t="35842" x="2317750" y="4108450"/>
          <p14:tracePt t="35844" x="2293938" y="4108450"/>
          <p14:tracePt t="35846" x="2268538" y="4116388"/>
          <p14:tracePt t="35848" x="2244725" y="4116388"/>
          <p14:tracePt t="35850" x="2220913" y="4116388"/>
          <p14:tracePt t="35852" x="2195513" y="4116388"/>
          <p14:tracePt t="35854" x="2171700" y="4124325"/>
          <p14:tracePt t="35856" x="2147888" y="4124325"/>
          <p14:tracePt t="35858" x="2114550" y="4132263"/>
          <p14:tracePt t="35860" x="2090738" y="4132263"/>
          <p14:tracePt t="35862" x="2057400" y="4140200"/>
          <p14:tracePt t="35864" x="2033588" y="4149725"/>
          <p14:tracePt t="35866" x="1992313" y="4149725"/>
          <p14:tracePt t="35868" x="1968500" y="4149725"/>
          <p14:tracePt t="35870" x="1943100" y="4149725"/>
          <p14:tracePt t="35872" x="1919288" y="4157663"/>
          <p14:tracePt t="35874" x="1895475" y="4165600"/>
          <p14:tracePt t="35876" x="1870075" y="4165600"/>
          <p14:tracePt t="35878" x="1846263" y="4173538"/>
          <p14:tracePt t="35880" x="1822450" y="4173538"/>
          <p14:tracePt t="35882" x="1797050" y="4173538"/>
          <p14:tracePt t="35884" x="1773238" y="4173538"/>
          <p14:tracePt t="35886" x="1749425" y="4181475"/>
          <p14:tracePt t="35888" x="1731963" y="4181475"/>
          <p14:tracePt t="35890" x="1716088" y="4189413"/>
          <p14:tracePt t="35892" x="1700213" y="4189413"/>
          <p14:tracePt t="35894" x="1674813" y="4189413"/>
          <p14:tracePt t="35896" x="1666875" y="4189413"/>
          <p14:tracePt t="35898" x="1658938" y="4189413"/>
          <p14:tracePt t="35900" x="1643063" y="4189413"/>
          <p14:tracePt t="35902" x="1627188" y="4197350"/>
          <p14:tracePt t="35904" x="1619250" y="4197350"/>
          <p14:tracePt t="35906" x="1609725" y="4197350"/>
          <p14:tracePt t="35908" x="1601788" y="4197350"/>
          <p14:tracePt t="35910" x="1593850" y="4197350"/>
          <p14:tracePt t="35912" x="1585913" y="4197350"/>
          <p14:tracePt t="35916" x="1577975" y="4197350"/>
          <p14:tracePt t="35918" x="1570038" y="4197350"/>
          <p14:tracePt t="35920" x="1562100" y="4197350"/>
          <p14:tracePt t="35926" x="1554163" y="4197350"/>
          <p14:tracePt t="35936" x="1544638" y="4197350"/>
          <p14:tracePt t="35962" x="1536700" y="4197350"/>
          <p14:tracePt t="36034" x="1536700" y="4205288"/>
          <p14:tracePt t="36058" x="1544638" y="4205288"/>
          <p14:tracePt t="36062" x="1544638" y="4214813"/>
          <p14:tracePt t="36066" x="1544638" y="4222750"/>
          <p14:tracePt t="36069" x="1554163" y="4222750"/>
          <p14:tracePt t="36086" x="1554163" y="4230688"/>
          <p14:tracePt t="36090" x="1562100" y="4230688"/>
          <p14:tracePt t="36100" x="1562100" y="4238625"/>
          <p14:tracePt t="36114" x="1570038" y="4238625"/>
          <p14:tracePt t="36124" x="1570038" y="4246563"/>
          <p14:tracePt t="36132" x="1577975" y="4254500"/>
          <p14:tracePt t="36142" x="1577975" y="4262438"/>
          <p14:tracePt t="36146" x="1585913" y="4262438"/>
          <p14:tracePt t="36158" x="1585913" y="4270375"/>
          <p14:tracePt t="36163" x="1593850" y="4270375"/>
          <p14:tracePt t="36172" x="1601788" y="4270375"/>
          <p14:tracePt t="36176" x="1601788" y="4279900"/>
          <p14:tracePt t="36188" x="1609725" y="4279900"/>
          <p14:tracePt t="36192" x="1609725" y="4287838"/>
          <p14:tracePt t="36197" x="1609725" y="4295775"/>
          <p14:tracePt t="36198" x="1619250" y="4295775"/>
          <p14:tracePt t="36206" x="1619250" y="4303713"/>
          <p14:tracePt t="36220" x="1627188" y="4311650"/>
          <p14:tracePt t="36228" x="1627188" y="4319588"/>
          <p14:tracePt t="36231" x="1635125" y="4327525"/>
          <p14:tracePt t="36236" x="1635125" y="4335463"/>
          <p14:tracePt t="36242" x="1635125" y="4344988"/>
          <p14:tracePt t="36246" x="1635125" y="4352925"/>
          <p14:tracePt t="36249" x="1635125" y="4360863"/>
          <p14:tracePt t="36252" x="1635125" y="4368800"/>
          <p14:tracePt t="36256" x="1635125" y="4376738"/>
          <p14:tracePt t="36260" x="1635125" y="4384675"/>
          <p14:tracePt t="36262" x="1643063" y="4392613"/>
          <p14:tracePt t="36266" x="1643063" y="4400550"/>
          <p14:tracePt t="36270" x="1643063" y="4410075"/>
          <p14:tracePt t="36274" x="1643063" y="4418013"/>
          <p14:tracePt t="36276" x="1643063" y="4425950"/>
          <p14:tracePt t="36278" x="1651000" y="4425950"/>
          <p14:tracePt t="36280" x="1651000" y="4433888"/>
          <p14:tracePt t="36286" x="1651000" y="4441825"/>
          <p14:tracePt t="36292" x="1651000" y="4449763"/>
          <p14:tracePt t="36294" x="1651000" y="4457700"/>
          <p14:tracePt t="36296" x="1658938" y="4457700"/>
          <p14:tracePt t="36300" x="1658938" y="4465638"/>
          <p14:tracePt t="36302" x="1666875" y="4465638"/>
          <p14:tracePt t="36304" x="1666875" y="4475163"/>
          <p14:tracePt t="36312" x="1666875" y="4483100"/>
          <p14:tracePt t="36315" x="1674813" y="4483100"/>
          <p14:tracePt t="36317" x="1674813" y="4491038"/>
          <p14:tracePt t="36320" x="1684338" y="4491038"/>
          <p14:tracePt t="36324" x="1684338" y="4498975"/>
          <p14:tracePt t="36328" x="1692275" y="4498975"/>
          <p14:tracePt t="36332" x="1700213" y="4498975"/>
          <p14:tracePt t="36336" x="1708150" y="4498975"/>
          <p14:tracePt t="36338" x="1708150" y="4506913"/>
          <p14:tracePt t="36342" x="1716088" y="4506913"/>
          <p14:tracePt t="36344" x="1716088" y="4514850"/>
          <p14:tracePt t="36346" x="1724025" y="4514850"/>
          <p14:tracePt t="36350" x="1731963" y="4514850"/>
          <p14:tracePt t="36352" x="1739900" y="4514850"/>
          <p14:tracePt t="36356" x="1749425" y="4514850"/>
          <p14:tracePt t="36360" x="1757363" y="4514850"/>
          <p14:tracePt t="36362" x="1765300" y="4514850"/>
          <p14:tracePt t="36364" x="1773238" y="4514850"/>
          <p14:tracePt t="36366" x="1773238" y="4522788"/>
          <p14:tracePt t="36368" x="1789113" y="4522788"/>
          <p14:tracePt t="36370" x="1797050" y="4522788"/>
          <p14:tracePt t="36372" x="1797050" y="4530725"/>
          <p14:tracePt t="36374" x="1804988" y="4530725"/>
          <p14:tracePt t="36376" x="1814513" y="4530725"/>
          <p14:tracePt t="36379" x="1822450" y="4530725"/>
          <p14:tracePt t="36380" x="1838325" y="4530725"/>
          <p14:tracePt t="36383" x="1846263" y="4530725"/>
          <p14:tracePt t="36384" x="1854200" y="4530725"/>
          <p14:tracePt t="36386" x="1870075" y="4530725"/>
          <p14:tracePt t="36388" x="1879600" y="4530725"/>
          <p14:tracePt t="36390" x="1887538" y="4540250"/>
          <p14:tracePt t="36392" x="1903413" y="4540250"/>
          <p14:tracePt t="36394" x="1911350" y="4540250"/>
          <p14:tracePt t="36396" x="1927225" y="4540250"/>
          <p14:tracePt t="36398" x="1935163" y="4540250"/>
          <p14:tracePt t="36400" x="1952625" y="4548188"/>
          <p14:tracePt t="36402" x="1960563" y="4548188"/>
          <p14:tracePt t="36404" x="1968500" y="4548188"/>
          <p14:tracePt t="36406" x="1984375" y="4548188"/>
          <p14:tracePt t="36408" x="1992313" y="4548188"/>
          <p14:tracePt t="36410" x="2000250" y="4548188"/>
          <p14:tracePt t="36412" x="2017713" y="4548188"/>
          <p14:tracePt t="36414" x="2025650" y="4548188"/>
          <p14:tracePt t="36416" x="2041525" y="4548188"/>
          <p14:tracePt t="36418" x="2049463" y="4548188"/>
          <p14:tracePt t="36420" x="2057400" y="4548188"/>
          <p14:tracePt t="36422" x="2073275" y="4548188"/>
          <p14:tracePt t="36425" x="2098675" y="4548188"/>
          <p14:tracePt t="36426" x="2106613" y="4548188"/>
          <p14:tracePt t="36428" x="2114550" y="4548188"/>
          <p14:tracePt t="36430" x="2130425" y="4548188"/>
          <p14:tracePt t="36432" x="2147888" y="4548188"/>
          <p14:tracePt t="36434" x="2163763" y="4548188"/>
          <p14:tracePt t="36436" x="2171700" y="4548188"/>
          <p14:tracePt t="36438" x="2187575" y="4548188"/>
          <p14:tracePt t="36441" x="2203450" y="4548188"/>
          <p14:tracePt t="36442" x="2220913" y="4548188"/>
          <p14:tracePt t="36444" x="2236788" y="4548188"/>
          <p14:tracePt t="36446" x="2244725" y="4548188"/>
          <p14:tracePt t="36448" x="2260600" y="4548188"/>
          <p14:tracePt t="36450" x="2268538" y="4548188"/>
          <p14:tracePt t="36452" x="2293938" y="4548188"/>
          <p14:tracePt t="36454" x="2309813" y="4548188"/>
          <p14:tracePt t="36456" x="2317750" y="4548188"/>
          <p14:tracePt t="36458" x="2333625" y="4548188"/>
          <p14:tracePt t="36461" x="2343150" y="4548188"/>
          <p14:tracePt t="36462" x="2359025" y="4548188"/>
          <p14:tracePt t="36464" x="2374900" y="4548188"/>
          <p14:tracePt t="36466" x="2382838" y="4548188"/>
          <p14:tracePt t="36468" x="2390775" y="4548188"/>
          <p14:tracePt t="36470" x="2408238" y="4548188"/>
          <p14:tracePt t="36473" x="2416175" y="4548188"/>
          <p14:tracePt t="36474" x="2424113" y="4548188"/>
          <p14:tracePt t="36476" x="2439988" y="4548188"/>
          <p14:tracePt t="36478" x="2447925" y="4548188"/>
          <p14:tracePt t="36480" x="2455863" y="4548188"/>
          <p14:tracePt t="36482" x="2463800" y="4548188"/>
          <p14:tracePt t="36484" x="2481263" y="4548188"/>
          <p14:tracePt t="36486" x="2489200" y="4548188"/>
          <p14:tracePt t="36490" x="2497138" y="4548188"/>
          <p14:tracePt t="36492" x="2505075" y="4548188"/>
          <p14:tracePt t="36494" x="2513013" y="4548188"/>
          <p14:tracePt t="36496" x="2520950" y="4548188"/>
          <p14:tracePt t="36498" x="2528888" y="4548188"/>
          <p14:tracePt t="36500" x="2538413" y="4548188"/>
          <p14:tracePt t="36503" x="2546350" y="4548188"/>
          <p14:tracePt t="36504" x="2554288" y="4548188"/>
          <p14:tracePt t="36506" x="2570163" y="4548188"/>
          <p14:tracePt t="36508" x="2578100" y="4548188"/>
          <p14:tracePt t="36510" x="2586038" y="4548188"/>
          <p14:tracePt t="36512" x="2601913" y="4548188"/>
          <p14:tracePt t="36514" x="2619375" y="4548188"/>
          <p14:tracePt t="36516" x="2643188" y="4548188"/>
          <p14:tracePt t="36518" x="2659063" y="4548188"/>
          <p14:tracePt t="36520" x="2676525" y="4548188"/>
          <p14:tracePt t="36522" x="2700338" y="4556125"/>
          <p14:tracePt t="36524" x="2724150" y="4556125"/>
          <p14:tracePt t="36526" x="2749550" y="4556125"/>
          <p14:tracePt t="36528" x="2773363" y="4556125"/>
          <p14:tracePt t="36530" x="2797175" y="4564063"/>
          <p14:tracePt t="36532" x="2822575" y="4564063"/>
          <p14:tracePt t="36534" x="2854325" y="4564063"/>
          <p14:tracePt t="36536" x="2879725" y="4564063"/>
          <p14:tracePt t="36538" x="2911475" y="4564063"/>
          <p14:tracePt t="36541" x="2944813" y="4564063"/>
          <p14:tracePt t="36542" x="2976563" y="4564063"/>
          <p14:tracePt t="36544" x="3009900" y="4564063"/>
          <p14:tracePt t="36546" x="3041650" y="4564063"/>
          <p14:tracePt t="36548" x="3082925" y="4564063"/>
          <p14:tracePt t="36550" x="3114675" y="4564063"/>
          <p14:tracePt t="36552" x="3148013" y="4564063"/>
          <p14:tracePt t="36554" x="3179763" y="4564063"/>
          <p14:tracePt t="36556" x="3213100" y="4564063"/>
          <p14:tracePt t="36558" x="3244850" y="4564063"/>
          <p14:tracePt t="36560" x="3278188" y="4564063"/>
          <p14:tracePt t="36562" x="3302000" y="4564063"/>
          <p14:tracePt t="36564" x="3325813" y="4564063"/>
          <p14:tracePt t="36566" x="3359150" y="4564063"/>
          <p14:tracePt t="36568" x="3382963" y="4564063"/>
          <p14:tracePt t="36570" x="3408363" y="4564063"/>
          <p14:tracePt t="36572" x="3432175" y="4564063"/>
          <p14:tracePt t="36574" x="3455988" y="4564063"/>
          <p14:tracePt t="36576" x="3481388" y="4564063"/>
          <p14:tracePt t="36578" x="3505200" y="4564063"/>
          <p14:tracePt t="36580" x="3521075" y="4564063"/>
          <p14:tracePt t="36582" x="3546475" y="4564063"/>
          <p14:tracePt t="36584" x="3562350" y="4564063"/>
          <p14:tracePt t="36586" x="3578225" y="4564063"/>
          <p14:tracePt t="36588" x="3586163" y="4564063"/>
          <p14:tracePt t="36590" x="3595688" y="4564063"/>
          <p14:tracePt t="36592" x="3611563" y="4564063"/>
          <p14:tracePt t="36594" x="3619500" y="4564063"/>
          <p14:tracePt t="36596" x="3627438" y="4564063"/>
          <p14:tracePt t="36599" x="3635375" y="4564063"/>
          <p14:tracePt t="36602" x="3651250" y="4564063"/>
          <p14:tracePt t="36604" x="3651250" y="4556125"/>
          <p14:tracePt t="36606" x="3660775" y="4556125"/>
          <p14:tracePt t="36610" x="3668713" y="4556125"/>
          <p14:tracePt t="36622" x="3668713" y="4548188"/>
          <p14:tracePt t="36631" x="3668713" y="4540250"/>
          <p14:tracePt t="36648" x="3668713" y="4530725"/>
          <p14:tracePt t="36660" x="3668713" y="4522788"/>
          <p14:tracePt t="36670" x="3668713" y="4514850"/>
          <p14:tracePt t="36678" x="3668713" y="4506913"/>
          <p14:tracePt t="36684" x="3676650" y="4498975"/>
          <p14:tracePt t="36690" x="3676650" y="4491038"/>
          <p14:tracePt t="36694" x="3684588" y="4483100"/>
          <p14:tracePt t="36698" x="3684588" y="4475163"/>
          <p14:tracePt t="36702" x="3692525" y="4475163"/>
          <p14:tracePt t="36706" x="3700463" y="4465638"/>
          <p14:tracePt t="36710" x="3700463" y="4457700"/>
          <p14:tracePt t="36716" x="3700463" y="4449763"/>
          <p14:tracePt t="36719" x="3700463" y="4441825"/>
          <p14:tracePt t="36720" x="3708400" y="4441825"/>
          <p14:tracePt t="36726" x="3716338" y="4441825"/>
          <p14:tracePt t="36728" x="3716338" y="4433888"/>
          <p14:tracePt t="36732" x="3716338" y="4425950"/>
          <p14:tracePt t="36742" x="3716338" y="4418013"/>
          <p14:tracePt t="36744" x="3716338" y="4410075"/>
          <p14:tracePt t="36752" x="3725863" y="4410075"/>
          <p14:tracePt t="36897" x="3725863" y="4400550"/>
          <p14:tracePt t="37035" x="3725863" y="4392613"/>
          <p14:tracePt t="37395" x="3725863" y="4384675"/>
          <p14:tracePt t="37404" x="3725863" y="4376738"/>
          <p14:tracePt t="37414" x="3725863" y="4368800"/>
          <p14:tracePt t="37416" x="3716338" y="4368800"/>
          <p14:tracePt t="37422" x="3708400" y="4360863"/>
          <p14:tracePt t="37428" x="3708400" y="4352925"/>
          <p14:tracePt t="37430" x="3700463" y="4352925"/>
          <p14:tracePt t="37432" x="3700463" y="4344988"/>
          <p14:tracePt t="37438" x="3700463" y="4335463"/>
          <p14:tracePt t="37442" x="3692525" y="4327525"/>
          <p14:tracePt t="37452" x="3684588" y="4319588"/>
          <p14:tracePt t="37454" x="3684588" y="4311650"/>
          <p14:tracePt t="37462" x="3684588" y="4303713"/>
          <p14:tracePt t="37468" x="3676650" y="4303713"/>
          <p14:tracePt t="37474" x="3676650" y="4295775"/>
          <p14:tracePt t="37486" x="3676650" y="4287838"/>
          <p14:tracePt t="37490" x="3668713" y="4287838"/>
          <p14:tracePt t="37504" x="3668713" y="4279900"/>
          <p14:tracePt t="37514" x="3668713" y="4270375"/>
          <p14:tracePt t="37524" x="3668713" y="4262438"/>
          <p14:tracePt t="37538" x="3660775" y="4254500"/>
          <p14:tracePt t="37548" x="3660775" y="4246563"/>
          <p14:tracePt t="37552" x="3660775" y="4238625"/>
          <p14:tracePt t="37558" x="3660775" y="4230688"/>
          <p14:tracePt t="37566" x="3651250" y="4230688"/>
          <p14:tracePt t="37569" x="3651250" y="4222750"/>
          <p14:tracePt t="37572" x="3643313" y="4222750"/>
          <p14:tracePt t="37574" x="3643313" y="4214813"/>
          <p14:tracePt t="37580" x="3643313" y="4205288"/>
          <p14:tracePt t="37588" x="3643313" y="4197350"/>
          <p14:tracePt t="37606" x="3643313" y="4189413"/>
          <p14:tracePt t="38103" x="3635375" y="4189413"/>
          <p14:tracePt t="38120" x="3635375" y="4197350"/>
          <p14:tracePt t="38133" x="3635375" y="4205288"/>
          <p14:tracePt t="38137" x="3627438" y="4205288"/>
          <p14:tracePt t="38141" x="3627438" y="4214813"/>
          <p14:tracePt t="38145" x="3619500" y="4214813"/>
          <p14:tracePt t="38150" x="3619500" y="4222750"/>
          <p14:tracePt t="38152" x="3611563" y="4222750"/>
          <p14:tracePt t="38154" x="3603625" y="4222750"/>
          <p14:tracePt t="38156" x="3603625" y="4230688"/>
          <p14:tracePt t="38158" x="3595688" y="4230688"/>
          <p14:tracePt t="38160" x="3595688" y="4238625"/>
          <p14:tracePt t="38164" x="3586163" y="4246563"/>
          <p14:tracePt t="38168" x="3578225" y="4246563"/>
          <p14:tracePt t="38170" x="3578225" y="4254500"/>
          <p14:tracePt t="38173" x="3570288" y="4254500"/>
          <p14:tracePt t="38174" x="3570288" y="4262438"/>
          <p14:tracePt t="38178" x="3562350" y="4262438"/>
          <p14:tracePt t="38180" x="3562350" y="4270375"/>
          <p14:tracePt t="38184" x="3562350" y="4279900"/>
          <p14:tracePt t="38186" x="3554413" y="4279900"/>
          <p14:tracePt t="38190" x="3554413" y="4287838"/>
          <p14:tracePt t="38198" x="3554413" y="4295775"/>
          <p14:tracePt t="38206" x="3546475" y="4303713"/>
          <p14:tracePt t="38222" x="3538538" y="4311650"/>
          <p14:tracePt t="38240" x="3538538" y="4319588"/>
          <p14:tracePt t="38248" x="3530600" y="4319588"/>
          <p14:tracePt t="38262" x="3530600" y="4327525"/>
          <p14:tracePt t="38278" x="3521075" y="4327525"/>
          <p14:tracePt t="38328" x="3513138" y="4319588"/>
          <p14:tracePt t="38338" x="3513138" y="4311650"/>
          <p14:tracePt t="38352" x="3513138" y="4303713"/>
          <p14:tracePt t="38360" x="3513138" y="4295775"/>
          <p14:tracePt t="38462" x="3513138" y="4303713"/>
          <p14:tracePt t="38468" x="3513138" y="4311650"/>
          <p14:tracePt t="38472" x="3513138" y="4319588"/>
          <p14:tracePt t="38476" x="3513138" y="4327525"/>
          <p14:tracePt t="38478" x="3505200" y="4335463"/>
          <p14:tracePt t="38480" x="3505200" y="4344988"/>
          <p14:tracePt t="38482" x="3505200" y="4352925"/>
          <p14:tracePt t="38484" x="3497263" y="4360863"/>
          <p14:tracePt t="38486" x="3497263" y="4368800"/>
          <p14:tracePt t="38488" x="3489325" y="4376738"/>
          <p14:tracePt t="38492" x="3489325" y="4384675"/>
          <p14:tracePt t="38496" x="3489325" y="4392613"/>
          <p14:tracePt t="38500" x="3489325" y="4400550"/>
          <p14:tracePt t="38502" x="3489325" y="4410075"/>
          <p14:tracePt t="38518" x="3481388" y="4418013"/>
          <p14:tracePt t="38570" x="3489325" y="4418013"/>
          <p14:tracePt t="38574" x="3497263" y="4418013"/>
          <p14:tracePt t="38576" x="3505200" y="4418013"/>
          <p14:tracePt t="38579" x="3513138" y="4418013"/>
          <p14:tracePt t="38581" x="3530600" y="4418013"/>
          <p14:tracePt t="38583" x="3546475" y="4418013"/>
          <p14:tracePt t="38584" x="3562350" y="4410075"/>
          <p14:tracePt t="38587" x="3578225" y="4400550"/>
          <p14:tracePt t="38588" x="3595688" y="4392613"/>
          <p14:tracePt t="38590" x="3619500" y="4392613"/>
          <p14:tracePt t="38592" x="3643313" y="4384675"/>
          <p14:tracePt t="38594" x="3668713" y="4376738"/>
          <p14:tracePt t="38596" x="3692525" y="4360863"/>
          <p14:tracePt t="38598" x="3716338" y="4352925"/>
          <p14:tracePt t="38600" x="3749675" y="4335463"/>
          <p14:tracePt t="38602" x="3773488" y="4319588"/>
          <p14:tracePt t="38604" x="3798888" y="4311650"/>
          <p14:tracePt t="38607" x="3830638" y="4295775"/>
          <p14:tracePt t="38608" x="3854450" y="4279900"/>
          <p14:tracePt t="38610" x="3879850" y="4270375"/>
          <p14:tracePt t="38612" x="3903663" y="4254500"/>
          <p14:tracePt t="38614" x="3937000" y="4246563"/>
          <p14:tracePt t="38616" x="3960813" y="4222750"/>
          <p14:tracePt t="38618" x="3994150" y="4205288"/>
          <p14:tracePt t="38620" x="4017963" y="4197350"/>
          <p14:tracePt t="38622" x="4041775" y="4181475"/>
          <p14:tracePt t="38624" x="4067175" y="4165600"/>
          <p14:tracePt t="38626" x="4098925" y="4157663"/>
          <p14:tracePt t="38628" x="4124325" y="4140200"/>
          <p14:tracePt t="38630" x="4148138" y="4124325"/>
          <p14:tracePt t="38632" x="4179888" y="4116388"/>
          <p14:tracePt t="38634" x="4205288" y="4100513"/>
          <p14:tracePt t="38636" x="4229100" y="4084638"/>
          <p14:tracePt t="38638" x="4244975" y="4075113"/>
          <p14:tracePt t="38641" x="4278313" y="4059238"/>
          <p14:tracePt t="38642" x="4294188" y="4051300"/>
          <p14:tracePt t="38644" x="4310063" y="4035425"/>
          <p14:tracePt t="38646" x="4327525" y="4035425"/>
          <p14:tracePt t="38648" x="4351338" y="4027488"/>
          <p14:tracePt t="38650" x="4375150" y="4019550"/>
          <p14:tracePt t="38652" x="4392613" y="4010025"/>
          <p14:tracePt t="38654" x="4408488" y="4002088"/>
          <p14:tracePt t="38656" x="4424363" y="3994150"/>
          <p14:tracePt t="38658" x="4440238" y="3986213"/>
          <p14:tracePt t="38660" x="4457700" y="3986213"/>
          <p14:tracePt t="38662" x="4473575" y="3978275"/>
          <p14:tracePt t="38664" x="4489450" y="3970338"/>
          <p14:tracePt t="38666" x="4505325" y="3962400"/>
          <p14:tracePt t="38669" x="4513263" y="3954463"/>
          <p14:tracePt t="38670" x="4522788" y="3944938"/>
          <p14:tracePt t="38672" x="4530725" y="3944938"/>
          <p14:tracePt t="38674" x="4530725" y="3937000"/>
          <p14:tracePt t="38677" x="4538663" y="3937000"/>
          <p14:tracePt t="38679" x="4546600" y="3937000"/>
          <p14:tracePt t="38680" x="4554538" y="3929063"/>
          <p14:tracePt t="38684" x="4562475" y="3929063"/>
          <p14:tracePt t="38688" x="4570413" y="3929063"/>
          <p14:tracePt t="38690" x="4570413" y="3921125"/>
          <p14:tracePt t="38696" x="4570413" y="3913188"/>
          <p14:tracePt t="39281" x="4562475" y="3913188"/>
          <p14:tracePt t="40968" x="4562475" y="3921125"/>
          <p14:tracePt t="41022" x="4562475" y="3929063"/>
          <p14:tracePt t="41037" x="4554538" y="3929063"/>
          <p14:tracePt t="41043" x="4554538" y="3937000"/>
          <p14:tracePt t="41050" x="4546600" y="3937000"/>
          <p14:tracePt t="41054" x="4546600" y="3944938"/>
          <p14:tracePt t="41056" x="4538663" y="3954463"/>
          <p14:tracePt t="41058" x="4530725" y="3954463"/>
          <p14:tracePt t="41060" x="4530725" y="3962400"/>
          <p14:tracePt t="41064" x="4522788" y="3970338"/>
          <p14:tracePt t="41068" x="4513263" y="3978275"/>
          <p14:tracePt t="41071" x="4513263" y="3986213"/>
          <p14:tracePt t="41073" x="4505325" y="3994150"/>
          <p14:tracePt t="41074" x="4497388" y="4002088"/>
          <p14:tracePt t="41076" x="4497388" y="4010025"/>
          <p14:tracePt t="41080" x="4489450" y="4019550"/>
          <p14:tracePt t="41084" x="4481513" y="4035425"/>
          <p14:tracePt t="41087" x="4473575" y="4035425"/>
          <p14:tracePt t="41088" x="4473575" y="4043363"/>
          <p14:tracePt t="41091" x="4465638" y="4051300"/>
          <p14:tracePt t="41093" x="4465638" y="4059238"/>
          <p14:tracePt t="41095" x="4457700" y="4067175"/>
          <p14:tracePt t="41097" x="4449763" y="4067175"/>
          <p14:tracePt t="41098" x="4449763" y="4084638"/>
          <p14:tracePt t="41102" x="4440238" y="4092575"/>
          <p14:tracePt t="41106" x="4432300" y="4100513"/>
          <p14:tracePt t="41110" x="4424363" y="4108450"/>
          <p14:tracePt t="41112" x="4424363" y="4116388"/>
          <p14:tracePt t="41115" x="4416425" y="4116388"/>
          <p14:tracePt t="41117" x="4416425" y="4124325"/>
          <p14:tracePt t="41120" x="4416425" y="4132263"/>
          <p14:tracePt t="41122" x="4408488" y="4132263"/>
          <p14:tracePt t="41125" x="4408488" y="4140200"/>
          <p14:tracePt t="41126" x="4408488" y="4149725"/>
          <p14:tracePt t="41130" x="4400550" y="4149725"/>
          <p14:tracePt t="41132" x="4400550" y="4157663"/>
          <p14:tracePt t="41134" x="4392613" y="4157663"/>
          <p14:tracePt t="41140" x="4384675" y="4165600"/>
          <p14:tracePt t="41142" x="4375150" y="4165600"/>
          <p14:tracePt t="41144" x="4375150" y="4173538"/>
          <p14:tracePt t="41148" x="4367213" y="4181475"/>
          <p14:tracePt t="41152" x="4359275" y="4189413"/>
          <p14:tracePt t="41156" x="4351338" y="4189413"/>
          <p14:tracePt t="41158" x="4343400" y="4197350"/>
          <p14:tracePt t="41162" x="4335463" y="4197350"/>
          <p14:tracePt t="41164" x="4335463" y="4205288"/>
          <p14:tracePt t="41166" x="4327525" y="4205288"/>
          <p14:tracePt t="41170" x="4319588" y="4214813"/>
          <p14:tracePt t="41172" x="4310063" y="4214813"/>
          <p14:tracePt t="41176" x="4302125" y="4214813"/>
          <p14:tracePt t="41178" x="4302125" y="4222750"/>
          <p14:tracePt t="41180" x="4294188" y="4222750"/>
          <p14:tracePt t="41184" x="4278313" y="4230688"/>
          <p14:tracePt t="41186" x="4270375" y="4238625"/>
          <p14:tracePt t="41188" x="4262438" y="4238625"/>
          <p14:tracePt t="41190" x="4244975" y="4238625"/>
          <p14:tracePt t="41194" x="4229100" y="4246563"/>
          <p14:tracePt t="41196" x="4221163" y="4246563"/>
          <p14:tracePt t="41198" x="4213225" y="4246563"/>
          <p14:tracePt t="41200" x="4205288" y="4246563"/>
          <p14:tracePt t="41202" x="4189413" y="4246563"/>
          <p14:tracePt t="41205" x="4179888" y="4254500"/>
          <p14:tracePt t="41207" x="4164013" y="4254500"/>
          <p14:tracePt t="41208" x="4148138" y="4262438"/>
          <p14:tracePt t="41210" x="4132263" y="4262438"/>
          <p14:tracePt t="41212" x="4114800" y="4270375"/>
          <p14:tracePt t="41214" x="4106863" y="4270375"/>
          <p14:tracePt t="41216" x="4090988" y="4270375"/>
          <p14:tracePt t="41218" x="4075113" y="4279900"/>
          <p14:tracePt t="41220" x="4059238" y="4279900"/>
          <p14:tracePt t="41222" x="4049713" y="4287838"/>
          <p14:tracePt t="41224" x="4033838" y="4287838"/>
          <p14:tracePt t="41226" x="4025900" y="4287838"/>
          <p14:tracePt t="41228" x="4017963" y="4287838"/>
          <p14:tracePt t="41230" x="4010025" y="4287838"/>
          <p14:tracePt t="41232" x="3994150" y="4295775"/>
          <p14:tracePt t="41234" x="3984625" y="4303713"/>
          <p14:tracePt t="41236" x="3976688" y="4303713"/>
          <p14:tracePt t="41238" x="3960813" y="4303713"/>
          <p14:tracePt t="41240" x="3952875" y="4311650"/>
          <p14:tracePt t="41242" x="3937000" y="4319588"/>
          <p14:tracePt t="41244" x="3929063" y="4327525"/>
          <p14:tracePt t="41246" x="3919538" y="4327525"/>
          <p14:tracePt t="41248" x="3911600" y="4327525"/>
          <p14:tracePt t="41250" x="3903663" y="4327525"/>
          <p14:tracePt t="41252" x="3895725" y="4327525"/>
          <p14:tracePt t="41254" x="3895725" y="4335463"/>
          <p14:tracePt t="41257" x="3887788" y="4335463"/>
          <p14:tracePt t="41258" x="3879850" y="4335463"/>
          <p14:tracePt t="41260" x="3871913" y="4335463"/>
          <p14:tracePt t="41262" x="3871913" y="4344988"/>
          <p14:tracePt t="41264" x="3863975" y="4344988"/>
          <p14:tracePt t="41268" x="3854450" y="4344988"/>
          <p14:tracePt t="41270" x="3854450" y="4352925"/>
          <p14:tracePt t="41272" x="3846513" y="4352925"/>
          <p14:tracePt t="41316" x="3854450" y="4352925"/>
          <p14:tracePt t="41320" x="3863975" y="4352925"/>
          <p14:tracePt t="41323" x="3871913" y="4352925"/>
          <p14:tracePt t="41324" x="3879850" y="4352925"/>
          <p14:tracePt t="41326" x="3895725" y="4352925"/>
          <p14:tracePt t="41328" x="3911600" y="4352925"/>
          <p14:tracePt t="41330" x="3929063" y="4352925"/>
          <p14:tracePt t="41332" x="3952875" y="4344988"/>
          <p14:tracePt t="41334" x="3976688" y="4335463"/>
          <p14:tracePt t="41336" x="4002088" y="4335463"/>
          <p14:tracePt t="41338" x="4025900" y="4327525"/>
          <p14:tracePt t="41340" x="4067175" y="4319588"/>
          <p14:tracePt t="41342" x="4090988" y="4319588"/>
          <p14:tracePt t="41344" x="4124325" y="4311650"/>
          <p14:tracePt t="41346" x="4156075" y="4303713"/>
          <p14:tracePt t="41349" x="4197350" y="4295775"/>
          <p14:tracePt t="41350" x="4229100" y="4287838"/>
          <p14:tracePt t="41352" x="4262438" y="4279900"/>
          <p14:tracePt t="41355" x="4294188" y="4279900"/>
          <p14:tracePt t="41356" x="4327525" y="4270375"/>
          <p14:tracePt t="41358" x="4351338" y="4262438"/>
          <p14:tracePt t="41360" x="4375150" y="4254500"/>
          <p14:tracePt t="41362" x="4400550" y="4246563"/>
          <p14:tracePt t="41364" x="4424363" y="4246563"/>
          <p14:tracePt t="41366" x="4449763" y="4238625"/>
          <p14:tracePt t="41368" x="4473575" y="4230688"/>
          <p14:tracePt t="41370" x="4505325" y="4222750"/>
          <p14:tracePt t="41372" x="4522788" y="4222750"/>
          <p14:tracePt t="41374" x="4538663" y="4214813"/>
          <p14:tracePt t="41376" x="4554538" y="4214813"/>
          <p14:tracePt t="41378" x="4562475" y="4205288"/>
          <p14:tracePt t="41380" x="4578350" y="4197350"/>
          <p14:tracePt t="41382" x="4587875" y="4197350"/>
          <p14:tracePt t="41384" x="4595813" y="4197350"/>
          <p14:tracePt t="41386" x="4603750" y="4197350"/>
          <p14:tracePt t="41388" x="4611688" y="4189413"/>
          <p14:tracePt t="41394" x="4619625" y="4189413"/>
          <p14:tracePt t="41442" x="4611688" y="4189413"/>
          <p14:tracePt t="41444" x="4603750" y="4189413"/>
          <p14:tracePt t="41446" x="4587875" y="4189413"/>
          <p14:tracePt t="41448" x="4570413" y="4197350"/>
          <p14:tracePt t="41450" x="4554538" y="4197350"/>
          <p14:tracePt t="41452" x="4538663" y="4197350"/>
          <p14:tracePt t="41454" x="4513263" y="4205288"/>
          <p14:tracePt t="41456" x="4473575" y="4214813"/>
          <p14:tracePt t="41458" x="4440238" y="4222750"/>
          <p14:tracePt t="41460" x="4408488" y="4230688"/>
          <p14:tracePt t="41462" x="4367213" y="4238625"/>
          <p14:tracePt t="41464" x="4335463" y="4238625"/>
          <p14:tracePt t="41466" x="4294188" y="4246563"/>
          <p14:tracePt t="41468" x="4254500" y="4254500"/>
          <p14:tracePt t="41470" x="4221163" y="4262438"/>
          <p14:tracePt t="41472" x="4171950" y="4270375"/>
          <p14:tracePt t="41474" x="4140200" y="4279900"/>
          <p14:tracePt t="41476" x="4106863" y="4287838"/>
          <p14:tracePt t="41478" x="4067175" y="4295775"/>
          <p14:tracePt t="41480" x="4033838" y="4295775"/>
          <p14:tracePt t="41482" x="4010025" y="4303713"/>
          <p14:tracePt t="41484" x="3984625" y="4311650"/>
          <p14:tracePt t="41486" x="3960813" y="4319588"/>
          <p14:tracePt t="41489" x="3937000" y="4327525"/>
          <p14:tracePt t="41490" x="3919538" y="4327525"/>
          <p14:tracePt t="41492" x="3903663" y="4327525"/>
          <p14:tracePt t="41494" x="3895725" y="4327525"/>
          <p14:tracePt t="41496" x="3879850" y="4327525"/>
          <p14:tracePt t="41500" x="3879850" y="4335463"/>
          <p14:tracePt t="41502" x="3871913" y="4335463"/>
          <p14:tracePt t="41545" x="3879850" y="4335463"/>
          <p14:tracePt t="41548" x="3887788" y="4335463"/>
          <p14:tracePt t="41552" x="3895725" y="4335463"/>
          <p14:tracePt t="41558" x="3903663" y="4335463"/>
          <p14:tracePt t="41561" x="3911600" y="4335463"/>
          <p14:tracePt t="41562" x="3919538" y="4335463"/>
          <p14:tracePt t="41564" x="3929063" y="4335463"/>
          <p14:tracePt t="41568" x="3937000" y="4335463"/>
          <p14:tracePt t="41570" x="3944938" y="4335463"/>
          <p14:tracePt t="41573" x="3952875" y="4335463"/>
          <p14:tracePt t="41576" x="3968750" y="4335463"/>
          <p14:tracePt t="41580" x="3976688" y="4335463"/>
          <p14:tracePt t="41584" x="3984625" y="4335463"/>
          <p14:tracePt t="41586" x="3994150" y="4335463"/>
          <p14:tracePt t="41588" x="4002088" y="4335463"/>
          <p14:tracePt t="41592" x="4010025" y="4335463"/>
          <p14:tracePt t="41598" x="4017963" y="4335463"/>
          <p14:tracePt t="41602" x="4025900" y="4335463"/>
          <p14:tracePt t="41604" x="4033838" y="4335463"/>
          <p14:tracePt t="41608" x="4041775" y="4335463"/>
          <p14:tracePt t="41616" x="4049713" y="4335463"/>
          <p14:tracePt t="41628" x="4059238" y="4335463"/>
          <p14:tracePt t="41689" x="4067175" y="4335463"/>
          <p14:tracePt t="41729" x="4067175" y="4344988"/>
          <p14:tracePt t="41733" x="4067175" y="4352925"/>
          <p14:tracePt t="41739" x="4075113" y="4352925"/>
          <p14:tracePt t="41746" x="4075113" y="4360863"/>
          <p14:tracePt t="41752" x="4075113" y="4368800"/>
          <p14:tracePt t="41755" x="4083050" y="4368800"/>
          <p14:tracePt t="41759" x="4083050" y="4376738"/>
          <p14:tracePt t="41765" x="4083050" y="4384675"/>
          <p14:tracePt t="41768" x="4090988" y="4392613"/>
          <p14:tracePt t="41772" x="4090988" y="4400550"/>
          <p14:tracePt t="41778" x="4098925" y="4410075"/>
          <p14:tracePt t="41782" x="4098925" y="4418013"/>
          <p14:tracePt t="41784" x="4098925" y="4425950"/>
          <p14:tracePt t="41788" x="4098925" y="4433888"/>
          <p14:tracePt t="41794" x="4098925" y="4441825"/>
          <p14:tracePt t="41798" x="4098925" y="4449763"/>
          <p14:tracePt t="41800" x="4098925" y="4457700"/>
          <p14:tracePt t="41804" x="4098925" y="4465638"/>
          <p14:tracePt t="41813" x="4098925" y="4475163"/>
          <p14:tracePt t="41822" x="4098925" y="4483100"/>
          <p14:tracePt t="41826" x="4098925" y="4491038"/>
          <p14:tracePt t="41832" x="4106863" y="4491038"/>
          <p14:tracePt t="41890" x="4106863" y="4498975"/>
          <p14:tracePt t="41918" x="4106863" y="4506913"/>
          <p14:tracePt t="41947" x="4106863" y="4514850"/>
          <p14:tracePt t="41953" x="4106863" y="4522788"/>
          <p14:tracePt t="41963" x="4098925" y="4522788"/>
          <p14:tracePt t="41969" x="4090988" y="4522788"/>
          <p14:tracePt t="41976" x="4083050" y="4530725"/>
          <p14:tracePt t="41982" x="4075113" y="4530725"/>
          <p14:tracePt t="41988" x="4067175" y="4530725"/>
          <p14:tracePt t="41991" x="4059238" y="4530725"/>
          <p14:tracePt t="41994" x="4049713" y="4530725"/>
          <p14:tracePt t="41998" x="4041775" y="4530725"/>
          <p14:tracePt t="42002" x="4033838" y="4540250"/>
          <p14:tracePt t="42005" x="4025900" y="4540250"/>
          <p14:tracePt t="42008" x="4017963" y="4540250"/>
          <p14:tracePt t="42012" x="4010025" y="4540250"/>
          <p14:tracePt t="42016" x="4002088" y="4540250"/>
          <p14:tracePt t="42018" x="3994150" y="4548188"/>
          <p14:tracePt t="42022" x="3984625" y="4548188"/>
          <p14:tracePt t="42025" x="3984625" y="4556125"/>
          <p14:tracePt t="42026" x="3976688" y="4556125"/>
          <p14:tracePt t="42030" x="3968750" y="4556125"/>
          <p14:tracePt t="42032" x="3960813" y="4556125"/>
          <p14:tracePt t="42034" x="3952875" y="4556125"/>
          <p14:tracePt t="42040" x="3944938" y="4564063"/>
          <p14:tracePt t="42042" x="3937000" y="4564063"/>
          <p14:tracePt t="42045" x="3929063" y="4564063"/>
          <p14:tracePt t="42048" x="3919538" y="4564063"/>
          <p14:tracePt t="42050" x="3919538" y="4572000"/>
          <p14:tracePt t="42052" x="3911600" y="4572000"/>
          <p14:tracePt t="42056" x="3903663" y="4579938"/>
          <p14:tracePt t="42060" x="3903663" y="4587875"/>
          <p14:tracePt t="42062" x="3895725" y="4587875"/>
          <p14:tracePt t="42066" x="3887788" y="4595813"/>
          <p14:tracePt t="42070" x="3879850" y="4603750"/>
          <p14:tracePt t="42072" x="3871913" y="4603750"/>
          <p14:tracePt t="42074" x="3871913" y="4613275"/>
          <p14:tracePt t="42076" x="3863975" y="4621213"/>
          <p14:tracePt t="42078" x="3854450" y="4621213"/>
          <p14:tracePt t="42080" x="3854450" y="4629150"/>
          <p14:tracePt t="42082" x="3838575" y="4629150"/>
          <p14:tracePt t="42084" x="3838575" y="4637088"/>
          <p14:tracePt t="42086" x="3822700" y="4645025"/>
          <p14:tracePt t="42088" x="3814763" y="4645025"/>
          <p14:tracePt t="42091" x="3806825" y="4660900"/>
          <p14:tracePt t="42092" x="3781425" y="4660900"/>
          <p14:tracePt t="42094" x="3773488" y="4668838"/>
          <p14:tracePt t="42096" x="3765550" y="4686300"/>
          <p14:tracePt t="42098" x="3741738" y="4694238"/>
          <p14:tracePt t="42100" x="3725863" y="4710113"/>
          <p14:tracePt t="42102" x="3708400" y="4718050"/>
          <p14:tracePt t="42104" x="3692525" y="4733925"/>
          <p14:tracePt t="42106" x="3668713" y="4743450"/>
          <p14:tracePt t="42109" x="3643313" y="4759325"/>
          <p14:tracePt t="42110" x="3619500" y="4767263"/>
          <p14:tracePt t="42112" x="3603625" y="4783138"/>
          <p14:tracePt t="42114" x="3578225" y="4791075"/>
          <p14:tracePt t="42116" x="3546475" y="4808538"/>
          <p14:tracePt t="42118" x="3530600" y="4816475"/>
          <p14:tracePt t="42120" x="3505200" y="4840288"/>
          <p14:tracePt t="42122" x="3481388" y="4856163"/>
          <p14:tracePt t="42124" x="3448050" y="4873625"/>
          <p14:tracePt t="42126" x="3424238" y="4897438"/>
          <p14:tracePt t="42128" x="3382963" y="4913313"/>
          <p14:tracePt t="42130" x="3359150" y="4929188"/>
          <p14:tracePt t="42132" x="3317875" y="4946650"/>
          <p14:tracePt t="42134" x="3294063" y="4970463"/>
          <p14:tracePt t="42136" x="3252788" y="4978400"/>
          <p14:tracePt t="42138" x="3228975" y="4994275"/>
          <p14:tracePt t="42140" x="3187700" y="5011738"/>
          <p14:tracePt t="42142" x="3163888" y="5019675"/>
          <p14:tracePt t="42144" x="3132138" y="5043488"/>
          <p14:tracePt t="42146" x="3098800" y="5059363"/>
          <p14:tracePt t="42148" x="3074988" y="5076825"/>
          <p14:tracePt t="42150" x="3041650" y="5092700"/>
          <p14:tracePt t="42152" x="3009900" y="5116513"/>
          <p14:tracePt t="42154" x="2968625" y="5133975"/>
          <p14:tracePt t="42156" x="2944813" y="5141913"/>
          <p14:tracePt t="42158" x="2911475" y="5157788"/>
          <p14:tracePt t="42160" x="2887663" y="5173663"/>
          <p14:tracePt t="42162" x="2862263" y="5181600"/>
          <p14:tracePt t="42164" x="2830513" y="5199063"/>
          <p14:tracePt t="42166" x="2806700" y="5207000"/>
          <p14:tracePt t="42168" x="2789238" y="5214938"/>
          <p14:tracePt t="42170" x="2765425" y="5230813"/>
          <p14:tracePt t="42172" x="2749550" y="5238750"/>
          <p14:tracePt t="42174" x="2732088" y="5238750"/>
          <p14:tracePt t="42176" x="2708275" y="5246688"/>
          <p14:tracePt t="42178" x="2684463" y="5254625"/>
          <p14:tracePt t="42180" x="2667000" y="5264150"/>
          <p14:tracePt t="42182" x="2651125" y="5272088"/>
          <p14:tracePt t="42184" x="2635250" y="5280025"/>
          <p14:tracePt t="42186" x="2611438" y="5287963"/>
          <p14:tracePt t="42188" x="2593975" y="5287963"/>
          <p14:tracePt t="42190" x="2578100" y="5295900"/>
          <p14:tracePt t="42192" x="2562225" y="5303838"/>
          <p14:tracePt t="42194" x="2554288" y="5303838"/>
          <p14:tracePt t="42196" x="2528888" y="5303838"/>
          <p14:tracePt t="42198" x="2520950" y="5311775"/>
          <p14:tracePt t="42201" x="2513013" y="5311775"/>
          <p14:tracePt t="42202" x="2497138" y="5311775"/>
          <p14:tracePt t="42204" x="2481263" y="5319713"/>
          <p14:tracePt t="42206" x="2463800" y="5319713"/>
          <p14:tracePt t="42208" x="2455863" y="5319713"/>
          <p14:tracePt t="42210" x="2447925" y="5319713"/>
          <p14:tracePt t="42212" x="2424113" y="5329238"/>
          <p14:tracePt t="42214" x="2408238" y="5329238"/>
          <p14:tracePt t="42216" x="2390775" y="5329238"/>
          <p14:tracePt t="42218" x="2374900" y="5329238"/>
          <p14:tracePt t="42220" x="2359025" y="5329238"/>
          <p14:tracePt t="42222" x="2333625" y="5329238"/>
          <p14:tracePt t="42224" x="2317750" y="5329238"/>
          <p14:tracePt t="42226" x="2301875" y="5329238"/>
          <p14:tracePt t="42228" x="2278063" y="5329238"/>
          <p14:tracePt t="42230" x="2260600" y="5329238"/>
          <p14:tracePt t="42232" x="2244725" y="5329238"/>
          <p14:tracePt t="42234" x="2228850" y="5329238"/>
          <p14:tracePt t="42236" x="2212975" y="5329238"/>
          <p14:tracePt t="42238" x="2195513" y="5329238"/>
          <p14:tracePt t="42240" x="2179638" y="5329238"/>
          <p14:tracePt t="42242" x="2163763" y="5329238"/>
          <p14:tracePt t="42244" x="2147888" y="5329238"/>
          <p14:tracePt t="42246" x="2130425" y="5329238"/>
          <p14:tracePt t="42248" x="2122488" y="5329238"/>
          <p14:tracePt t="42250" x="2114550" y="5329238"/>
          <p14:tracePt t="42252" x="2098675" y="5329238"/>
          <p14:tracePt t="42254" x="2090738" y="5329238"/>
          <p14:tracePt t="42256" x="2082800" y="5329238"/>
          <p14:tracePt t="42258" x="2065338" y="5329238"/>
          <p14:tracePt t="42260" x="2057400" y="5329238"/>
          <p14:tracePt t="42262" x="2049463" y="5329238"/>
          <p14:tracePt t="42264" x="2041525" y="5329238"/>
          <p14:tracePt t="42266" x="2033588" y="5329238"/>
          <p14:tracePt t="42268" x="2025650" y="5329238"/>
          <p14:tracePt t="42272" x="2017713" y="5329238"/>
          <p14:tracePt t="42279" x="2008188" y="5329238"/>
          <p14:tracePt t="42284" x="2000250" y="5329238"/>
          <p14:tracePt t="42286" x="1992313" y="5329238"/>
          <p14:tracePt t="42296" x="1984375" y="5329238"/>
          <p14:tracePt t="42300" x="1976438" y="5319713"/>
          <p14:tracePt t="42310" x="1968500" y="5319713"/>
          <p14:tracePt t="42316" x="1960563" y="5319713"/>
          <p14:tracePt t="42330" x="1960563" y="5311775"/>
          <p14:tracePt t="42441" x="1960563" y="5319713"/>
          <p14:tracePt t="42532" x="1968500" y="5319713"/>
          <p14:tracePt t="42550" x="1976438" y="5319713"/>
          <p14:tracePt t="42556" x="1984375" y="5319713"/>
          <p14:tracePt t="42562" x="1992313" y="5319713"/>
          <p14:tracePt t="42565" x="2000250" y="5319713"/>
          <p14:tracePt t="42568" x="2008188" y="5319713"/>
          <p14:tracePt t="42570" x="2017713" y="5319713"/>
          <p14:tracePt t="42572" x="2025650" y="5319713"/>
          <p14:tracePt t="42575" x="2033588" y="5319713"/>
          <p14:tracePt t="42576" x="2041525" y="5311775"/>
          <p14:tracePt t="42579" x="2049463" y="5311775"/>
          <p14:tracePt t="42582" x="2057400" y="5311775"/>
          <p14:tracePt t="42586" x="2065338" y="5311775"/>
          <p14:tracePt t="42588" x="2073275" y="5311775"/>
          <p14:tracePt t="42592" x="2082800" y="5311775"/>
          <p14:tracePt t="42596" x="2090738" y="5311775"/>
          <p14:tracePt t="42600" x="2098675" y="5311775"/>
          <p14:tracePt t="42604" x="2106613" y="5311775"/>
          <p14:tracePt t="42607" x="2114550" y="5311775"/>
          <p14:tracePt t="42614" x="2122488" y="5311775"/>
          <p14:tracePt t="42618" x="2130425" y="5311775"/>
          <p14:tracePt t="42622" x="2138363" y="5311775"/>
          <p14:tracePt t="42624" x="2147888" y="5311775"/>
          <p14:tracePt t="42628" x="2155825" y="5311775"/>
          <p14:tracePt t="42630" x="2163763" y="5311775"/>
          <p14:tracePt t="42634" x="2179638" y="5311775"/>
          <p14:tracePt t="42636" x="2187575" y="5311775"/>
          <p14:tracePt t="42638" x="2195513" y="5311775"/>
          <p14:tracePt t="42640" x="2212975" y="5311775"/>
          <p14:tracePt t="42642" x="2220913" y="5311775"/>
          <p14:tracePt t="42644" x="2228850" y="5311775"/>
          <p14:tracePt t="42647" x="2236788" y="5311775"/>
          <p14:tracePt t="42648" x="2252663" y="5311775"/>
          <p14:tracePt t="42650" x="2260600" y="5311775"/>
          <p14:tracePt t="42652" x="2278063" y="5311775"/>
          <p14:tracePt t="42654" x="2293938" y="5311775"/>
          <p14:tracePt t="42656" x="2309813" y="5311775"/>
          <p14:tracePt t="42658" x="2333625" y="5303838"/>
          <p14:tracePt t="42660" x="2351088" y="5303838"/>
          <p14:tracePt t="42662" x="2366963" y="5303838"/>
          <p14:tracePt t="42664" x="2382838" y="5303838"/>
          <p14:tracePt t="42666" x="2390775" y="5303838"/>
          <p14:tracePt t="42669" x="2408238" y="5295900"/>
          <p14:tracePt t="42671" x="2424113" y="5295900"/>
          <p14:tracePt t="42673" x="2432050" y="5287963"/>
          <p14:tracePt t="42674" x="2439988" y="5287963"/>
          <p14:tracePt t="42677" x="2455863" y="5287963"/>
          <p14:tracePt t="42679" x="2463800" y="5280025"/>
          <p14:tracePt t="42681" x="2473325" y="5280025"/>
          <p14:tracePt t="42682" x="2489200" y="5280025"/>
          <p14:tracePt t="42684" x="2497138" y="5272088"/>
          <p14:tracePt t="42686" x="2505075" y="5272088"/>
          <p14:tracePt t="42688" x="2520950" y="5272088"/>
          <p14:tracePt t="42692" x="2538413" y="5264150"/>
          <p14:tracePt t="42696" x="2546350" y="5254625"/>
          <p14:tracePt t="42698" x="2554288" y="5254625"/>
          <p14:tracePt t="42700" x="2562225" y="5254625"/>
          <p14:tracePt t="42704" x="2570163" y="5246688"/>
          <p14:tracePt t="42708" x="2578100" y="5238750"/>
          <p14:tracePt t="42710" x="2586038" y="5238750"/>
          <p14:tracePt t="42712" x="2593975" y="5238750"/>
          <p14:tracePt t="42714" x="2593975" y="5230813"/>
          <p14:tracePt t="42716" x="2601913" y="5222875"/>
          <p14:tracePt t="42720" x="2611438" y="5214938"/>
          <p14:tracePt t="42726" x="2619375" y="5214938"/>
          <p14:tracePt t="42728" x="2627313" y="5207000"/>
          <p14:tracePt t="42734" x="2635250" y="5207000"/>
          <p14:tracePt t="42737" x="2635250" y="5199063"/>
          <p14:tracePt t="42744" x="2643188" y="5189538"/>
          <p14:tracePt t="42753" x="2643188" y="5181600"/>
          <p14:tracePt t="42786" x="2643188" y="5173663"/>
          <p14:tracePt t="42851" x="2651125" y="5173663"/>
          <p14:tracePt t="42856" x="2659063" y="5173663"/>
          <p14:tracePt t="42866" x="2667000" y="5173663"/>
          <p14:tracePt t="42880" x="2676525" y="5173663"/>
          <p14:tracePt t="42916" x="2684463" y="5173663"/>
          <p14:tracePt t="42926" x="2692400" y="5173663"/>
          <p14:tracePt t="42932" x="2700338" y="5173663"/>
          <p14:tracePt t="42938" x="2708275" y="5173663"/>
          <p14:tracePt t="42948" x="2716213" y="5173663"/>
          <p14:tracePt t="42958" x="2724150" y="5173663"/>
          <p14:tracePt t="42962" x="2732088" y="5173663"/>
          <p14:tracePt t="42970" x="2741613" y="5173663"/>
          <p14:tracePt t="42996" x="2741613" y="5165725"/>
          <p14:tracePt t="43016" x="2741613" y="5157788"/>
          <p14:tracePt t="43020" x="2741613" y="5149850"/>
          <p14:tracePt t="43033" x="2741613" y="5141913"/>
          <p14:tracePt t="43037" x="2741613" y="5133975"/>
          <p14:tracePt t="43040" x="2741613" y="5124450"/>
          <p14:tracePt t="43043" x="2741613" y="5116513"/>
          <p14:tracePt t="43046" x="2741613" y="5108575"/>
          <p14:tracePt t="43052" x="2741613" y="5100638"/>
          <p14:tracePt t="43056" x="2732088" y="5092700"/>
          <p14:tracePt t="43058" x="2732088" y="5084763"/>
          <p14:tracePt t="43060" x="2724150" y="5084763"/>
          <p14:tracePt t="43062" x="2724150" y="5076825"/>
          <p14:tracePt t="43066" x="2724150" y="5068888"/>
          <p14:tracePt t="43068" x="2716213" y="5068888"/>
          <p14:tracePt t="43070" x="2716213" y="5059363"/>
          <p14:tracePt t="43072" x="2716213" y="5051425"/>
          <p14:tracePt t="43078" x="2708275" y="5043488"/>
          <p14:tracePt t="43082" x="2700338" y="5035550"/>
          <p14:tracePt t="43086" x="2700338" y="5027613"/>
          <p14:tracePt t="43090" x="2692400" y="5019675"/>
          <p14:tracePt t="43094" x="2684463" y="5019675"/>
          <p14:tracePt t="43098" x="2684463" y="5011738"/>
          <p14:tracePt t="43104" x="2684463" y="5003800"/>
          <p14:tracePt t="43106" x="2676525" y="5003800"/>
          <p14:tracePt t="43110" x="2667000" y="4994275"/>
          <p14:tracePt t="43118" x="2659063" y="4986338"/>
          <p14:tracePt t="43128" x="2651125" y="4986338"/>
          <p14:tracePt t="43148" x="2651125" y="4978400"/>
          <p14:tracePt t="43166" x="2651125" y="4970463"/>
          <p14:tracePt t="43172" x="2651125" y="4962525"/>
          <p14:tracePt t="43174" x="2651125" y="4954588"/>
          <p14:tracePt t="43177" x="2659063" y="4954588"/>
          <p14:tracePt t="43178" x="2659063" y="4946650"/>
          <p14:tracePt t="43180" x="2667000" y="4938713"/>
          <p14:tracePt t="43182" x="2667000" y="4929188"/>
          <p14:tracePt t="43184" x="2684463" y="4913313"/>
          <p14:tracePt t="43187" x="2692400" y="4905375"/>
          <p14:tracePt t="43188" x="2708275" y="4889500"/>
          <p14:tracePt t="43190" x="2716213" y="4881563"/>
          <p14:tracePt t="43192" x="2732088" y="4873625"/>
          <p14:tracePt t="43194" x="2749550" y="4856163"/>
          <p14:tracePt t="43196" x="2765425" y="4848225"/>
          <p14:tracePt t="43198" x="2781300" y="4824413"/>
          <p14:tracePt t="43200" x="2814638" y="4808538"/>
          <p14:tracePt t="43202" x="2838450" y="4791075"/>
          <p14:tracePt t="43204" x="2871788" y="4767263"/>
          <p14:tracePt t="43206" x="2895600" y="4751388"/>
          <p14:tracePt t="43208" x="2927350" y="4725988"/>
          <p14:tracePt t="43210" x="2952750" y="4718050"/>
          <p14:tracePt t="43212" x="2976563" y="4694238"/>
          <p14:tracePt t="43214" x="3009900" y="4668838"/>
          <p14:tracePt t="43217" x="3033713" y="4652963"/>
          <p14:tracePt t="43218" x="3067050" y="4637088"/>
          <p14:tracePt t="43221" x="3090863" y="4621213"/>
          <p14:tracePt t="43223" x="3114675" y="4603750"/>
          <p14:tracePt t="43224" x="3148013" y="4579938"/>
          <p14:tracePt t="43226" x="3171825" y="4572000"/>
          <p14:tracePt t="43228" x="3197225" y="4556125"/>
          <p14:tracePt t="43230" x="3228975" y="4540250"/>
          <p14:tracePt t="43233" x="3252788" y="4530725"/>
          <p14:tracePt t="43234" x="3278188" y="4514850"/>
          <p14:tracePt t="43236" x="3309938" y="4498975"/>
          <p14:tracePt t="43238" x="3325813" y="4491038"/>
          <p14:tracePt t="43240" x="3343275" y="4475163"/>
          <p14:tracePt t="43242" x="3367088" y="4475163"/>
          <p14:tracePt t="43244" x="3382963" y="4457700"/>
          <p14:tracePt t="43246" x="3408363" y="4449763"/>
          <p14:tracePt t="43248" x="3424238" y="4449763"/>
          <p14:tracePt t="43250" x="3448050" y="4441825"/>
          <p14:tracePt t="43252" x="3465513" y="4441825"/>
          <p14:tracePt t="43254" x="3481388" y="4433888"/>
          <p14:tracePt t="43256" x="3497263" y="4433888"/>
          <p14:tracePt t="43258" x="3513138" y="4425950"/>
          <p14:tracePt t="43260" x="3530600" y="4425950"/>
          <p14:tracePt t="43262" x="3546475" y="4425950"/>
          <p14:tracePt t="43264" x="3562350" y="4425950"/>
          <p14:tracePt t="43266" x="3578225" y="4425950"/>
          <p14:tracePt t="43268" x="3586163" y="4425950"/>
          <p14:tracePt t="43270" x="3611563" y="4425950"/>
          <p14:tracePt t="43272" x="3619500" y="4425950"/>
          <p14:tracePt t="43274" x="3635375" y="4425950"/>
          <p14:tracePt t="43276" x="3651250" y="4425950"/>
          <p14:tracePt t="43279" x="3660775" y="4425950"/>
          <p14:tracePt t="43281" x="3684588" y="4433888"/>
          <p14:tracePt t="43282" x="3692525" y="4441825"/>
          <p14:tracePt t="43284" x="3708400" y="4441825"/>
          <p14:tracePt t="43287" x="3725863" y="4441825"/>
          <p14:tracePt t="43288" x="3741738" y="4449763"/>
          <p14:tracePt t="43290" x="3757613" y="4457700"/>
          <p14:tracePt t="43292" x="3765550" y="4457700"/>
          <p14:tracePt t="43294" x="3790950" y="4465638"/>
          <p14:tracePt t="43296" x="3806825" y="4483100"/>
          <p14:tracePt t="43298" x="3822700" y="4483100"/>
          <p14:tracePt t="43301" x="3830638" y="4491038"/>
          <p14:tracePt t="43302" x="3854450" y="4498975"/>
          <p14:tracePt t="43304" x="3863975" y="4506913"/>
          <p14:tracePt t="43306" x="3879850" y="4522788"/>
          <p14:tracePt t="43308" x="3895725" y="4530725"/>
          <p14:tracePt t="43310" x="3911600" y="4540250"/>
          <p14:tracePt t="43312" x="3919538" y="4548188"/>
          <p14:tracePt t="43314" x="3937000" y="4564063"/>
          <p14:tracePt t="43316" x="3952875" y="4572000"/>
          <p14:tracePt t="43318" x="3960813" y="4587875"/>
          <p14:tracePt t="43320" x="3984625" y="4587875"/>
          <p14:tracePt t="43322" x="3994150" y="4603750"/>
          <p14:tracePt t="43325" x="4002088" y="4613275"/>
          <p14:tracePt t="43327" x="4025900" y="4629150"/>
          <p14:tracePt t="43329" x="4033838" y="4637088"/>
          <p14:tracePt t="43330" x="4041775" y="4645025"/>
          <p14:tracePt t="43332" x="4059238" y="4652963"/>
          <p14:tracePt t="43334" x="4067175" y="4668838"/>
          <p14:tracePt t="43336" x="4083050" y="4678363"/>
          <p14:tracePt t="43338" x="4090988" y="4686300"/>
          <p14:tracePt t="43340" x="4098925" y="4694238"/>
          <p14:tracePt t="43342" x="4106863" y="4702175"/>
          <p14:tracePt t="43344" x="4114800" y="4710113"/>
          <p14:tracePt t="43346" x="4124325" y="4718050"/>
          <p14:tracePt t="43348" x="4132263" y="4718050"/>
          <p14:tracePt t="43350" x="4132263" y="4733925"/>
          <p14:tracePt t="43352" x="4140200" y="4733925"/>
          <p14:tracePt t="43354" x="4140200" y="4743450"/>
          <p14:tracePt t="43356" x="4148138" y="4751388"/>
          <p14:tracePt t="43358" x="4156075" y="4759325"/>
          <p14:tracePt t="43360" x="4156075" y="4767263"/>
          <p14:tracePt t="43362" x="4164013" y="4767263"/>
          <p14:tracePt t="43364" x="4164013" y="4775200"/>
          <p14:tracePt t="43370" x="4164013" y="4783138"/>
          <p14:tracePt t="43373" x="4164013" y="4791075"/>
          <p14:tracePt t="43378" x="4164013" y="4799013"/>
          <p14:tracePt t="43386" x="4164013" y="4808538"/>
          <p14:tracePt t="43390" x="4164013" y="4816475"/>
          <p14:tracePt t="43396" x="4156075" y="4816475"/>
          <p14:tracePt t="43399" x="4148138" y="4816475"/>
          <p14:tracePt t="43402" x="4140200" y="4824413"/>
          <p14:tracePt t="43404" x="4124325" y="4824413"/>
          <p14:tracePt t="43407" x="4114800" y="4824413"/>
          <p14:tracePt t="43408" x="4106863" y="4824413"/>
          <p14:tracePt t="43410" x="4098925" y="4824413"/>
          <p14:tracePt t="43412" x="4075113" y="4824413"/>
          <p14:tracePt t="43414" x="4059238" y="4824413"/>
          <p14:tracePt t="43416" x="4041775" y="4824413"/>
          <p14:tracePt t="43419" x="4025900" y="4832350"/>
          <p14:tracePt t="43420" x="4002088" y="4832350"/>
          <p14:tracePt t="43422" x="3984625" y="4832350"/>
          <p14:tracePt t="43424" x="3960813" y="4840288"/>
          <p14:tracePt t="43426" x="3937000" y="4840288"/>
          <p14:tracePt t="43428" x="3911600" y="4840288"/>
          <p14:tracePt t="43430" x="3887788" y="4840288"/>
          <p14:tracePt t="43432" x="3863975" y="4848225"/>
          <p14:tracePt t="43434" x="3838575" y="4848225"/>
          <p14:tracePt t="43436" x="3814763" y="4848225"/>
          <p14:tracePt t="43438" x="3790950" y="4848225"/>
          <p14:tracePt t="43440" x="3749675" y="4848225"/>
          <p14:tracePt t="43442" x="3725863" y="4848225"/>
          <p14:tracePt t="43444" x="3700463" y="4848225"/>
          <p14:tracePt t="43446" x="3668713" y="4848225"/>
          <p14:tracePt t="43448" x="3643313" y="4856163"/>
          <p14:tracePt t="43450" x="3611563" y="4856163"/>
          <p14:tracePt t="43452" x="3586163" y="4856163"/>
          <p14:tracePt t="43454" x="3562350" y="4856163"/>
          <p14:tracePt t="43457" x="3538538" y="4856163"/>
          <p14:tracePt t="43458" x="3513138" y="4864100"/>
          <p14:tracePt t="43460" x="3497263" y="4864100"/>
          <p14:tracePt t="43462" x="3481388" y="4864100"/>
          <p14:tracePt t="43464" x="3465513" y="4864100"/>
          <p14:tracePt t="43466" x="3455988" y="4864100"/>
          <p14:tracePt t="43468" x="3440113" y="4864100"/>
          <p14:tracePt t="43470" x="3432175" y="4864100"/>
          <p14:tracePt t="43472" x="3424238" y="4864100"/>
          <p14:tracePt t="43564" x="3416300" y="4873625"/>
          <p14:tracePt t="43582" x="3416300" y="4881563"/>
          <p14:tracePt t="43600" x="3424238" y="4881563"/>
          <p14:tracePt t="43602" x="3424238" y="4889500"/>
          <p14:tracePt t="43614" x="3432175" y="4889500"/>
          <p14:tracePt t="43624" x="3440113" y="4889500"/>
          <p14:tracePt t="43626" x="3440113" y="4897438"/>
          <p14:tracePt t="43640" x="3448050" y="4905375"/>
          <p14:tracePt t="43654" x="3455988" y="4905375"/>
          <p14:tracePt t="43658" x="3465513" y="4905375"/>
          <p14:tracePt t="43677" x="3473450" y="4905375"/>
          <p14:tracePt t="43702" x="3481388" y="4905375"/>
          <p14:tracePt t="43712" x="3489325" y="4905375"/>
          <p14:tracePt t="43716" x="3497263" y="4905375"/>
          <p14:tracePt t="43720" x="3497263" y="4897438"/>
          <p14:tracePt t="43722" x="3505200" y="4897438"/>
          <p14:tracePt t="43728" x="3513138" y="4889500"/>
          <p14:tracePt t="43734" x="3521075" y="4881563"/>
          <p14:tracePt t="43740" x="3530600" y="4881563"/>
          <p14:tracePt t="43743" x="3538538" y="4873625"/>
          <p14:tracePt t="43744" x="3538538" y="4864100"/>
          <p14:tracePt t="43751" x="3546475" y="4864100"/>
          <p14:tracePt t="43752" x="3546475" y="4856163"/>
          <p14:tracePt t="43758" x="3554413" y="4848225"/>
          <p14:tracePt t="43764" x="3562350" y="4840288"/>
          <p14:tracePt t="43768" x="3570288" y="4832350"/>
          <p14:tracePt t="43772" x="3570288" y="4824413"/>
          <p14:tracePt t="43776" x="3570288" y="4816475"/>
          <p14:tracePt t="43778" x="3578225" y="4816475"/>
          <p14:tracePt t="43784" x="3578225" y="4808538"/>
          <p14:tracePt t="43786" x="3578225" y="4799013"/>
          <p14:tracePt t="43788" x="3586163" y="4799013"/>
          <p14:tracePt t="43790" x="3586163" y="4791075"/>
          <p14:tracePt t="43794" x="3586163" y="4783138"/>
          <p14:tracePt t="43802" x="3595688" y="4775200"/>
          <p14:tracePt t="43808" x="3595688" y="4767263"/>
          <p14:tracePt t="43810" x="3603625" y="4767263"/>
          <p14:tracePt t="43817" x="3603625" y="4759325"/>
          <p14:tracePt t="43820" x="3611563" y="4759325"/>
          <p14:tracePt t="43835" x="3611563" y="4751388"/>
          <p14:tracePt t="44053" x="3611563" y="4743450"/>
          <p14:tracePt t="44058" x="3611563" y="4733925"/>
          <p14:tracePt t="44069" x="3611563" y="4725988"/>
          <p14:tracePt t="44075" x="3611563" y="4718050"/>
          <p14:tracePt t="44079" x="3611563" y="4710113"/>
          <p14:tracePt t="44080" x="3611563" y="4702175"/>
          <p14:tracePt t="44088" x="3611563" y="4694238"/>
          <p14:tracePt t="44092" x="3611563" y="4686300"/>
          <p14:tracePt t="44098" x="3611563" y="4678363"/>
          <p14:tracePt t="44101" x="3611563" y="4668838"/>
          <p14:tracePt t="44113" x="3611563" y="4660900"/>
          <p14:tracePt t="44120" x="3611563" y="4652963"/>
          <p14:tracePt t="44126" x="3611563" y="4645025"/>
          <p14:tracePt t="44137" x="3611563" y="4637088"/>
          <p14:tracePt t="44140" x="3611563" y="4629150"/>
          <p14:tracePt t="44152" x="3611563" y="4621213"/>
          <p14:tracePt t="44158" x="3611563" y="4613275"/>
          <p14:tracePt t="44162" x="3611563" y="4603750"/>
          <p14:tracePt t="44164" x="3611563" y="4595813"/>
          <p14:tracePt t="44172" x="3611563" y="4587875"/>
          <p14:tracePt t="44176" x="3611563" y="4579938"/>
          <p14:tracePt t="44180" x="3611563" y="4564063"/>
          <p14:tracePt t="44186" x="3611563" y="4556125"/>
          <p14:tracePt t="44189" x="3611563" y="4548188"/>
          <p14:tracePt t="44190" x="3611563" y="4540250"/>
          <p14:tracePt t="44192" x="3611563" y="4530725"/>
          <p14:tracePt t="44196" x="3611563" y="4514850"/>
          <p14:tracePt t="44200" x="3611563" y="4506913"/>
          <p14:tracePt t="44202" x="3611563" y="4498975"/>
          <p14:tracePt t="44204" x="3611563" y="4491038"/>
          <p14:tracePt t="44206" x="3611563" y="4483100"/>
          <p14:tracePt t="44210" x="3611563" y="4465638"/>
          <p14:tracePt t="44214" x="3611563" y="4457700"/>
          <p14:tracePt t="44216" x="3611563" y="4449763"/>
          <p14:tracePt t="44220" x="3611563" y="4441825"/>
          <p14:tracePt t="44223" x="3611563" y="4433888"/>
          <p14:tracePt t="44226" x="3611563" y="4425950"/>
          <p14:tracePt t="44229" x="3611563" y="4418013"/>
          <p14:tracePt t="44230" x="3611563" y="4410075"/>
          <p14:tracePt t="44233" x="3611563" y="4400550"/>
          <p14:tracePt t="44236" x="3611563" y="4392613"/>
          <p14:tracePt t="44240" x="3611563" y="4384675"/>
          <p14:tracePt t="44242" x="3611563" y="4376738"/>
          <p14:tracePt t="44246" x="3611563" y="4368800"/>
          <p14:tracePt t="44248" x="3611563" y="4360863"/>
          <p14:tracePt t="44250" x="3611563" y="4352925"/>
          <p14:tracePt t="44256" x="3611563" y="4344988"/>
          <p14:tracePt t="44260" x="3611563" y="4335463"/>
          <p14:tracePt t="44265" x="3611563" y="4327525"/>
          <p14:tracePt t="44266" x="3611563" y="4319588"/>
          <p14:tracePt t="44272" x="3611563" y="4311650"/>
          <p14:tracePt t="44278" x="3611563" y="4303713"/>
          <p14:tracePt t="44283" x="3611563" y="4295775"/>
          <p14:tracePt t="44285" x="3611563" y="4287838"/>
          <p14:tracePt t="44290" x="3611563" y="4279900"/>
          <p14:tracePt t="44294" x="3611563" y="4270375"/>
          <p14:tracePt t="44298" x="3619500" y="4262438"/>
          <p14:tracePt t="44304" x="3619500" y="4254500"/>
          <p14:tracePt t="44308" x="3619500" y="4246563"/>
          <p14:tracePt t="44315" x="3619500" y="4238625"/>
          <p14:tracePt t="44316" x="3627438" y="4238625"/>
          <p14:tracePt t="44320" x="3635375" y="4238625"/>
          <p14:tracePt t="44324" x="3635375" y="4230688"/>
          <p14:tracePt t="44334" x="3635375" y="4222750"/>
          <p14:tracePt t="44337" x="3643313" y="4222750"/>
          <p14:tracePt t="44340" x="3643313" y="4214813"/>
          <p14:tracePt t="44350" x="3651250" y="4214813"/>
          <p14:tracePt t="44354" x="3651250" y="4205288"/>
          <p14:tracePt t="44365" x="3660775" y="4205288"/>
          <p14:tracePt t="44368" x="3660775" y="4197350"/>
          <p14:tracePt t="44378" x="3668713" y="4197350"/>
          <p14:tracePt t="44599" x="3668713" y="4205288"/>
          <p14:tracePt t="44615" x="3676650" y="4205288"/>
          <p14:tracePt t="44643" x="3676650" y="4214813"/>
          <p14:tracePt t="44658" x="3676650" y="4222750"/>
          <p14:tracePt t="44665" x="3684588" y="4222750"/>
          <p14:tracePt t="44716" x="3684588" y="4230688"/>
          <p14:tracePt t="44872" x="3692525" y="4230688"/>
          <p14:tracePt t="44884" x="3700463" y="4230688"/>
          <p14:tracePt t="44888" x="3700463" y="4238625"/>
          <p14:tracePt t="44900" x="3708400" y="4238625"/>
          <p14:tracePt t="44902" x="3708400" y="4246563"/>
          <p14:tracePt t="44911" x="3708400" y="4254500"/>
          <p14:tracePt t="44918" x="3716338" y="4254500"/>
          <p14:tracePt t="46303" x="3716338" y="4262438"/>
          <p14:tracePt t="46310" x="3725863" y="4262438"/>
          <p14:tracePt t="46325" x="3725863" y="4270375"/>
          <p14:tracePt t="46326" x="3733800" y="4270375"/>
          <p14:tracePt t="46336" x="3733800" y="4279900"/>
          <p14:tracePt t="46361" x="3733800" y="4287838"/>
          <p14:tracePt t="46366" x="3733800" y="4295775"/>
          <p14:tracePt t="46368" x="3741738" y="4295775"/>
          <p14:tracePt t="48222" x="3741738" y="4303713"/>
          <p14:tracePt t="48344" x="3741738" y="4311650"/>
          <p14:tracePt t="48444" x="3741738" y="4319588"/>
          <p14:tracePt t="48467" x="3741738" y="4327525"/>
          <p14:tracePt t="48484" x="3741738" y="4335463"/>
          <p14:tracePt t="48506" x="3741738" y="4344988"/>
          <p14:tracePt t="48519" x="3741738" y="4352925"/>
          <p14:tracePt t="48528" x="3741738" y="4360863"/>
          <p14:tracePt t="48544" x="3741738" y="4368800"/>
          <p14:tracePt t="48556" x="3741738" y="4376738"/>
          <p14:tracePt t="48568" x="3741738" y="4384675"/>
          <p14:tracePt t="48577" x="3741738" y="4392613"/>
          <p14:tracePt t="48584" x="3741738" y="4400550"/>
          <p14:tracePt t="48594" x="3741738" y="4410075"/>
          <p14:tracePt t="48600" x="3741738" y="4418013"/>
          <p14:tracePt t="48606" x="3741738" y="4425950"/>
          <p14:tracePt t="48616" x="3741738" y="4433888"/>
          <p14:tracePt t="48632" x="3741738" y="4441825"/>
          <p14:tracePt t="48640" x="3741738" y="4449763"/>
          <p14:tracePt t="48650" x="3741738" y="4457700"/>
          <p14:tracePt t="48662" x="3733800" y="4465638"/>
          <p14:tracePt t="48676" x="3733800" y="4475163"/>
          <p14:tracePt t="48694" x="3733800" y="4483100"/>
          <p14:tracePt t="48698" x="3733800" y="4491038"/>
          <p14:tracePt t="48713" x="3733800" y="4498975"/>
          <p14:tracePt t="48719" x="3725863" y="4498975"/>
          <p14:tracePt t="48722" x="3725863" y="4506913"/>
          <p14:tracePt t="48730" x="3725863" y="4514850"/>
          <p14:tracePt t="48740" x="3725863" y="4522788"/>
          <p14:tracePt t="48744" x="3725863" y="4530725"/>
          <p14:tracePt t="48752" x="3725863" y="4540250"/>
          <p14:tracePt t="48758" x="3725863" y="4548188"/>
          <p14:tracePt t="48766" x="3725863" y="4556125"/>
          <p14:tracePt t="48766" x="3725863" y="4564063"/>
          <p14:tracePt t="48770" x="3725863" y="4572000"/>
          <p14:tracePt t="48774" x="3733800" y="4572000"/>
          <p14:tracePt t="48776" x="3733800" y="4579938"/>
          <p14:tracePt t="48780" x="3733800" y="4587875"/>
          <p14:tracePt t="48782" x="3733800" y="4595813"/>
          <p14:tracePt t="48786" x="3733800" y="4603750"/>
          <p14:tracePt t="48792" x="3733800" y="4613275"/>
          <p14:tracePt t="48796" x="3733800" y="4621213"/>
          <p14:tracePt t="48799" x="3733800" y="4629150"/>
          <p14:tracePt t="48804" x="3733800" y="4637088"/>
          <p14:tracePt t="48810" x="3733800" y="4645025"/>
          <p14:tracePt t="48816" x="3733800" y="4652963"/>
          <p14:tracePt t="48818" x="3733800" y="4660900"/>
          <p14:tracePt t="48826" x="3733800" y="4668838"/>
          <p14:tracePt t="48830" x="3733800" y="4678363"/>
          <p14:tracePt t="48836" x="3733800" y="4686300"/>
          <p14:tracePt t="48840" x="3733800" y="4694238"/>
          <p14:tracePt t="48848" x="3733800" y="4702175"/>
          <p14:tracePt t="48854" x="3733800" y="4710113"/>
          <p14:tracePt t="48862" x="3733800" y="4718050"/>
          <p14:tracePt t="48864" x="3725863" y="4718050"/>
          <p14:tracePt t="48868" x="3725863" y="4725988"/>
          <p14:tracePt t="48878" x="3725863" y="4733925"/>
          <p14:tracePt t="48882" x="3716338" y="4733925"/>
          <p14:tracePt t="48891" x="3716338" y="4743450"/>
          <p14:tracePt t="48894" x="3708400" y="4743450"/>
          <p14:tracePt t="48896" x="3708400" y="4751388"/>
          <p14:tracePt t="48902" x="3708400" y="4759325"/>
          <p14:tracePt t="48904" x="3700463" y="4759325"/>
          <p14:tracePt t="48906" x="3692525" y="4759325"/>
          <p14:tracePt t="48916" x="3684588" y="4759325"/>
          <p14:tracePt t="48920" x="3684588" y="4767263"/>
          <p14:tracePt t="48934" x="3676650" y="4775200"/>
          <p14:tracePt t="49021" x="3676650" y="4767263"/>
          <p14:tracePt t="49027" x="3684588" y="4767263"/>
          <p14:tracePt t="49029" x="3692525" y="4759325"/>
          <p14:tracePt t="49032" x="3700463" y="4751388"/>
          <p14:tracePt t="49034" x="3708400" y="4751388"/>
          <p14:tracePt t="49040" x="3725863" y="4743450"/>
          <p14:tracePt t="49042" x="3741738" y="4725988"/>
          <p14:tracePt t="49044" x="3757613" y="4725988"/>
          <p14:tracePt t="49049" x="3773488" y="4710113"/>
          <p14:tracePt t="49052" x="3798888" y="4702175"/>
          <p14:tracePt t="49055" x="3814763" y="4694238"/>
          <p14:tracePt t="49056" x="3822700" y="4686300"/>
          <p14:tracePt t="49057" x="3830638" y="4686300"/>
          <p14:tracePt t="49059" x="3846513" y="4678363"/>
          <p14:tracePt t="49060" x="3854450" y="4668838"/>
          <p14:tracePt t="49062" x="3863975" y="4660900"/>
          <p14:tracePt t="49064" x="3871913" y="4652963"/>
          <p14:tracePt t="49066" x="3879850" y="4645025"/>
          <p14:tracePt t="49068" x="3895725" y="4637088"/>
          <p14:tracePt t="49070" x="3903663" y="4637088"/>
          <p14:tracePt t="49072" x="3919538" y="4621213"/>
          <p14:tracePt t="49074" x="3929063" y="4613275"/>
          <p14:tracePt t="49076" x="3944938" y="4603750"/>
          <p14:tracePt t="49079" x="3960813" y="4595813"/>
          <p14:tracePt t="49080" x="3976688" y="4595813"/>
          <p14:tracePt t="49082" x="3994150" y="4579938"/>
          <p14:tracePt t="49084" x="4010025" y="4572000"/>
          <p14:tracePt t="49086" x="4033838" y="4556125"/>
          <p14:tracePt t="49088" x="4059238" y="4548188"/>
          <p14:tracePt t="49090" x="4083050" y="4540250"/>
          <p14:tracePt t="49092" x="4106863" y="4522788"/>
          <p14:tracePt t="49095" x="4132263" y="4506913"/>
          <p14:tracePt t="49096" x="4164013" y="4498975"/>
          <p14:tracePt t="49098" x="4197350" y="4483100"/>
          <p14:tracePt t="49100" x="4237038" y="4457700"/>
          <p14:tracePt t="49102" x="4278313" y="4433888"/>
          <p14:tracePt t="49104" x="4310063" y="4418013"/>
          <p14:tracePt t="49106" x="4351338" y="4400550"/>
          <p14:tracePt t="49108" x="4400550" y="4384675"/>
          <p14:tracePt t="49111" x="4432300" y="4360863"/>
          <p14:tracePt t="49113" x="4481513" y="4344988"/>
          <p14:tracePt t="49114" x="4530725" y="4327525"/>
          <p14:tracePt t="49116" x="4578350" y="4303713"/>
          <p14:tracePt t="49118" x="4627563" y="4279900"/>
          <p14:tracePt t="49120" x="4668838" y="4262438"/>
          <p14:tracePt t="49122" x="4718050" y="4238625"/>
          <p14:tracePt t="49124" x="4765675" y="4214813"/>
          <p14:tracePt t="49126" x="4814888" y="4197350"/>
          <p14:tracePt t="49128" x="4872038" y="4181475"/>
          <p14:tracePt t="49130" x="4921250" y="4157663"/>
          <p14:tracePt t="49132" x="4978400" y="4132263"/>
          <p14:tracePt t="49134" x="5026025" y="4116388"/>
          <p14:tracePt t="49136" x="5075238" y="4108450"/>
          <p14:tracePt t="49138" x="5116513" y="4084638"/>
          <p14:tracePt t="49140" x="5164138" y="4067175"/>
          <p14:tracePt t="49142" x="5213350" y="4043363"/>
          <p14:tracePt t="49144" x="5254625" y="4027488"/>
          <p14:tracePt t="49146" x="5286375" y="4010025"/>
          <p14:tracePt t="49148" x="5327650" y="3994150"/>
          <p14:tracePt t="49150" x="5359400" y="3986213"/>
          <p14:tracePt t="49152" x="5400675" y="3970338"/>
          <p14:tracePt t="49154" x="5432425" y="3944938"/>
          <p14:tracePt t="49156" x="5465763" y="3929063"/>
          <p14:tracePt t="49159" x="5489575" y="3921125"/>
          <p14:tracePt t="49161" x="5507038" y="3905250"/>
          <p14:tracePt t="49162" x="5530850" y="3897313"/>
          <p14:tracePt t="49164" x="5554663" y="3889375"/>
          <p14:tracePt t="49166" x="5572125" y="3871913"/>
          <p14:tracePt t="49168" x="5580063" y="3871913"/>
          <p14:tracePt t="49170" x="5595938" y="3863975"/>
          <p14:tracePt t="49172" x="5603875" y="3856038"/>
          <p14:tracePt t="49174" x="5611813" y="3856038"/>
          <p14:tracePt t="49176" x="5611813" y="3848100"/>
          <p14:tracePt t="49178" x="5619750" y="3848100"/>
          <p14:tracePt t="49180" x="5619750" y="3840163"/>
          <p14:tracePt t="49188" x="5619750" y="3832225"/>
          <p14:tracePt t="49225" x="5611813" y="3832225"/>
          <p14:tracePt t="49228" x="5603875" y="3832225"/>
          <p14:tracePt t="49236" x="5595938" y="3832225"/>
          <p14:tracePt t="49239" x="5595938" y="3840163"/>
          <p14:tracePt t="49242" x="5588000" y="3848100"/>
          <p14:tracePt t="49246" x="5580063" y="3856038"/>
          <p14:tracePt t="49248" x="5572125" y="3856038"/>
          <p14:tracePt t="49250" x="5554663" y="3863975"/>
          <p14:tracePt t="49253" x="5546725" y="3871913"/>
          <p14:tracePt t="49254" x="5538788" y="3879850"/>
          <p14:tracePt t="49256" x="5522913" y="3897313"/>
          <p14:tracePt t="49258" x="5514975" y="3905250"/>
          <p14:tracePt t="49260" x="5497513" y="3913188"/>
          <p14:tracePt t="49262" x="5489575" y="3929063"/>
          <p14:tracePt t="49265" x="5473700" y="3937000"/>
          <p14:tracePt t="49267" x="5465763" y="3954463"/>
          <p14:tracePt t="49268" x="5457825" y="3962400"/>
          <p14:tracePt t="49270" x="5432425" y="3978275"/>
          <p14:tracePt t="49272" x="5416550" y="3994150"/>
          <p14:tracePt t="49274" x="5400675" y="4002088"/>
          <p14:tracePt t="49276" x="5384800" y="4027488"/>
          <p14:tracePt t="49278" x="5367338" y="4035425"/>
          <p14:tracePt t="49281" x="5351463" y="4059238"/>
          <p14:tracePt t="49282" x="5327650" y="4075113"/>
          <p14:tracePt t="49284" x="5311775" y="4084638"/>
          <p14:tracePt t="49286" x="5294313" y="4108450"/>
          <p14:tracePt t="49289" x="5278438" y="4124325"/>
          <p14:tracePt t="49290" x="5254625" y="4132263"/>
          <p14:tracePt t="49292" x="5237163" y="4157663"/>
          <p14:tracePt t="49294" x="5221288" y="4173538"/>
          <p14:tracePt t="49296" x="5197475" y="4189413"/>
          <p14:tracePt t="49298" x="5181600" y="4205288"/>
          <p14:tracePt t="49300" x="5164138" y="4222750"/>
          <p14:tracePt t="49302" x="5148263" y="4238625"/>
          <p14:tracePt t="49304" x="5124450" y="4262438"/>
          <p14:tracePt t="49306" x="5108575" y="4279900"/>
          <p14:tracePt t="49308" x="5091113" y="4295775"/>
          <p14:tracePt t="49310" x="5059363" y="4319588"/>
          <p14:tracePt t="49313" x="5043488" y="4335463"/>
          <p14:tracePt t="49314" x="5018088" y="4360863"/>
          <p14:tracePt t="49316" x="5002213" y="4376738"/>
          <p14:tracePt t="49318" x="4978400" y="4400550"/>
          <p14:tracePt t="49320" x="4953000" y="4418013"/>
          <p14:tracePt t="49322" x="4937125" y="4433888"/>
          <p14:tracePt t="49324" x="4913313" y="4457700"/>
          <p14:tracePt t="49327" x="4887913" y="4465638"/>
          <p14:tracePt t="49329" x="4872038" y="4491038"/>
          <p14:tracePt t="49330" x="4856163" y="4506913"/>
          <p14:tracePt t="49332" x="4822825" y="4530725"/>
          <p14:tracePt t="49334" x="4806950" y="4548188"/>
          <p14:tracePt t="49336" x="4791075" y="4556125"/>
          <p14:tracePt t="49338" x="4765675" y="4579938"/>
          <p14:tracePt t="49340" x="4749800" y="4595813"/>
          <p14:tracePt t="49342" x="4733925" y="4603750"/>
          <p14:tracePt t="49344" x="4718050" y="4621213"/>
          <p14:tracePt t="49346" x="4692650" y="4637088"/>
          <p14:tracePt t="49348" x="4684713" y="4652963"/>
          <p14:tracePt t="49350" x="4668838" y="4660900"/>
          <p14:tracePt t="49352" x="4643438" y="4678363"/>
          <p14:tracePt t="49354" x="4635500" y="4686300"/>
          <p14:tracePt t="49356" x="4627563" y="4702175"/>
          <p14:tracePt t="49359" x="4603750" y="4710113"/>
          <p14:tracePt t="49361" x="4595813" y="4718050"/>
          <p14:tracePt t="49362" x="4587875" y="4725988"/>
          <p14:tracePt t="49364" x="4570413" y="4743450"/>
          <p14:tracePt t="49366" x="4562475" y="4743450"/>
          <p14:tracePt t="49368" x="4546600" y="4751388"/>
          <p14:tracePt t="49370" x="4538663" y="4759325"/>
          <p14:tracePt t="49372" x="4530725" y="4767263"/>
          <p14:tracePt t="49375" x="4513263" y="4775200"/>
          <p14:tracePt t="49376" x="4505325" y="4775200"/>
          <p14:tracePt t="49378" x="4489450" y="4783138"/>
          <p14:tracePt t="49380" x="4481513" y="4791075"/>
          <p14:tracePt t="49384" x="4465638" y="4791075"/>
          <p14:tracePt t="49386" x="4457700" y="4791075"/>
          <p14:tracePt t="49388" x="4449763" y="4799013"/>
          <p14:tracePt t="49390" x="4440238" y="4799013"/>
          <p14:tracePt t="49392" x="4440238" y="4808538"/>
          <p14:tracePt t="49394" x="4424363" y="4808538"/>
          <p14:tracePt t="49398" x="4416425" y="4808538"/>
          <p14:tracePt t="49400" x="4408488" y="4808538"/>
          <p14:tracePt t="49402" x="4400550" y="4808538"/>
          <p14:tracePt t="49406" x="4392613" y="4808538"/>
          <p14:tracePt t="49413" x="4384675" y="4808538"/>
          <p14:tracePt t="49418" x="4375150" y="4808538"/>
          <p14:tracePt t="49422" x="4367213" y="4808538"/>
          <p14:tracePt t="49428" x="4359275" y="4808538"/>
          <p14:tracePt t="49452" x="4359275" y="4799013"/>
          <p14:tracePt t="49486" x="4359275" y="4791075"/>
          <p14:tracePt t="49495" x="4351338" y="4791075"/>
          <p14:tracePt t="49503" x="4351338" y="4783138"/>
          <p14:tracePt t="49511" x="4351338" y="4775200"/>
          <p14:tracePt t="49514" x="4351338" y="4767263"/>
          <p14:tracePt t="49522" x="4351338" y="4759325"/>
          <p14:tracePt t="49526" x="4351338" y="4751388"/>
          <p14:tracePt t="49530" x="4359275" y="4751388"/>
          <p14:tracePt t="49531" x="4359275" y="4743450"/>
          <p14:tracePt t="49533" x="4367213" y="4743450"/>
          <p14:tracePt t="49536" x="4375150" y="4733925"/>
          <p14:tracePt t="49543" x="4375150" y="4725988"/>
          <p14:tracePt t="49546" x="4384675" y="4718050"/>
          <p14:tracePt t="49550" x="4392613" y="4710113"/>
          <p14:tracePt t="49553" x="4392613" y="4702175"/>
          <p14:tracePt t="49554" x="4400550" y="4702175"/>
          <p14:tracePt t="49556" x="4400550" y="4694238"/>
          <p14:tracePt t="49558" x="4408488" y="4694238"/>
          <p14:tracePt t="49566" x="4408488" y="4686300"/>
          <p14:tracePt t="49569" x="4416425" y="4686300"/>
          <p14:tracePt t="49570" x="4416425" y="4678363"/>
          <p14:tracePt t="49572" x="4424363" y="4678363"/>
          <p14:tracePt t="49574" x="4424363" y="4668838"/>
          <p14:tracePt t="49580" x="4424363" y="4660900"/>
          <p14:tracePt t="49582" x="4432300" y="4660900"/>
          <p14:tracePt t="49586" x="4432300" y="4652963"/>
          <p14:tracePt t="49588" x="4440238" y="4652963"/>
          <p14:tracePt t="49594" x="4440238" y="4645025"/>
          <p14:tracePt t="49600" x="4440238" y="4637088"/>
          <p14:tracePt t="49604" x="4449763" y="4637088"/>
          <p14:tracePt t="49616" x="4449763" y="4629150"/>
          <p14:tracePt t="49622" x="4457700" y="4629150"/>
          <p14:tracePt t="49624" x="4457700" y="4621213"/>
          <p14:tracePt t="50345" x="4457700" y="4629150"/>
          <p14:tracePt t="50358" x="4457700" y="4637088"/>
          <p14:tracePt t="50371" x="4449763" y="4645025"/>
          <p14:tracePt t="50382" x="4440238" y="4645025"/>
          <p14:tracePt t="50384" x="4432300" y="4645025"/>
          <p14:tracePt t="50386" x="4432300" y="4652963"/>
          <p14:tracePt t="50389" x="4424363" y="4652963"/>
          <p14:tracePt t="50392" x="4416425" y="4660900"/>
          <p14:tracePt t="50396" x="4400550" y="4668838"/>
          <p14:tracePt t="50400" x="4392613" y="4678363"/>
          <p14:tracePt t="50403" x="4384675" y="4678363"/>
          <p14:tracePt t="50405" x="4375150" y="4678363"/>
          <p14:tracePt t="50407" x="4359275" y="4686300"/>
          <p14:tracePt t="50409" x="4359275" y="4694238"/>
          <p14:tracePt t="50411" x="4351338" y="4694238"/>
          <p14:tracePt t="50412" x="4343400" y="4694238"/>
          <p14:tracePt t="50414" x="4335463" y="4702175"/>
          <p14:tracePt t="50417" x="4327525" y="4702175"/>
          <p14:tracePt t="50420" x="4319588" y="4710113"/>
          <p14:tracePt t="50428" x="4310063" y="4710113"/>
          <p14:tracePt t="50431" x="4302125" y="4710113"/>
          <p14:tracePt t="50434" x="4294188" y="4710113"/>
          <p14:tracePt t="50442" x="4286250" y="4710113"/>
          <p14:tracePt t="50458" x="4286250" y="4702175"/>
          <p14:tracePt t="50460" x="4278313" y="4702175"/>
          <p14:tracePt t="50464" x="4270375" y="4702175"/>
          <p14:tracePt t="50467" x="4270375" y="4694238"/>
          <p14:tracePt t="50470" x="4270375" y="4686300"/>
          <p14:tracePt t="50474" x="4270375" y="4678363"/>
          <p14:tracePt t="50476" x="4262438" y="4678363"/>
          <p14:tracePt t="50478" x="4262438" y="4668838"/>
          <p14:tracePt t="50482" x="4262438" y="4660900"/>
          <p14:tracePt t="50485" x="4254500" y="4652963"/>
          <p14:tracePt t="50488" x="4254500" y="4645025"/>
          <p14:tracePt t="50492" x="4254500" y="4637088"/>
          <p14:tracePt t="50496" x="4244975" y="4621213"/>
          <p14:tracePt t="50500" x="4244975" y="4613275"/>
          <p14:tracePt t="50502" x="4244975" y="4603750"/>
          <p14:tracePt t="50504" x="4237038" y="4595813"/>
          <p14:tracePt t="50506" x="4237038" y="4579938"/>
          <p14:tracePt t="50508" x="4237038" y="4572000"/>
          <p14:tracePt t="50511" x="4237038" y="4564063"/>
          <p14:tracePt t="50512" x="4237038" y="4556125"/>
          <p14:tracePt t="50514" x="4237038" y="4540250"/>
          <p14:tracePt t="50516" x="4237038" y="4530725"/>
          <p14:tracePt t="50518" x="4237038" y="4514850"/>
          <p14:tracePt t="50520" x="4237038" y="4506913"/>
          <p14:tracePt t="50522" x="4237038" y="4491038"/>
          <p14:tracePt t="50524" x="4237038" y="4483100"/>
          <p14:tracePt t="50526" x="4237038" y="4475163"/>
          <p14:tracePt t="50528" x="4237038" y="4465638"/>
          <p14:tracePt t="50530" x="4237038" y="4449763"/>
          <p14:tracePt t="50532" x="4237038" y="4433888"/>
          <p14:tracePt t="50534" x="4237038" y="4418013"/>
          <p14:tracePt t="50536" x="4244975" y="4410075"/>
          <p14:tracePt t="50539" x="4244975" y="4392613"/>
          <p14:tracePt t="50541" x="4244975" y="4384675"/>
          <p14:tracePt t="50542" x="4244975" y="4376738"/>
          <p14:tracePt t="50544" x="4254500" y="4360863"/>
          <p14:tracePt t="50546" x="4262438" y="4352925"/>
          <p14:tracePt t="50548" x="4262438" y="4344988"/>
          <p14:tracePt t="50550" x="4262438" y="4327525"/>
          <p14:tracePt t="50552" x="4270375" y="4319588"/>
          <p14:tracePt t="50554" x="4270375" y="4311650"/>
          <p14:tracePt t="50556" x="4278313" y="4303713"/>
          <p14:tracePt t="50558" x="4278313" y="4295775"/>
          <p14:tracePt t="50562" x="4286250" y="4287838"/>
          <p14:tracePt t="50564" x="4286250" y="4279900"/>
          <p14:tracePt t="50566" x="4294188" y="4279900"/>
          <p14:tracePt t="50568" x="4294188" y="4270375"/>
          <p14:tracePt t="50570" x="4294188" y="4262438"/>
          <p14:tracePt t="50572" x="4302125" y="4254500"/>
          <p14:tracePt t="50575" x="4302125" y="4246563"/>
          <p14:tracePt t="50576" x="4302125" y="4238625"/>
          <p14:tracePt t="50580" x="4310063" y="4230688"/>
          <p14:tracePt t="50584" x="4310063" y="4222750"/>
          <p14:tracePt t="50586" x="4319588" y="4222750"/>
          <p14:tracePt t="50588" x="4327525" y="4214813"/>
          <p14:tracePt t="50592" x="4327525" y="4205288"/>
          <p14:tracePt t="50594" x="4335463" y="4205288"/>
          <p14:tracePt t="50598" x="4343400" y="4197350"/>
          <p14:tracePt t="50602" x="4351338" y="4197350"/>
          <p14:tracePt t="50604" x="4359275" y="4197350"/>
          <p14:tracePt t="50608" x="4367213" y="4189413"/>
          <p14:tracePt t="50614" x="4375150" y="4189413"/>
          <p14:tracePt t="50617" x="4384675" y="4189413"/>
          <p14:tracePt t="50618" x="4392613" y="4189413"/>
          <p14:tracePt t="50623" x="4400550" y="4189413"/>
          <p14:tracePt t="50626" x="4408488" y="4189413"/>
          <p14:tracePt t="50632" x="4416425" y="4189413"/>
          <p14:tracePt t="50634" x="4424363" y="4189413"/>
          <p14:tracePt t="50638" x="4432300" y="4189413"/>
          <p14:tracePt t="50642" x="4440238" y="4189413"/>
          <p14:tracePt t="50650" x="4449763" y="4189413"/>
          <p14:tracePt t="50656" x="4457700" y="4189413"/>
          <p14:tracePt t="50674" x="4465638" y="4189413"/>
          <p14:tracePt t="50690" x="4473575" y="4189413"/>
          <p14:tracePt t="50700" x="4473575" y="4197350"/>
          <p14:tracePt t="50714" x="4481513" y="4197350"/>
          <p14:tracePt t="50724" x="4481513" y="4205288"/>
          <p14:tracePt t="50744" x="4481513" y="4214813"/>
          <p14:tracePt t="50801" x="4473575" y="4214813"/>
          <p14:tracePt t="50856" x="4465638" y="4214813"/>
          <p14:tracePt t="50916" x="4457700" y="4214813"/>
          <p14:tracePt t="50948" x="4449763" y="4205288"/>
          <p14:tracePt t="51158" x="4449763" y="4214813"/>
          <p14:tracePt t="51204" x="4449763" y="4222750"/>
          <p14:tracePt t="51332" x="4449763" y="4230688"/>
          <p14:tracePt t="51348" x="4449763" y="4238625"/>
          <p14:tracePt t="51356" x="4449763" y="4246563"/>
          <p14:tracePt t="51362" x="4449763" y="4254500"/>
          <p14:tracePt t="51368" x="4449763" y="4262438"/>
          <p14:tracePt t="51372" x="4440238" y="4270375"/>
          <p14:tracePt t="51379" x="4432300" y="4279900"/>
          <p14:tracePt t="51380" x="4432300" y="4287838"/>
          <p14:tracePt t="51382" x="4424363" y="4287838"/>
          <p14:tracePt t="51384" x="4416425" y="4295775"/>
          <p14:tracePt t="51388" x="4416425" y="4303713"/>
          <p14:tracePt t="51391" x="4408488" y="4311650"/>
          <p14:tracePt t="51392" x="4408488" y="4319588"/>
          <p14:tracePt t="51396" x="4400550" y="4327525"/>
          <p14:tracePt t="51400" x="4392613" y="4335463"/>
          <p14:tracePt t="51402" x="4392613" y="4344988"/>
          <p14:tracePt t="51404" x="4384675" y="4344988"/>
          <p14:tracePt t="51408" x="4375150" y="4352925"/>
          <p14:tracePt t="51414" x="4375150" y="4360863"/>
          <p14:tracePt t="51416" x="4367213" y="4360863"/>
          <p14:tracePt t="51420" x="4367213" y="4368800"/>
          <p14:tracePt t="51422" x="4359275" y="4368800"/>
          <p14:tracePt t="51424" x="4351338" y="4376738"/>
          <p14:tracePt t="51430" x="4343400" y="4376738"/>
          <p14:tracePt t="51434" x="4343400" y="4384675"/>
          <p14:tracePt t="51438" x="4335463" y="4384675"/>
          <p14:tracePt t="51446" x="4327525" y="4384675"/>
          <p14:tracePt t="51448" x="4319588" y="4392613"/>
          <p14:tracePt t="51454" x="4310063" y="4392613"/>
          <p14:tracePt t="51458" x="4302125" y="4400550"/>
          <p14:tracePt t="51462" x="4294188" y="4400550"/>
          <p14:tracePt t="51465" x="4286250" y="4400550"/>
          <p14:tracePt t="51466" x="4286250" y="4410075"/>
          <p14:tracePt t="51468" x="4278313" y="4410075"/>
          <p14:tracePt t="51472" x="4270375" y="4410075"/>
          <p14:tracePt t="51474" x="4270375" y="4418013"/>
          <p14:tracePt t="51476" x="4254500" y="4418013"/>
          <p14:tracePt t="51480" x="4244975" y="4418013"/>
          <p14:tracePt t="51482" x="4244975" y="4425950"/>
          <p14:tracePt t="51486" x="4237038" y="4425950"/>
          <p14:tracePt t="51490" x="4229100" y="4433888"/>
          <p14:tracePt t="51494" x="4221163" y="4441825"/>
          <p14:tracePt t="51498" x="4213225" y="4441825"/>
          <p14:tracePt t="51502" x="4205288" y="4449763"/>
          <p14:tracePt t="51506" x="4197350" y="4449763"/>
          <p14:tracePt t="51508" x="4189413" y="4457700"/>
          <p14:tracePt t="51512" x="4179888" y="4465638"/>
          <p14:tracePt t="51516" x="4171950" y="4465638"/>
          <p14:tracePt t="51518" x="4171950" y="4475163"/>
          <p14:tracePt t="51522" x="4171950" y="4483100"/>
          <p14:tracePt t="51524" x="4164013" y="4483100"/>
          <p14:tracePt t="51527" x="4156075" y="4483100"/>
          <p14:tracePt t="51530" x="4156075" y="4491038"/>
          <p14:tracePt t="51538" x="4156075" y="4498975"/>
          <p14:tracePt t="51576" x="4164013" y="4498975"/>
          <p14:tracePt t="51582" x="4164013" y="4506913"/>
          <p14:tracePt t="51584" x="4171950" y="4506913"/>
          <p14:tracePt t="51586" x="4171950" y="4514850"/>
          <p14:tracePt t="51589" x="4179888" y="4514850"/>
          <p14:tracePt t="51592" x="4197350" y="4514850"/>
          <p14:tracePt t="51594" x="4205288" y="4514850"/>
          <p14:tracePt t="51596" x="4213225" y="4514850"/>
          <p14:tracePt t="51598" x="4229100" y="4514850"/>
          <p14:tracePt t="51600" x="4237038" y="4514850"/>
          <p14:tracePt t="51602" x="4254500" y="4514850"/>
          <p14:tracePt t="51604" x="4270375" y="4514850"/>
          <p14:tracePt t="51606" x="4286250" y="4514850"/>
          <p14:tracePt t="51608" x="4302125" y="4514850"/>
          <p14:tracePt t="51610" x="4327525" y="4514850"/>
          <p14:tracePt t="51612" x="4351338" y="4514850"/>
          <p14:tracePt t="51614" x="4375150" y="4514850"/>
          <p14:tracePt t="51616" x="4400550" y="4514850"/>
          <p14:tracePt t="51618" x="4416425" y="4514850"/>
          <p14:tracePt t="51621" x="4449763" y="4514850"/>
          <p14:tracePt t="51622" x="4481513" y="4514850"/>
          <p14:tracePt t="51624" x="4513263" y="4514850"/>
          <p14:tracePt t="51626" x="4546600" y="4506913"/>
          <p14:tracePt t="51628" x="4578350" y="4506913"/>
          <p14:tracePt t="51630" x="4619625" y="4506913"/>
          <p14:tracePt t="51632" x="4652963" y="4498975"/>
          <p14:tracePt t="51634" x="4684713" y="4498975"/>
          <p14:tracePt t="51637" x="4718050" y="4491038"/>
          <p14:tracePt t="51638" x="4741863" y="4491038"/>
          <p14:tracePt t="51640" x="4783138" y="4483100"/>
          <p14:tracePt t="51642" x="4806950" y="4475163"/>
          <p14:tracePt t="51644" x="4830763" y="4475163"/>
          <p14:tracePt t="51647" x="4856163" y="4475163"/>
          <p14:tracePt t="51648" x="4879975" y="4465638"/>
          <p14:tracePt t="51650" x="4903788" y="4465638"/>
          <p14:tracePt t="51652" x="4937125" y="4457700"/>
          <p14:tracePt t="51654" x="4968875" y="4457700"/>
          <p14:tracePt t="51656" x="5002213" y="4457700"/>
          <p14:tracePt t="51658" x="5026025" y="4449763"/>
          <p14:tracePt t="51660" x="5059363" y="4449763"/>
          <p14:tracePt t="51662" x="5091113" y="4449763"/>
          <p14:tracePt t="51664" x="5132388" y="4441825"/>
          <p14:tracePt t="51667" x="5172075" y="4441825"/>
          <p14:tracePt t="51668" x="5221288" y="4441825"/>
          <p14:tracePt t="51670" x="5262563" y="4441825"/>
          <p14:tracePt t="51672" x="5319713" y="4433888"/>
          <p14:tracePt t="51674" x="5376863" y="4433888"/>
          <p14:tracePt t="51676" x="5432425" y="4433888"/>
          <p14:tracePt t="51678" x="5497513" y="4425950"/>
          <p14:tracePt t="51680" x="5562600" y="4418013"/>
          <p14:tracePt t="51682" x="5637213" y="4400550"/>
          <p14:tracePt t="51684" x="5718175" y="4392613"/>
          <p14:tracePt t="51686" x="5791200" y="4384675"/>
          <p14:tracePt t="51688" x="5872163" y="4384675"/>
          <p14:tracePt t="51690" x="5953125" y="4376738"/>
          <p14:tracePt t="51692" x="6035675" y="4368800"/>
          <p14:tracePt t="51694" x="6116638" y="4368800"/>
          <p14:tracePt t="51696" x="6205538" y="4360863"/>
          <p14:tracePt t="51698" x="6296025" y="4352925"/>
          <p14:tracePt t="51700" x="6369050" y="4344988"/>
          <p14:tracePt t="51702" x="6457950" y="4335463"/>
          <p14:tracePt t="51704" x="6546850" y="4327525"/>
          <p14:tracePt t="51706" x="6619875" y="4319588"/>
          <p14:tracePt t="51708" x="6702425" y="4311650"/>
          <p14:tracePt t="51710" x="6791325" y="4295775"/>
          <p14:tracePt t="51713" x="6872288" y="4287838"/>
          <p14:tracePt t="51714" x="6954838" y="4270375"/>
          <p14:tracePt t="51716" x="7043738" y="4254500"/>
          <p14:tracePt t="51718" x="7116763" y="4246563"/>
          <p14:tracePt t="51720" x="7205663" y="4238625"/>
          <p14:tracePt t="51722" x="7278688" y="4222750"/>
          <p14:tracePt t="51724" x="7361238" y="4205288"/>
          <p14:tracePt t="51726" x="7434263" y="4197350"/>
          <p14:tracePt t="51728" x="7515225" y="4189413"/>
          <p14:tracePt t="51730" x="7588250" y="4173538"/>
          <p14:tracePt t="51732" x="7661275" y="4165600"/>
          <p14:tracePt t="51734" x="7734300" y="4149725"/>
          <p14:tracePt t="51736" x="7799388" y="4132263"/>
          <p14:tracePt t="51738" x="7872413" y="4108450"/>
          <p14:tracePt t="51740" x="7937500" y="4100513"/>
          <p14:tracePt t="51742" x="8002588" y="4084638"/>
          <p14:tracePt t="51744" x="8085138" y="4067175"/>
          <p14:tracePt t="51747" x="8150225" y="4051300"/>
          <p14:tracePt t="51748" x="8207375" y="4043363"/>
          <p14:tracePt t="51751" x="8262938" y="4027488"/>
          <p14:tracePt t="51752" x="8312150" y="4010025"/>
          <p14:tracePt t="51754" x="8353425" y="4002088"/>
          <p14:tracePt t="51756" x="8393113" y="3986213"/>
          <p14:tracePt t="51758" x="8426450" y="3986213"/>
          <p14:tracePt t="51760" x="8466138" y="3970338"/>
          <p14:tracePt t="51762" x="8499475" y="3962400"/>
          <p14:tracePt t="51764" x="8523288" y="3944938"/>
          <p14:tracePt t="51766" x="8540750" y="3944938"/>
          <p14:tracePt t="51768" x="8564563" y="3929063"/>
          <p14:tracePt t="51770" x="8580438" y="3921125"/>
          <p14:tracePt t="51772" x="8596313" y="3921125"/>
          <p14:tracePt t="51774" x="8613775" y="3905250"/>
          <p14:tracePt t="51776" x="8629650" y="3897313"/>
          <p14:tracePt t="51780" x="8637588" y="3889375"/>
          <p14:tracePt t="51784" x="8645525" y="3879850"/>
          <p14:tracePt t="51788" x="8653463" y="3879850"/>
          <p14:tracePt t="51792" x="8653463" y="3871913"/>
          <p14:tracePt t="51796" x="8653463" y="3863975"/>
          <p14:tracePt t="51800" x="8645525" y="3863975"/>
          <p14:tracePt t="51948" x="8645525" y="3856038"/>
          <p14:tracePt t="51953" x="8637588" y="3856038"/>
          <p14:tracePt t="52049" x="8629650" y="3856038"/>
          <p14:tracePt t="52061" x="8629650" y="3848100"/>
          <p14:tracePt t="52069" x="8621713" y="3848100"/>
          <p14:tracePt t="52075" x="8613775" y="3848100"/>
          <p14:tracePt t="52094" x="8613775" y="3840163"/>
          <p14:tracePt t="52100" x="8605838" y="3840163"/>
          <p14:tracePt t="52122" x="8605838" y="3832225"/>
          <p14:tracePt t="52132" x="8596313" y="3832225"/>
          <p14:tracePt t="52144" x="8588375" y="3832225"/>
          <p14:tracePt t="52153" x="8580438" y="3832225"/>
          <p14:tracePt t="52168" x="8572500" y="3832225"/>
          <p14:tracePt t="52170" x="8572500" y="3824288"/>
          <p14:tracePt t="52182" x="8564563" y="3824288"/>
          <p14:tracePt t="52230" x="8556625" y="3824288"/>
          <p14:tracePt t="52242" x="8548688" y="3824288"/>
          <p14:tracePt t="52276" x="8540750" y="3824288"/>
          <p14:tracePt t="52311" x="8531225" y="3824288"/>
          <p14:tracePt t="52322" x="8523288" y="3824288"/>
          <p14:tracePt t="52326" x="8515350" y="3824288"/>
          <p14:tracePt t="52335" x="8507413" y="3824288"/>
          <p14:tracePt t="52336" x="8507413" y="3814763"/>
          <p14:tracePt t="52350" x="8499475" y="3814763"/>
          <p14:tracePt t="52366" x="8491538" y="3814763"/>
          <p14:tracePt t="52374" x="8483600" y="3814763"/>
          <p14:tracePt t="52396" x="8475663" y="3814763"/>
          <p14:tracePt t="52422" x="8466138" y="3814763"/>
          <p14:tracePt t="52448" x="8458200" y="3814763"/>
          <p14:tracePt t="52488" x="8450263" y="3814763"/>
          <p14:tracePt t="52502" x="8442325" y="3814763"/>
          <p14:tracePt t="52565" x="8434388" y="3814763"/>
          <p14:tracePt t="52608" x="8426450" y="3814763"/>
          <p14:tracePt t="52623" x="8418513" y="3814763"/>
          <p14:tracePt t="52638" x="8410575" y="3814763"/>
          <p14:tracePt t="52670" x="8401050" y="3814763"/>
          <p14:tracePt t="52733" x="8393113" y="3814763"/>
          <p14:tracePt t="52764" x="8385175" y="3814763"/>
          <p14:tracePt t="52772" x="8377238" y="3814763"/>
          <p14:tracePt t="52794" x="8369300" y="3814763"/>
          <p14:tracePt t="52863" x="8361363" y="3814763"/>
          <p14:tracePt t="52868" x="8361363" y="3824288"/>
          <p14:tracePt t="52892" x="8353425" y="3824288"/>
          <p14:tracePt t="52910" x="8345488" y="3824288"/>
          <p14:tracePt t="52938" x="8337550" y="3824288"/>
          <p14:tracePt t="53003" x="8337550" y="3832225"/>
          <p14:tracePt t="53116" x="8337550" y="3840163"/>
          <p14:tracePt t="53146" x="8328025" y="3840163"/>
          <p14:tracePt t="53189" x="8320088" y="3840163"/>
          <p14:tracePt t="53197" x="8312150" y="3840163"/>
          <p14:tracePt t="53209" x="8304213" y="3840163"/>
          <p14:tracePt t="53223" x="8296275" y="3840163"/>
          <p14:tracePt t="53230" x="8288338" y="3840163"/>
          <p14:tracePt t="53236" x="8280400" y="3840163"/>
          <p14:tracePt t="53240" x="8272463" y="3840163"/>
          <p14:tracePt t="53253" x="8262938" y="3840163"/>
          <p14:tracePt t="53255" x="8262938" y="3848100"/>
          <p14:tracePt t="53258" x="8255000" y="3848100"/>
          <p14:tracePt t="53262" x="8247063" y="3848100"/>
          <p14:tracePt t="53268" x="8239125" y="3848100"/>
          <p14:tracePt t="53272" x="8231188" y="3848100"/>
          <p14:tracePt t="53276" x="8223250" y="3848100"/>
          <p14:tracePt t="53278" x="8215313" y="3848100"/>
          <p14:tracePt t="53280" x="8207375" y="3856038"/>
          <p14:tracePt t="53284" x="8189913" y="3856038"/>
          <p14:tracePt t="53288" x="8181975" y="3856038"/>
          <p14:tracePt t="53290" x="8174038" y="3856038"/>
          <p14:tracePt t="53292" x="8166100" y="3863975"/>
          <p14:tracePt t="53294" x="8158163" y="3863975"/>
          <p14:tracePt t="53296" x="8150225" y="3863975"/>
          <p14:tracePt t="53298" x="8142288" y="3871913"/>
          <p14:tracePt t="53300" x="8124825" y="3871913"/>
          <p14:tracePt t="53304" x="8116888" y="3871913"/>
          <p14:tracePt t="53306" x="8101013" y="3871913"/>
          <p14:tracePt t="53308" x="8093075" y="3879850"/>
          <p14:tracePt t="53311" x="8085138" y="3889375"/>
          <p14:tracePt t="53312" x="8067675" y="3889375"/>
          <p14:tracePt t="53314" x="8059738" y="3889375"/>
          <p14:tracePt t="53316" x="8051800" y="3889375"/>
          <p14:tracePt t="53319" x="8035925" y="3897313"/>
          <p14:tracePt t="53320" x="8027988" y="3905250"/>
          <p14:tracePt t="53322" x="8020050" y="3905250"/>
          <p14:tracePt t="53324" x="7994650" y="3913188"/>
          <p14:tracePt t="53326" x="7978775" y="3913188"/>
          <p14:tracePt t="53328" x="7962900" y="3921125"/>
          <p14:tracePt t="53330" x="7947025" y="3921125"/>
          <p14:tracePt t="53332" x="7929563" y="3929063"/>
          <p14:tracePt t="53334" x="7913688" y="3937000"/>
          <p14:tracePt t="53336" x="7881938" y="3937000"/>
          <p14:tracePt t="53339" x="7856538" y="3944938"/>
          <p14:tracePt t="53340" x="7832725" y="3954463"/>
          <p14:tracePt t="53342" x="7807325" y="3962400"/>
          <p14:tracePt t="53344" x="7783513" y="3962400"/>
          <p14:tracePt t="53346" x="7759700" y="3970338"/>
          <p14:tracePt t="53348" x="7734300" y="3978275"/>
          <p14:tracePt t="53350" x="7702550" y="3978275"/>
          <p14:tracePt t="53352" x="7661275" y="3986213"/>
          <p14:tracePt t="53354" x="7629525" y="3994150"/>
          <p14:tracePt t="53356" x="7596188" y="4002088"/>
          <p14:tracePt t="53359" x="7556500" y="4002088"/>
          <p14:tracePt t="53360" x="7523163" y="4010025"/>
          <p14:tracePt t="53362" x="7483475" y="4019550"/>
          <p14:tracePt t="53364" x="7442200" y="4027488"/>
          <p14:tracePt t="53366" x="7400925" y="4035425"/>
          <p14:tracePt t="53368" x="7361238" y="4043363"/>
          <p14:tracePt t="53370" x="7319963" y="4051300"/>
          <p14:tracePt t="53372" x="7278688" y="4059238"/>
          <p14:tracePt t="53374" x="7246938" y="4067175"/>
          <p14:tracePt t="53376" x="7213600" y="4067175"/>
          <p14:tracePt t="53378" x="7173913" y="4075113"/>
          <p14:tracePt t="53380" x="7132638" y="4084638"/>
          <p14:tracePt t="53382" x="7092950" y="4092575"/>
          <p14:tracePt t="53384" x="7059613" y="4100513"/>
          <p14:tracePt t="53386" x="7027863" y="4108450"/>
          <p14:tracePt t="53388" x="6978650" y="4116388"/>
          <p14:tracePt t="53390" x="6929438" y="4124325"/>
          <p14:tracePt t="53392" x="6897688" y="4132263"/>
          <p14:tracePt t="53394" x="6864350" y="4132263"/>
          <p14:tracePt t="53396" x="6840538" y="4140200"/>
          <p14:tracePt t="53398" x="6799263" y="4149725"/>
          <p14:tracePt t="53401" x="6775450" y="4157663"/>
          <p14:tracePt t="53402" x="6742113" y="4157663"/>
          <p14:tracePt t="53404" x="6718300" y="4165600"/>
          <p14:tracePt t="53406" x="6694488" y="4165600"/>
          <p14:tracePt t="53408" x="6669088" y="4165600"/>
          <p14:tracePt t="53410" x="6645275" y="4173538"/>
          <p14:tracePt t="53412" x="6611938" y="4181475"/>
          <p14:tracePt t="53414" x="6588125" y="4181475"/>
          <p14:tracePt t="53416" x="6554788" y="4189413"/>
          <p14:tracePt t="53418" x="6530975" y="4197350"/>
          <p14:tracePt t="53420" x="6507163" y="4197350"/>
          <p14:tracePt t="53422" x="6481763" y="4197350"/>
          <p14:tracePt t="53424" x="6457950" y="4205288"/>
          <p14:tracePt t="53426" x="6434138" y="4214813"/>
          <p14:tracePt t="53428" x="6400800" y="4214813"/>
          <p14:tracePt t="53430" x="6376988" y="4222750"/>
          <p14:tracePt t="53432" x="6351588" y="4222750"/>
          <p14:tracePt t="53434" x="6327775" y="4222750"/>
          <p14:tracePt t="53436" x="6296025" y="4230688"/>
          <p14:tracePt t="53438" x="6270625" y="4230688"/>
          <p14:tracePt t="53440" x="6238875" y="4238625"/>
          <p14:tracePt t="53442" x="6197600" y="4246563"/>
          <p14:tracePt t="53444" x="6165850" y="4246563"/>
          <p14:tracePt t="53446" x="6132513" y="4246563"/>
          <p14:tracePt t="53448" x="6100763" y="4254500"/>
          <p14:tracePt t="53450" x="6059488" y="4262438"/>
          <p14:tracePt t="53452" x="6026150" y="4270375"/>
          <p14:tracePt t="53455" x="5994400" y="4270375"/>
          <p14:tracePt t="53456" x="5961063" y="4270375"/>
          <p14:tracePt t="53458" x="5913438" y="4279900"/>
          <p14:tracePt t="53460" x="5880100" y="4279900"/>
          <p14:tracePt t="53462" x="5830888" y="4287838"/>
          <p14:tracePt t="53464" x="5799138" y="4287838"/>
          <p14:tracePt t="53466" x="5767388" y="4295775"/>
          <p14:tracePt t="53468" x="5734050" y="4295775"/>
          <p14:tracePt t="53470" x="5684838" y="4303713"/>
          <p14:tracePt t="53472" x="5653088" y="4303713"/>
          <p14:tracePt t="53474" x="5619750" y="4311650"/>
          <p14:tracePt t="53477" x="5580063" y="4311650"/>
          <p14:tracePt t="53478" x="5546725" y="4311650"/>
          <p14:tracePt t="53480" x="5514975" y="4319588"/>
          <p14:tracePt t="53482" x="5481638" y="4319588"/>
          <p14:tracePt t="53484" x="5449888" y="4319588"/>
          <p14:tracePt t="53486" x="5408613" y="4327525"/>
          <p14:tracePt t="53488" x="5384800" y="4327525"/>
          <p14:tracePt t="53490" x="5359400" y="4327525"/>
          <p14:tracePt t="53492" x="5335588" y="4327525"/>
          <p14:tracePt t="53494" x="5311775" y="4327525"/>
          <p14:tracePt t="53496" x="5286375" y="4335463"/>
          <p14:tracePt t="53498" x="5262563" y="4335463"/>
          <p14:tracePt t="53500" x="5237163" y="4335463"/>
          <p14:tracePt t="53502" x="5221288" y="4335463"/>
          <p14:tracePt t="53504" x="5205413" y="4344988"/>
          <p14:tracePt t="53506" x="5189538" y="4344988"/>
          <p14:tracePt t="53508" x="5164138" y="4344988"/>
          <p14:tracePt t="53510" x="5148263" y="4344988"/>
          <p14:tracePt t="53512" x="5132388" y="4344988"/>
          <p14:tracePt t="53514" x="5108575" y="4344988"/>
          <p14:tracePt t="53516" x="5091113" y="4344988"/>
          <p14:tracePt t="53518" x="5075238" y="4344988"/>
          <p14:tracePt t="53520" x="5067300" y="4344988"/>
          <p14:tracePt t="53523" x="5051425" y="4352925"/>
          <p14:tracePt t="53524" x="5033963" y="4352925"/>
          <p14:tracePt t="53528" x="5026025" y="4352925"/>
          <p14:tracePt t="53529" x="5018088" y="4352925"/>
          <p14:tracePt t="53532" x="5010150" y="4352925"/>
          <p14:tracePt t="53533" x="4986338" y="4352925"/>
          <p14:tracePt t="53534" x="4978400" y="4352925"/>
          <p14:tracePt t="53537" x="4968875" y="4352925"/>
          <p14:tracePt t="53538" x="4960938" y="4352925"/>
          <p14:tracePt t="53540" x="4945063" y="4352925"/>
          <p14:tracePt t="53542" x="4937125" y="4352925"/>
          <p14:tracePt t="53544" x="4929188" y="4352925"/>
          <p14:tracePt t="53546" x="4913313" y="4352925"/>
          <p14:tracePt t="53548" x="4895850" y="4352925"/>
          <p14:tracePt t="53550" x="4887913" y="4352925"/>
          <p14:tracePt t="53552" x="4879975" y="4352925"/>
          <p14:tracePt t="53554" x="4864100" y="4352925"/>
          <p14:tracePt t="53556" x="4848225" y="4352925"/>
          <p14:tracePt t="53558" x="4830763" y="4352925"/>
          <p14:tracePt t="53561" x="4814888" y="4352925"/>
          <p14:tracePt t="53562" x="4806950" y="4352925"/>
          <p14:tracePt t="53564" x="4791075" y="4352925"/>
          <p14:tracePt t="53566" x="4773613" y="4352925"/>
          <p14:tracePt t="53568" x="4757738" y="4352925"/>
          <p14:tracePt t="53571" x="4741863" y="4352925"/>
          <p14:tracePt t="53572" x="4725988" y="4352925"/>
          <p14:tracePt t="53574" x="4708525" y="4352925"/>
          <p14:tracePt t="53576" x="4692650" y="4352925"/>
          <p14:tracePt t="53578" x="4676775" y="4352925"/>
          <p14:tracePt t="53580" x="4660900" y="4352925"/>
          <p14:tracePt t="53582" x="4652963" y="4352925"/>
          <p14:tracePt t="53584" x="4635500" y="4352925"/>
          <p14:tracePt t="53587" x="4619625" y="4352925"/>
          <p14:tracePt t="53588" x="4603750" y="4352925"/>
          <p14:tracePt t="53590" x="4595813" y="4352925"/>
          <p14:tracePt t="53592" x="4578350" y="4352925"/>
          <p14:tracePt t="53594" x="4562475" y="4352925"/>
          <p14:tracePt t="53596" x="4546600" y="4352925"/>
          <p14:tracePt t="53598" x="4530725" y="4352925"/>
          <p14:tracePt t="53600" x="4522788" y="4352925"/>
          <p14:tracePt t="53602" x="4505325" y="4352925"/>
          <p14:tracePt t="53604" x="4497388" y="4352925"/>
          <p14:tracePt t="53606" x="4481513" y="4352925"/>
          <p14:tracePt t="53608" x="4465638" y="4352925"/>
          <p14:tracePt t="53610" x="4457700" y="4352925"/>
          <p14:tracePt t="53612" x="4449763" y="4352925"/>
          <p14:tracePt t="53614" x="4432300" y="4352925"/>
          <p14:tracePt t="53616" x="4424363" y="4360863"/>
          <p14:tracePt t="53618" x="4416425" y="4360863"/>
          <p14:tracePt t="53620" x="4400550" y="4360863"/>
          <p14:tracePt t="53622" x="4392613" y="4360863"/>
          <p14:tracePt t="53624" x="4384675" y="4368800"/>
          <p14:tracePt t="53626" x="4367213" y="4368800"/>
          <p14:tracePt t="53628" x="4359275" y="4368800"/>
          <p14:tracePt t="53632" x="4343400" y="4368800"/>
          <p14:tracePt t="53634" x="4343400" y="4376738"/>
          <p14:tracePt t="53636" x="4335463" y="4376738"/>
          <p14:tracePt t="53638" x="4327525" y="4384675"/>
          <p14:tracePt t="53640" x="4319588" y="4384675"/>
          <p14:tracePt t="53642" x="4302125" y="4384675"/>
          <p14:tracePt t="53646" x="4294188" y="4392613"/>
          <p14:tracePt t="53648" x="4286250" y="4392613"/>
          <p14:tracePt t="53650" x="4278313" y="4392613"/>
          <p14:tracePt t="53652" x="4262438" y="4392613"/>
          <p14:tracePt t="53654" x="4254500" y="4392613"/>
          <p14:tracePt t="53656" x="4244975" y="4392613"/>
          <p14:tracePt t="53659" x="4237038" y="4400550"/>
          <p14:tracePt t="53660" x="4221163" y="4410075"/>
          <p14:tracePt t="53662" x="4213225" y="4410075"/>
          <p14:tracePt t="53664" x="4205288" y="4418013"/>
          <p14:tracePt t="53666" x="4189413" y="4418013"/>
          <p14:tracePt t="53668" x="4179888" y="4425950"/>
          <p14:tracePt t="53670" x="4171950" y="4425950"/>
          <p14:tracePt t="53672" x="4148138" y="4425950"/>
          <p14:tracePt t="53674" x="4132263" y="4433888"/>
          <p14:tracePt t="53676" x="4124325" y="4433888"/>
          <p14:tracePt t="53678" x="4114800" y="4433888"/>
          <p14:tracePt t="53680" x="4090988" y="4433888"/>
          <p14:tracePt t="53682" x="4083050" y="4441825"/>
          <p14:tracePt t="53684" x="4067175" y="4441825"/>
          <p14:tracePt t="53686" x="4059238" y="4449763"/>
          <p14:tracePt t="53688" x="4033838" y="4449763"/>
          <p14:tracePt t="53690" x="4017963" y="4449763"/>
          <p14:tracePt t="53692" x="4010025" y="4457700"/>
          <p14:tracePt t="53694" x="4002088" y="4457700"/>
          <p14:tracePt t="53696" x="3976688" y="4457700"/>
          <p14:tracePt t="53698" x="3968750" y="4465638"/>
          <p14:tracePt t="53700" x="3960813" y="4465638"/>
          <p14:tracePt t="53702" x="3944938" y="4465638"/>
          <p14:tracePt t="53704" x="3929063" y="4465638"/>
          <p14:tracePt t="53706" x="3919538" y="4465638"/>
          <p14:tracePt t="53708" x="3911600" y="4475163"/>
          <p14:tracePt t="53710" x="3895725" y="4475163"/>
          <p14:tracePt t="53712" x="3887788" y="4483100"/>
          <p14:tracePt t="53714" x="3879850" y="4483100"/>
          <p14:tracePt t="53716" x="3871913" y="4483100"/>
          <p14:tracePt t="53718" x="3863975" y="4491038"/>
          <p14:tracePt t="53720" x="3854450" y="4491038"/>
          <p14:tracePt t="53722" x="3846513" y="4491038"/>
          <p14:tracePt t="53724" x="3838575" y="4491038"/>
          <p14:tracePt t="53726" x="3830638" y="4491038"/>
          <p14:tracePt t="53728" x="3822700" y="4491038"/>
          <p14:tracePt t="53730" x="3814763" y="4491038"/>
          <p14:tracePt t="53734" x="3806825" y="4491038"/>
          <p14:tracePt t="53736" x="3798888" y="4491038"/>
          <p14:tracePt t="53738" x="3790950" y="4491038"/>
          <p14:tracePt t="53740" x="3781425" y="4498975"/>
          <p14:tracePt t="53744" x="3773488" y="4498975"/>
          <p14:tracePt t="53746" x="3765550" y="4498975"/>
          <p14:tracePt t="53750" x="3757613" y="4498975"/>
          <p14:tracePt t="53752" x="3749675" y="4498975"/>
          <p14:tracePt t="53756" x="3741738" y="4506913"/>
          <p14:tracePt t="53758" x="3733800" y="4506913"/>
          <p14:tracePt t="53762" x="3725863" y="4506913"/>
          <p14:tracePt t="53766" x="3716338" y="4506913"/>
          <p14:tracePt t="53768" x="3716338" y="4514850"/>
          <p14:tracePt t="53770" x="3708400" y="4514850"/>
          <p14:tracePt t="53772" x="3700463" y="4514850"/>
          <p14:tracePt t="53774" x="3700463" y="4522788"/>
          <p14:tracePt t="53777" x="3692525" y="4522788"/>
          <p14:tracePt t="53782" x="3684588" y="4522788"/>
          <p14:tracePt t="53784" x="3684588" y="4530725"/>
          <p14:tracePt t="53786" x="3676650" y="4530725"/>
          <p14:tracePt t="53788" x="3668713" y="4530725"/>
          <p14:tracePt t="53790" x="3668713" y="4540250"/>
          <p14:tracePt t="53792" x="3660775" y="4548188"/>
          <p14:tracePt t="53796" x="3651250" y="4548188"/>
          <p14:tracePt t="53800" x="3651250" y="4556125"/>
          <p14:tracePt t="53802" x="3643313" y="4556125"/>
          <p14:tracePt t="53804" x="3643313" y="4564063"/>
          <p14:tracePt t="53806" x="3635375" y="4564063"/>
          <p14:tracePt t="53808" x="3635375" y="4572000"/>
          <p14:tracePt t="53810" x="3627438" y="4572000"/>
          <p14:tracePt t="53812" x="3627438" y="4579938"/>
          <p14:tracePt t="53816" x="3627438" y="4587875"/>
          <p14:tracePt t="53818" x="3619500" y="4587875"/>
          <p14:tracePt t="53821" x="3619500" y="4595813"/>
          <p14:tracePt t="53824" x="3619500" y="4603750"/>
          <p14:tracePt t="53830" x="3619500" y="4613275"/>
          <p14:tracePt t="53836" x="3619500" y="4621213"/>
          <p14:tracePt t="53842" x="3619500" y="4629150"/>
          <p14:tracePt t="53848" x="3619500" y="4637088"/>
          <p14:tracePt t="53850" x="3611563" y="4637088"/>
          <p14:tracePt t="53858" x="3611563" y="4645025"/>
          <p14:tracePt t="53880" x="3611563" y="4652963"/>
          <p14:tracePt t="53918" x="3611563" y="4660900"/>
          <p14:tracePt t="53926" x="3611563" y="4668838"/>
          <p14:tracePt t="53946" x="3611563" y="4678363"/>
          <p14:tracePt t="53960" x="3611563" y="4686300"/>
          <p14:tracePt t="53982" x="3619500" y="4686300"/>
          <p14:tracePt t="54003" x="3619500" y="4694238"/>
          <p14:tracePt t="54058" x="3619500" y="4702175"/>
          <p14:tracePt t="54078" x="3619500" y="4710113"/>
          <p14:tracePt t="54088" x="3619500" y="4718050"/>
          <p14:tracePt t="54096" x="3627438" y="4725988"/>
          <p14:tracePt t="54108" x="3627438" y="4733925"/>
          <p14:tracePt t="54128" x="3627438" y="4743450"/>
          <p14:tracePt t="54173" x="3635375" y="4743450"/>
          <p14:tracePt t="54250" x="3643313" y="4743450"/>
          <p14:tracePt t="54304" x="3651250" y="4743450"/>
          <p14:tracePt t="54323" x="3660775" y="4743450"/>
          <p14:tracePt t="54354" x="3668713" y="4743450"/>
          <p14:tracePt t="54358" x="3676650" y="4743450"/>
          <p14:tracePt t="54373" x="3684588" y="4743450"/>
          <p14:tracePt t="54384" x="3692525" y="4743450"/>
          <p14:tracePt t="54433" x="3700463" y="4743450"/>
          <p14:tracePt t="54459" x="3708400" y="4743450"/>
          <p14:tracePt t="54516" x="3700463" y="4743450"/>
          <p14:tracePt t="54570" x="3692525" y="4743450"/>
          <p14:tracePt t="54624" x="3692525" y="4733925"/>
          <p14:tracePt t="54661" x="3700463" y="4733925"/>
          <p14:tracePt t="54663" x="3708400" y="4733925"/>
          <p14:tracePt t="54668" x="3716338" y="4733925"/>
          <p14:tracePt t="54672" x="3716338" y="4743450"/>
          <p14:tracePt t="54675" x="3725863" y="4743450"/>
          <p14:tracePt t="54682" x="3733800" y="4743450"/>
          <p14:tracePt t="54684" x="3741738" y="4743450"/>
          <p14:tracePt t="54686" x="3741738" y="4751388"/>
          <p14:tracePt t="54688" x="3749675" y="4751388"/>
          <p14:tracePt t="54690" x="3749675" y="4759325"/>
          <p14:tracePt t="54696" x="3757613" y="4759325"/>
          <p14:tracePt t="54699" x="3757613" y="4767263"/>
          <p14:tracePt t="54702" x="3765550" y="4767263"/>
          <p14:tracePt t="54708" x="3773488" y="4775200"/>
          <p14:tracePt t="54716" x="3773488" y="4783138"/>
          <p14:tracePt t="54716" x="3781425" y="4783138"/>
          <p14:tracePt t="54720" x="3781425" y="4791075"/>
          <p14:tracePt t="54726" x="3790950" y="4799013"/>
          <p14:tracePt t="54734" x="3798888" y="4799013"/>
          <p14:tracePt t="54738" x="3798888" y="4808538"/>
          <p14:tracePt t="54740" x="3798888" y="4816475"/>
          <p14:tracePt t="54746" x="3798888" y="4824413"/>
          <p14:tracePt t="54750" x="3806825" y="4832350"/>
          <p14:tracePt t="54756" x="3806825" y="4840288"/>
          <p14:tracePt t="54758" x="3806825" y="4848225"/>
          <p14:tracePt t="54762" x="3806825" y="4856163"/>
          <p14:tracePt t="54768" x="3806825" y="4864100"/>
          <p14:tracePt t="54780" x="3806825" y="4873625"/>
          <p14:tracePt t="54791" x="3806825" y="4881563"/>
          <p14:tracePt t="54796" x="3806825" y="4889500"/>
          <p14:tracePt t="54802" x="3798888" y="4889500"/>
          <p14:tracePt t="54842" x="3790950" y="4889500"/>
          <p14:tracePt t="54866" x="3781425" y="4889500"/>
          <p14:tracePt t="54876" x="3773488" y="4889500"/>
          <p14:tracePt t="54880" x="3765550" y="4889500"/>
          <p14:tracePt t="54898" x="3765550" y="4897438"/>
          <p14:tracePt t="54921" x="3757613" y="4897438"/>
          <p14:tracePt t="54928" x="3757613" y="4905375"/>
          <p14:tracePt t="55053" x="3757613" y="4913313"/>
          <p14:tracePt t="55066" x="3757613" y="4921250"/>
          <p14:tracePt t="55288" x="3757613" y="4913313"/>
          <p14:tracePt t="55443" x="3765550" y="4913313"/>
          <p14:tracePt t="55483" x="3773488" y="4913313"/>
          <p14:tracePt t="55628" x="3781425" y="4913313"/>
          <p14:tracePt t="55730" x="3790950" y="4913313"/>
          <p14:tracePt t="55989" x="3798888" y="4913313"/>
          <p14:tracePt t="56020" x="3806825" y="4913313"/>
          <p14:tracePt t="56038" x="3814763" y="4913313"/>
          <p14:tracePt t="56062" x="3822700" y="4913313"/>
          <p14:tracePt t="56088" x="3830638" y="4913313"/>
          <p14:tracePt t="56111" x="3838575" y="4913313"/>
          <p14:tracePt t="56132" x="3846513" y="4913313"/>
          <p14:tracePt t="56163" x="3854450" y="4913313"/>
          <p14:tracePt t="56180" x="3863975" y="4913313"/>
          <p14:tracePt t="56204" x="3871913" y="4913313"/>
          <p14:tracePt t="56213" x="3871913" y="4921250"/>
          <p14:tracePt t="56218" x="3879850" y="4921250"/>
          <p14:tracePt t="56286" x="3887788" y="4921250"/>
          <p14:tracePt t="56310" x="3895725" y="4921250"/>
          <p14:tracePt t="56329" x="3903663" y="4921250"/>
          <p14:tracePt t="56335" x="3911600" y="4921250"/>
          <p14:tracePt t="56360" x="3919538" y="4921250"/>
          <p14:tracePt t="56373" x="3929063" y="4921250"/>
          <p14:tracePt t="56381" x="3937000" y="4921250"/>
          <p14:tracePt t="56384" x="3944938" y="4921250"/>
          <p14:tracePt t="56396" x="3952875" y="4921250"/>
          <p14:tracePt t="56400" x="3960813" y="4921250"/>
          <p14:tracePt t="56406" x="3968750" y="4921250"/>
          <p14:tracePt t="56408" x="3976688" y="4921250"/>
          <p14:tracePt t="56414" x="3984625" y="4921250"/>
          <p14:tracePt t="56418" x="3994150" y="4913313"/>
          <p14:tracePt t="56421" x="4002088" y="4913313"/>
          <p14:tracePt t="56423" x="4010025" y="4913313"/>
          <p14:tracePt t="56424" x="4017963" y="4913313"/>
          <p14:tracePt t="56428" x="4025900" y="4913313"/>
          <p14:tracePt t="56430" x="4033838" y="4905375"/>
          <p14:tracePt t="56432" x="4041775" y="4905375"/>
          <p14:tracePt t="56434" x="4049713" y="4905375"/>
          <p14:tracePt t="56436" x="4059238" y="4897438"/>
          <p14:tracePt t="56439" x="4075113" y="4889500"/>
          <p14:tracePt t="56442" x="4090988" y="4889500"/>
          <p14:tracePt t="56446" x="4114800" y="4881563"/>
          <p14:tracePt t="56448" x="4132263" y="4873625"/>
          <p14:tracePt t="56450" x="4164013" y="4864100"/>
          <p14:tracePt t="56452" x="4179888" y="4856163"/>
          <p14:tracePt t="56454" x="4205288" y="4848225"/>
          <p14:tracePt t="56457" x="4221163" y="4840288"/>
          <p14:tracePt t="56459" x="4237038" y="4840288"/>
          <p14:tracePt t="56460" x="4254500" y="4832350"/>
          <p14:tracePt t="56462" x="4278313" y="4816475"/>
          <p14:tracePt t="56464" x="4302125" y="4816475"/>
          <p14:tracePt t="56466" x="4335463" y="4799013"/>
          <p14:tracePt t="56468" x="4351338" y="4791075"/>
          <p14:tracePt t="56470" x="4367213" y="4783138"/>
          <p14:tracePt t="56472" x="4384675" y="4775200"/>
          <p14:tracePt t="56474" x="4416425" y="4759325"/>
          <p14:tracePt t="56476" x="4440238" y="4759325"/>
          <p14:tracePt t="56479" x="4457700" y="4751388"/>
          <p14:tracePt t="56480" x="4473575" y="4743450"/>
          <p14:tracePt t="56482" x="4497388" y="4733925"/>
          <p14:tracePt t="56484" x="4513263" y="4725988"/>
          <p14:tracePt t="56486" x="4546600" y="4710113"/>
          <p14:tracePt t="56489" x="4562475" y="4702175"/>
          <p14:tracePt t="56490" x="4578350" y="4702175"/>
          <p14:tracePt t="56492" x="4595813" y="4694238"/>
          <p14:tracePt t="56494" x="4619625" y="4678363"/>
          <p14:tracePt t="56496" x="4652963" y="4668838"/>
          <p14:tracePt t="56498" x="4668838" y="4660900"/>
          <p14:tracePt t="56500" x="4684713" y="4652963"/>
          <p14:tracePt t="56502" x="4708525" y="4652963"/>
          <p14:tracePt t="56504" x="4741863" y="4637088"/>
          <p14:tracePt t="56506" x="4757738" y="4621213"/>
          <p14:tracePt t="56509" x="4773613" y="4621213"/>
          <p14:tracePt t="56510" x="4791075" y="4613275"/>
          <p14:tracePt t="56512" x="4806950" y="4603750"/>
          <p14:tracePt t="56514" x="4830763" y="4595813"/>
          <p14:tracePt t="56516" x="4856163" y="4595813"/>
          <p14:tracePt t="56518" x="4879975" y="4579938"/>
          <p14:tracePt t="56520" x="4895850" y="4572000"/>
          <p14:tracePt t="56522" x="4913313" y="4572000"/>
          <p14:tracePt t="56524" x="4929188" y="4564063"/>
          <p14:tracePt t="56526" x="4953000" y="4556125"/>
          <p14:tracePt t="56528" x="4960938" y="4548188"/>
          <p14:tracePt t="56530" x="4978400" y="4540250"/>
          <p14:tracePt t="56532" x="4994275" y="4530725"/>
          <p14:tracePt t="56534" x="5002213" y="4522788"/>
          <p14:tracePt t="56536" x="5018088" y="4514850"/>
          <p14:tracePt t="56538" x="5033963" y="4514850"/>
          <p14:tracePt t="56541" x="5043488" y="4506913"/>
          <p14:tracePt t="56542" x="5051425" y="4498975"/>
          <p14:tracePt t="56544" x="5067300" y="4491038"/>
          <p14:tracePt t="56547" x="5075238" y="4491038"/>
          <p14:tracePt t="56549" x="5083175" y="4483100"/>
          <p14:tracePt t="56551" x="5099050" y="4475163"/>
          <p14:tracePt t="56555" x="5116513" y="4465638"/>
          <p14:tracePt t="56558" x="5124450" y="4457700"/>
          <p14:tracePt t="56560" x="5132388" y="4449763"/>
          <p14:tracePt t="56562" x="5140325" y="4449763"/>
          <p14:tracePt t="56564" x="5148263" y="4441825"/>
          <p14:tracePt t="56568" x="5156200" y="4441825"/>
          <p14:tracePt t="56572" x="5164138" y="4441825"/>
          <p14:tracePt t="56574" x="5172075" y="4433888"/>
          <p14:tracePt t="56576" x="5181600" y="4433888"/>
          <p14:tracePt t="56580" x="5189538" y="4425950"/>
          <p14:tracePt t="56584" x="5197475" y="4425950"/>
          <p14:tracePt t="56587" x="5197475" y="4418013"/>
          <p14:tracePt t="56588" x="5205413" y="4418013"/>
          <p14:tracePt t="56596" x="5213350" y="4418013"/>
          <p14:tracePt t="56602" x="5221288" y="4418013"/>
          <p14:tracePt t="56608" x="5229225" y="4418013"/>
          <p14:tracePt t="56622" x="5237163" y="4418013"/>
          <p14:tracePt t="56634" x="5246688" y="4418013"/>
          <p14:tracePt t="56640" x="5254625" y="4418013"/>
          <p14:tracePt t="56644" x="5262563" y="4418013"/>
          <p14:tracePt t="56656" x="5270500" y="4418013"/>
          <p14:tracePt t="56660" x="5270500" y="4410075"/>
          <p14:tracePt t="56769" x="5278438" y="4410075"/>
          <p14:tracePt t="56799" x="5278438" y="4400550"/>
          <p14:tracePt t="56805" x="5286375" y="4400550"/>
          <p14:tracePt t="56808" x="5286375" y="4392613"/>
          <p14:tracePt t="56811" x="5294313" y="4384675"/>
          <p14:tracePt t="56813" x="5294313" y="4376738"/>
          <p14:tracePt t="56815" x="5302250" y="4376738"/>
          <p14:tracePt t="56818" x="5311775" y="4368800"/>
          <p14:tracePt t="56820" x="5311775" y="4360863"/>
          <p14:tracePt t="56823" x="5319713" y="4352925"/>
          <p14:tracePt t="56824" x="5327650" y="4344988"/>
          <p14:tracePt t="56827" x="5327650" y="4335463"/>
          <p14:tracePt t="56828" x="5335588" y="4327525"/>
          <p14:tracePt t="56830" x="5343525" y="4319588"/>
          <p14:tracePt t="56832" x="5351463" y="4311650"/>
          <p14:tracePt t="56834" x="5351463" y="4303713"/>
          <p14:tracePt t="56836" x="5359400" y="4295775"/>
          <p14:tracePt t="56838" x="5367338" y="4279900"/>
          <p14:tracePt t="56840" x="5376863" y="4270375"/>
          <p14:tracePt t="56842" x="5392738" y="4254500"/>
          <p14:tracePt t="56844" x="5392738" y="4246563"/>
          <p14:tracePt t="56846" x="5408613" y="4238625"/>
          <p14:tracePt t="56848" x="5408613" y="4230688"/>
          <p14:tracePt t="56850" x="5424488" y="4222750"/>
          <p14:tracePt t="56852" x="5432425" y="4205288"/>
          <p14:tracePt t="56854" x="5441950" y="4197350"/>
          <p14:tracePt t="56856" x="5449888" y="4181475"/>
          <p14:tracePt t="56858" x="5457825" y="4173538"/>
          <p14:tracePt t="56860" x="5465763" y="4157663"/>
          <p14:tracePt t="56862" x="5473700" y="4140200"/>
          <p14:tracePt t="56864" x="5489575" y="4124325"/>
          <p14:tracePt t="56866" x="5497513" y="4116388"/>
          <p14:tracePt t="56868" x="5507038" y="4100513"/>
          <p14:tracePt t="56870" x="5522913" y="4092575"/>
          <p14:tracePt t="56872" x="5530850" y="4075113"/>
          <p14:tracePt t="56874" x="5538788" y="4059238"/>
          <p14:tracePt t="56876" x="5546725" y="4051300"/>
          <p14:tracePt t="56879" x="5562600" y="4035425"/>
          <p14:tracePt t="56880" x="5572125" y="4027488"/>
          <p14:tracePt t="56882" x="5580063" y="4019550"/>
          <p14:tracePt t="56884" x="5588000" y="4002088"/>
          <p14:tracePt t="56887" x="5595938" y="4002088"/>
          <p14:tracePt t="56888" x="5603875" y="3986213"/>
          <p14:tracePt t="56891" x="5603875" y="3978275"/>
          <p14:tracePt t="56893" x="5611813" y="3970338"/>
          <p14:tracePt t="56894" x="5619750" y="3962400"/>
          <p14:tracePt t="56897" x="5627688" y="3944938"/>
          <p14:tracePt t="56899" x="5637213" y="3937000"/>
          <p14:tracePt t="56901" x="5637213" y="3929063"/>
          <p14:tracePt t="56903" x="5653088" y="3921125"/>
          <p14:tracePt t="56904" x="5661025" y="3913188"/>
          <p14:tracePt t="56906" x="5661025" y="3897313"/>
          <p14:tracePt t="56908" x="5668963" y="3889375"/>
          <p14:tracePt t="56910" x="5676900" y="3879850"/>
          <p14:tracePt t="56912" x="5684838" y="3863975"/>
          <p14:tracePt t="56914" x="5692775" y="3848100"/>
          <p14:tracePt t="56916" x="5702300" y="3840163"/>
          <p14:tracePt t="56918" x="5718175" y="3824288"/>
          <p14:tracePt t="56920" x="5718175" y="3806825"/>
          <p14:tracePt t="56922" x="5734050" y="3790950"/>
          <p14:tracePt t="56924" x="5741988" y="3767138"/>
          <p14:tracePt t="56926" x="5741988" y="3749675"/>
          <p14:tracePt t="56928" x="5757863" y="3733800"/>
          <p14:tracePt t="56930" x="5767388" y="3717925"/>
          <p14:tracePt t="56932" x="5775325" y="3702050"/>
          <p14:tracePt t="56934" x="5783263" y="3684588"/>
          <p14:tracePt t="56936" x="5783263" y="3668713"/>
          <p14:tracePt t="56938" x="5799138" y="3652838"/>
          <p14:tracePt t="56940" x="5807075" y="3636963"/>
          <p14:tracePt t="56942" x="5807075" y="3611563"/>
          <p14:tracePt t="56944" x="5815013" y="3595688"/>
          <p14:tracePt t="56946" x="5822950" y="3579813"/>
          <p14:tracePt t="56948" x="5830888" y="3563938"/>
          <p14:tracePt t="56950" x="5830888" y="3546475"/>
          <p14:tracePt t="56952" x="5840413" y="3522663"/>
          <p14:tracePt t="56954" x="5848350" y="3506788"/>
          <p14:tracePt t="56956" x="5848350" y="3489325"/>
          <p14:tracePt t="56958" x="5856288" y="3481388"/>
          <p14:tracePt t="56960" x="5864225" y="3457575"/>
          <p14:tracePt t="56962" x="5872163" y="3441700"/>
          <p14:tracePt t="56964" x="5872163" y="3424238"/>
          <p14:tracePt t="56966" x="5872163" y="3408363"/>
          <p14:tracePt t="56968" x="5872163" y="3392488"/>
          <p14:tracePt t="56970" x="5880100" y="3376613"/>
          <p14:tracePt t="56972" x="5880100" y="3359150"/>
          <p14:tracePt t="56974" x="5880100" y="3343275"/>
          <p14:tracePt t="56976" x="5888038" y="3327400"/>
          <p14:tracePt t="56978" x="5888038" y="3311525"/>
          <p14:tracePt t="56981" x="5888038" y="3294063"/>
          <p14:tracePt t="56982" x="5895975" y="3270250"/>
          <p14:tracePt t="56984" x="5895975" y="3246438"/>
          <p14:tracePt t="56986" x="5895975" y="3221038"/>
          <p14:tracePt t="56988" x="5895975" y="3205163"/>
          <p14:tracePt t="56990" x="5895975" y="3181350"/>
          <p14:tracePt t="56992" x="5905500" y="3163888"/>
          <p14:tracePt t="56994" x="5913438" y="3140075"/>
          <p14:tracePt t="56996" x="5913438" y="3116263"/>
          <p14:tracePt t="56998" x="5921375" y="3090863"/>
          <p14:tracePt t="57000" x="5921375" y="3067050"/>
          <p14:tracePt t="57002" x="5921375" y="3043238"/>
          <p14:tracePt t="57004" x="5929313" y="3017838"/>
          <p14:tracePt t="57006" x="5929313" y="2994025"/>
          <p14:tracePt t="57008" x="5937250" y="2960688"/>
          <p14:tracePt t="57010" x="5945188" y="2936875"/>
          <p14:tracePt t="57012" x="5953125" y="2895600"/>
          <p14:tracePt t="57014" x="5953125" y="2863850"/>
          <p14:tracePt t="57016" x="5961063" y="2830513"/>
          <p14:tracePt t="57018" x="5970588" y="2790825"/>
          <p14:tracePt t="57020" x="5978525" y="2749550"/>
          <p14:tracePt t="57022" x="5994400" y="2708275"/>
          <p14:tracePt t="57024" x="6010275" y="2660650"/>
          <p14:tracePt t="57026" x="6018213" y="2619375"/>
          <p14:tracePt t="57028" x="6035675" y="2570163"/>
          <p14:tracePt t="57030" x="6043613" y="2522538"/>
          <p14:tracePt t="57032" x="6059488" y="2481263"/>
          <p14:tracePt t="57034" x="6067425" y="2432050"/>
          <p14:tracePt t="57036" x="6075363" y="2382838"/>
          <p14:tracePt t="57038" x="6091238" y="2335213"/>
          <p14:tracePt t="57040" x="6100763" y="2286000"/>
          <p14:tracePt t="57043" x="6116638" y="2228850"/>
          <p14:tracePt t="57045" x="6132513" y="2179638"/>
          <p14:tracePt t="57047" x="6140450" y="2114550"/>
          <p14:tracePt t="57049" x="6148388" y="2058988"/>
          <p14:tracePt t="57051" x="6165850" y="2001838"/>
          <p14:tracePt t="57053" x="6173788" y="1944688"/>
          <p14:tracePt t="57054" x="6181725" y="1895475"/>
          <p14:tracePt t="57056" x="6189663" y="1838325"/>
          <p14:tracePt t="57059" x="6197600" y="1789113"/>
          <p14:tracePt t="57060" x="6197600" y="1733550"/>
          <p14:tracePt t="57062" x="6205538" y="1676400"/>
          <p14:tracePt t="57064" x="6205538" y="1619250"/>
          <p14:tracePt t="57066" x="6205538" y="1562100"/>
          <p14:tracePt t="57069" x="6205538" y="1512888"/>
          <p14:tracePt t="57070" x="6213475" y="1455738"/>
          <p14:tracePt t="57072" x="6213475" y="1398588"/>
          <p14:tracePt t="57074" x="6213475" y="1333500"/>
          <p14:tracePt t="57076" x="6213475" y="1277938"/>
          <p14:tracePt t="57079" x="6213475" y="1212850"/>
          <p14:tracePt t="57080" x="6213475" y="1163638"/>
          <p14:tracePt t="57082" x="6213475" y="1106488"/>
          <p14:tracePt t="57084" x="6213475" y="1049338"/>
          <p14:tracePt t="57086" x="6213475" y="992188"/>
          <p14:tracePt t="57088" x="6213475" y="942975"/>
          <p14:tracePt t="57090" x="6213475" y="887413"/>
          <p14:tracePt t="57092" x="6213475" y="822325"/>
          <p14:tracePt t="57094" x="6213475" y="765175"/>
          <p14:tracePt t="57096" x="6213475" y="708025"/>
          <p14:tracePt t="57098" x="6213475" y="658813"/>
          <p14:tracePt t="57100" x="6213475" y="601663"/>
          <p14:tracePt t="57102" x="6213475" y="544513"/>
          <p14:tracePt t="57104" x="6213475" y="487363"/>
          <p14:tracePt t="57107" x="6213475" y="447675"/>
          <p14:tracePt t="57108" x="6213475" y="390525"/>
          <p14:tracePt t="57110" x="6213475" y="349250"/>
          <p14:tracePt t="57112" x="6213475" y="301625"/>
          <p14:tracePt t="57114" x="6213475" y="260350"/>
          <p14:tracePt t="57116" x="6213475" y="219075"/>
          <p14:tracePt t="57118" x="6213475" y="171450"/>
          <p14:tracePt t="57120" x="6213475" y="130175"/>
          <p14:tracePt t="57122" x="6213475" y="80963"/>
          <p14:tracePt t="57124" x="6213475" y="49213"/>
          <p14:tracePt t="57126" x="6213475" y="15875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F41B-6489-08F8-41D2-6E049BA4C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848"/>
            <a:ext cx="12192000" cy="61543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3DA0CD-D330-9C17-5244-8F1F24B95A62}"/>
              </a:ext>
            </a:extLst>
          </p:cNvPr>
          <p:cNvSpPr/>
          <p:nvPr/>
        </p:nvSpPr>
        <p:spPr>
          <a:xfrm>
            <a:off x="8705088" y="351848"/>
            <a:ext cx="1399032" cy="763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22C809-BDCA-2293-32FF-A043079C21BA}"/>
              </a:ext>
            </a:extLst>
          </p:cNvPr>
          <p:cNvSpPr txBox="1"/>
          <p:nvPr/>
        </p:nvSpPr>
        <p:spPr>
          <a:xfrm>
            <a:off x="6547104" y="3502153"/>
            <a:ext cx="396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Time : </a:t>
            </a:r>
            <a:r>
              <a:rPr lang="en-US" sz="2800" dirty="0">
                <a:solidFill>
                  <a:srgbClr val="FFC000"/>
                </a:solidFill>
              </a:rPr>
              <a:t>O(</a:t>
            </a:r>
            <a:r>
              <a:rPr lang="en-US" sz="2800" dirty="0" err="1">
                <a:solidFill>
                  <a:srgbClr val="FFC000"/>
                </a:solidFill>
              </a:rPr>
              <a:t>nlogn</a:t>
            </a:r>
            <a:r>
              <a:rPr lang="en-US" sz="28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69C330-AA99-A972-E45B-65B7A4D44A8D}"/>
              </a:ext>
            </a:extLst>
          </p:cNvPr>
          <p:cNvSpPr/>
          <p:nvPr/>
        </p:nvSpPr>
        <p:spPr>
          <a:xfrm>
            <a:off x="6309360" y="3282696"/>
            <a:ext cx="3968496" cy="112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691E9D-175A-50F5-09B8-3ADFF35F5C92}"/>
              </a:ext>
            </a:extLst>
          </p:cNvPr>
          <p:cNvSpPr/>
          <p:nvPr/>
        </p:nvSpPr>
        <p:spPr>
          <a:xfrm>
            <a:off x="8174736" y="1234440"/>
            <a:ext cx="3712464" cy="763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3950A502-E0AC-8FE6-4B54-1A52AE5FC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8186077"/>
      </p:ext>
    </p:extLst>
  </p:cSld>
  <p:clrMapOvr>
    <a:masterClrMapping/>
  </p:clrMapOvr>
  <p:transition spd="slow" advTm="113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" x="3611563" y="2074863"/>
          <p14:tracePt t="24" x="3578225" y="2074863"/>
          <p14:tracePt t="26" x="3570288" y="2074863"/>
          <p14:tracePt t="27" x="3562350" y="2066925"/>
          <p14:tracePt t="30" x="3554413" y="2066925"/>
          <p14:tracePt t="31" x="3538538" y="2058988"/>
          <p14:tracePt t="34" x="3530600" y="2058988"/>
          <p14:tracePt t="36" x="3521075" y="2058988"/>
          <p14:tracePt t="38" x="3505200" y="2058988"/>
          <p14:tracePt t="40" x="3489325" y="2058988"/>
          <p14:tracePt t="42" x="3481388" y="2049463"/>
          <p14:tracePt t="43" x="3465513" y="2049463"/>
          <p14:tracePt t="46" x="3455988" y="2049463"/>
          <p14:tracePt t="48" x="3448050" y="2041525"/>
          <p14:tracePt t="50" x="3440113" y="2041525"/>
          <p14:tracePt t="52" x="3424238" y="2041525"/>
          <p14:tracePt t="54" x="3416300" y="2041525"/>
          <p14:tracePt t="55" x="3408363" y="2041525"/>
          <p14:tracePt t="57" x="3400425" y="2041525"/>
          <p14:tracePt t="59" x="3400425" y="2033588"/>
          <p14:tracePt t="64" x="3390900" y="2033588"/>
          <p14:tracePt t="67" x="3382963" y="2025650"/>
          <p14:tracePt t="127" x="3375025" y="2025650"/>
          <p14:tracePt t="131" x="3375025" y="2017713"/>
          <p14:tracePt t="139" x="3367088" y="2017713"/>
          <p14:tracePt t="144" x="3359150" y="2017713"/>
          <p14:tracePt t="146" x="3359150" y="2009775"/>
          <p14:tracePt t="150" x="3351213" y="2009775"/>
          <p14:tracePt t="158" x="3343275" y="2009775"/>
          <p14:tracePt t="163" x="3343275" y="2001838"/>
          <p14:tracePt t="166" x="3335338" y="1993900"/>
          <p14:tracePt t="169" x="3325813" y="1993900"/>
          <p14:tracePt t="172" x="3317875" y="1993900"/>
          <p14:tracePt t="174" x="3317875" y="1984375"/>
          <p14:tracePt t="177" x="3309938" y="1984375"/>
          <p14:tracePt t="184" x="3302000" y="1984375"/>
          <p14:tracePt t="194" x="3294063" y="1976438"/>
          <p14:tracePt t="198" x="3286125" y="1976438"/>
          <p14:tracePt t="207" x="3278188" y="1976438"/>
          <p14:tracePt t="214" x="3278188" y="1968500"/>
          <p14:tracePt t="219" x="3278188" y="1960563"/>
          <p14:tracePt t="226" x="3270250" y="1960563"/>
          <p14:tracePt t="230" x="3260725" y="1960563"/>
          <p14:tracePt t="236" x="3260725" y="1952625"/>
          <p14:tracePt t="238" x="3252788" y="1952625"/>
          <p14:tracePt t="241" x="3244850" y="1952625"/>
          <p14:tracePt t="250" x="3236913" y="1952625"/>
          <p14:tracePt t="252" x="3236913" y="1944688"/>
          <p14:tracePt t="256" x="3228975" y="1944688"/>
          <p14:tracePt t="259" x="3221038" y="1944688"/>
          <p14:tracePt t="264" x="3213100" y="1936750"/>
          <p14:tracePt t="269" x="3205163" y="1928813"/>
          <p14:tracePt t="272" x="3197225" y="1919288"/>
          <p14:tracePt t="280" x="3179763" y="1919288"/>
          <p14:tracePt t="282" x="3171825" y="1911350"/>
          <p14:tracePt t="285" x="3163888" y="1911350"/>
          <p14:tracePt t="290" x="3155950" y="1903413"/>
          <p14:tracePt t="294" x="3148013" y="1895475"/>
          <p14:tracePt t="297" x="3140075" y="1895475"/>
          <p14:tracePt t="300" x="3132138" y="1887538"/>
          <p14:tracePt t="310" x="3122613" y="1887538"/>
          <p14:tracePt t="317" x="3122613" y="1879600"/>
          <p14:tracePt t="318" x="3114675" y="1871663"/>
          <p14:tracePt t="321" x="3106738" y="1871663"/>
          <p14:tracePt t="328" x="3106738" y="1863725"/>
          <p14:tracePt t="330" x="3098800" y="1863725"/>
          <p14:tracePt t="336" x="3090863" y="1863725"/>
          <p14:tracePt t="338" x="3090863" y="1854200"/>
          <p14:tracePt t="342" x="3082925" y="1854200"/>
          <p14:tracePt t="346" x="3082925" y="1846263"/>
          <p14:tracePt t="350" x="3074988" y="1838325"/>
          <p14:tracePt t="354" x="3067050" y="1838325"/>
          <p14:tracePt t="356" x="3067050" y="1830388"/>
          <p14:tracePt t="358" x="3057525" y="1830388"/>
          <p14:tracePt t="362" x="3057525" y="1822450"/>
          <p14:tracePt t="364" x="3049588" y="1822450"/>
          <p14:tracePt t="367" x="3049588" y="1814513"/>
          <p14:tracePt t="370" x="3041650" y="1814513"/>
          <p14:tracePt t="372" x="3041650" y="1806575"/>
          <p14:tracePt t="373" x="3033713" y="1806575"/>
          <p14:tracePt t="380" x="3025775" y="1798638"/>
          <p14:tracePt t="384" x="3017838" y="1798638"/>
          <p14:tracePt t="387" x="3017838" y="1789113"/>
          <p14:tracePt t="392" x="3009900" y="1789113"/>
          <p14:tracePt t="394" x="3009900" y="1781175"/>
          <p14:tracePt t="398" x="3001963" y="1781175"/>
          <p14:tracePt t="401" x="3001963" y="1773238"/>
          <p14:tracePt t="404" x="2992438" y="1773238"/>
          <p14:tracePt t="418" x="2992438" y="1765300"/>
          <p14:tracePt t="430" x="2984500" y="1765300"/>
          <p14:tracePt t="455" x="2976563" y="1765300"/>
          <p14:tracePt t="463" x="2968625" y="1765300"/>
          <p14:tracePt t="472" x="2960688" y="1765300"/>
          <p14:tracePt t="484" x="2960688" y="1757363"/>
          <p14:tracePt t="486" x="2952750" y="1757363"/>
          <p14:tracePt t="517" x="2944813" y="1757363"/>
          <p14:tracePt t="522" x="2944813" y="1749425"/>
          <p14:tracePt t="528" x="2936875" y="1749425"/>
          <p14:tracePt t="544" x="2936875" y="1741488"/>
          <p14:tracePt t="546" x="2927350" y="1741488"/>
          <p14:tracePt t="564" x="2927350" y="1733550"/>
          <p14:tracePt t="566" x="2919413" y="1733550"/>
          <p14:tracePt t="574" x="2911475" y="1733550"/>
          <p14:tracePt t="575" x="2911475" y="1724025"/>
          <p14:tracePt t="582" x="2903538" y="1716088"/>
          <p14:tracePt t="585" x="2895600" y="1716088"/>
          <p14:tracePt t="589" x="2887663" y="1708150"/>
          <p14:tracePt t="592" x="2887663" y="1700213"/>
          <p14:tracePt t="594" x="2879725" y="1700213"/>
          <p14:tracePt t="596" x="2871788" y="1700213"/>
          <p14:tracePt t="598" x="2871788" y="1692275"/>
          <p14:tracePt t="600" x="2862263" y="1692275"/>
          <p14:tracePt t="601" x="2862263" y="1684338"/>
          <p14:tracePt t="604" x="2854325" y="1684338"/>
          <p14:tracePt t="606" x="2854325" y="1676400"/>
          <p14:tracePt t="609" x="2846388" y="1668463"/>
          <p14:tracePt t="610" x="2838450" y="1658938"/>
          <p14:tracePt t="614" x="2830513" y="1651000"/>
          <p14:tracePt t="616" x="2830513" y="1643063"/>
          <p14:tracePt t="617" x="2822575" y="1643063"/>
          <p14:tracePt t="620" x="2822575" y="1635125"/>
          <p14:tracePt t="622" x="2814638" y="1635125"/>
          <p14:tracePt t="624" x="2806700" y="1627188"/>
          <p14:tracePt t="627" x="2797175" y="1619250"/>
          <p14:tracePt t="630" x="2797175" y="1611313"/>
          <p14:tracePt t="632" x="2797175" y="1603375"/>
          <p14:tracePt t="634" x="2789238" y="1603375"/>
          <p14:tracePt t="635" x="2789238" y="1593850"/>
          <p14:tracePt t="638" x="2789238" y="1585913"/>
          <p14:tracePt t="640" x="2781300" y="1585913"/>
          <p14:tracePt t="642" x="2773363" y="1577975"/>
          <p14:tracePt t="648" x="2765425" y="1570038"/>
          <p14:tracePt t="651" x="2757488" y="1562100"/>
          <p14:tracePt t="656" x="2757488" y="1554163"/>
          <p14:tracePt t="658" x="2757488" y="1546225"/>
          <p14:tracePt t="659" x="2749550" y="1546225"/>
          <p14:tracePt t="662" x="2741613" y="1538288"/>
          <p14:tracePt t="666" x="2741613" y="1528763"/>
          <p14:tracePt t="667" x="2732088" y="1528763"/>
          <p14:tracePt t="671" x="2732088" y="1520825"/>
          <p14:tracePt t="674" x="2724150" y="1512888"/>
          <p14:tracePt t="678" x="2724150" y="1504950"/>
          <p14:tracePt t="680" x="2716213" y="1504950"/>
          <p14:tracePt t="682" x="2708275" y="1504950"/>
          <p14:tracePt t="686" x="2700338" y="1497013"/>
          <p14:tracePt t="689" x="2692400" y="1489075"/>
          <p14:tracePt t="692" x="2692400" y="1481138"/>
          <p14:tracePt t="696" x="2684463" y="1473200"/>
          <p14:tracePt t="698" x="2676525" y="1473200"/>
          <p14:tracePt t="701" x="2667000" y="1463675"/>
          <p14:tracePt t="705" x="2667000" y="1455738"/>
          <p14:tracePt t="708" x="2659063" y="1447800"/>
          <p14:tracePt t="712" x="2659063" y="1439863"/>
          <p14:tracePt t="714" x="2651125" y="1439863"/>
          <p14:tracePt t="716" x="2643188" y="1431925"/>
          <p14:tracePt t="720" x="2635250" y="1423988"/>
          <p14:tracePt t="722" x="2635250" y="1416050"/>
          <p14:tracePt t="724" x="2627313" y="1408113"/>
          <p14:tracePt t="726" x="2627313" y="1398588"/>
          <p14:tracePt t="728" x="2619375" y="1390650"/>
          <p14:tracePt t="730" x="2611438" y="1382713"/>
          <p14:tracePt t="733" x="2601913" y="1374775"/>
          <p14:tracePt t="736" x="2601913" y="1366838"/>
          <p14:tracePt t="738" x="2593975" y="1358900"/>
          <p14:tracePt t="740" x="2586038" y="1350963"/>
          <p14:tracePt t="742" x="2578100" y="1343025"/>
          <p14:tracePt t="744" x="2570163" y="1333500"/>
          <p14:tracePt t="746" x="2562225" y="1325563"/>
          <p14:tracePt t="748" x="2554288" y="1325563"/>
          <p14:tracePt t="750" x="2554288" y="1309688"/>
          <p14:tracePt t="752" x="2546350" y="1309688"/>
          <p14:tracePt t="754" x="2538413" y="1301750"/>
          <p14:tracePt t="755" x="2528888" y="1293813"/>
          <p14:tracePt t="758" x="2520950" y="1285875"/>
          <p14:tracePt t="760" x="2513013" y="1285875"/>
          <p14:tracePt t="762" x="2513013" y="1277938"/>
          <p14:tracePt t="764" x="2505075" y="1268413"/>
          <p14:tracePt t="766" x="2505075" y="1260475"/>
          <p14:tracePt t="768" x="2497138" y="1260475"/>
          <p14:tracePt t="770" x="2489200" y="1252538"/>
          <p14:tracePt t="772" x="2481263" y="1244600"/>
          <p14:tracePt t="775" x="2473325" y="1236663"/>
          <p14:tracePt t="778" x="2463800" y="1236663"/>
          <p14:tracePt t="781" x="2455863" y="1228725"/>
          <p14:tracePt t="787" x="2447925" y="1220788"/>
          <p14:tracePt t="794" x="2439988" y="1212850"/>
          <p14:tracePt t="795" x="2432050" y="1212850"/>
          <p14:tracePt t="804" x="2424113" y="1212850"/>
          <p14:tracePt t="809" x="2424113" y="1203325"/>
          <p14:tracePt t="812" x="2416175" y="1203325"/>
          <p14:tracePt t="824" x="2408238" y="1203325"/>
          <p14:tracePt t="835" x="2398713" y="1203325"/>
          <p14:tracePt t="838" x="2390775" y="1203325"/>
          <p14:tracePt t="842" x="2390775" y="1195388"/>
          <p14:tracePt t="848" x="2382838" y="1195388"/>
          <p14:tracePt t="858" x="2374900" y="1195388"/>
          <p14:tracePt t="861" x="2366963" y="1195388"/>
          <p14:tracePt t="864" x="2359025" y="1195388"/>
          <p14:tracePt t="870" x="2351088" y="1195388"/>
          <p14:tracePt t="875" x="2343150" y="1195388"/>
          <p14:tracePt t="879" x="2333625" y="1195388"/>
          <p14:tracePt t="882" x="2325688" y="1195388"/>
          <p14:tracePt t="885" x="2317750" y="1195388"/>
          <p14:tracePt t="889" x="2309813" y="1195388"/>
          <p14:tracePt t="894" x="2293938" y="1195388"/>
          <p14:tracePt t="897" x="2286000" y="1195388"/>
          <p14:tracePt t="900" x="2278063" y="1195388"/>
          <p14:tracePt t="901" x="2268538" y="1195388"/>
          <p14:tracePt t="906" x="2260600" y="1195388"/>
          <p14:tracePt t="908" x="2252663" y="1195388"/>
          <p14:tracePt t="910" x="2244725" y="1195388"/>
          <p14:tracePt t="913" x="2228850" y="1195388"/>
          <p14:tracePt t="917" x="2220913" y="1203325"/>
          <p14:tracePt t="918" x="2203450" y="1203325"/>
          <p14:tracePt t="922" x="2195513" y="1212850"/>
          <p14:tracePt t="925" x="2179638" y="1220788"/>
          <p14:tracePt t="926" x="2171700" y="1220788"/>
          <p14:tracePt t="928" x="2163763" y="1228725"/>
          <p14:tracePt t="930" x="2155825" y="1228725"/>
          <p14:tracePt t="932" x="2147888" y="1236663"/>
          <p14:tracePt t="934" x="2130425" y="1244600"/>
          <p14:tracePt t="936" x="2122488" y="1244600"/>
          <p14:tracePt t="937" x="2114550" y="1252538"/>
          <p14:tracePt t="939" x="2098675" y="1260475"/>
          <p14:tracePt t="942" x="2090738" y="1268413"/>
          <p14:tracePt t="944" x="2073275" y="1277938"/>
          <p14:tracePt t="946" x="2065338" y="1285875"/>
          <p14:tracePt t="948" x="2057400" y="1293813"/>
          <p14:tracePt t="950" x="2049463" y="1301750"/>
          <p14:tracePt t="952" x="2041525" y="1317625"/>
          <p14:tracePt t="954" x="2033588" y="1325563"/>
          <p14:tracePt t="956" x="2017713" y="1333500"/>
          <p14:tracePt t="958" x="2017713" y="1350963"/>
          <p14:tracePt t="960" x="2008188" y="1358900"/>
          <p14:tracePt t="961" x="2000250" y="1366838"/>
          <p14:tracePt t="964" x="2000250" y="1382713"/>
          <p14:tracePt t="965" x="1992313" y="1390650"/>
          <p14:tracePt t="968" x="1984375" y="1408113"/>
          <p14:tracePt t="970" x="1984375" y="1416050"/>
          <p14:tracePt t="972" x="1976438" y="1423988"/>
          <p14:tracePt t="974" x="1968500" y="1439863"/>
          <p14:tracePt t="975" x="1968500" y="1447800"/>
          <p14:tracePt t="978" x="1960563" y="1455738"/>
          <p14:tracePt t="980" x="1960563" y="1473200"/>
          <p14:tracePt t="982" x="1960563" y="1481138"/>
          <p14:tracePt t="983" x="1952625" y="1489075"/>
          <p14:tracePt t="986" x="1952625" y="1504950"/>
          <p14:tracePt t="988" x="1952625" y="1520825"/>
          <p14:tracePt t="990" x="1943100" y="1528763"/>
          <p14:tracePt t="994" x="1943100" y="1538288"/>
          <p14:tracePt t="996" x="1935163" y="1562100"/>
          <p14:tracePt t="999" x="1935163" y="1570038"/>
          <p14:tracePt t="1001" x="1935163" y="1585913"/>
          <p14:tracePt t="1002" x="1935163" y="1593850"/>
          <p14:tracePt t="1004" x="1935163" y="1603375"/>
          <p14:tracePt t="1006" x="1935163" y="1619250"/>
          <p14:tracePt t="1008" x="1935163" y="1627188"/>
          <p14:tracePt t="1010" x="1935163" y="1635125"/>
          <p14:tracePt t="1012" x="1927225" y="1651000"/>
          <p14:tracePt t="1014" x="1927225" y="1658938"/>
          <p14:tracePt t="1015" x="1919288" y="1668463"/>
          <p14:tracePt t="1018" x="1919288" y="1676400"/>
          <p14:tracePt t="1020" x="1919288" y="1684338"/>
          <p14:tracePt t="1022" x="1919288" y="1692275"/>
          <p14:tracePt t="1024" x="1911350" y="1700213"/>
          <p14:tracePt t="1027" x="1911350" y="1708150"/>
          <p14:tracePt t="1030" x="1911350" y="1716088"/>
          <p14:tracePt t="1032" x="1911350" y="1724025"/>
          <p14:tracePt t="1036" x="1903413" y="1733550"/>
          <p14:tracePt t="1039" x="1903413" y="1741488"/>
          <p14:tracePt t="1042" x="1903413" y="1749425"/>
          <p14:tracePt t="1047" x="1903413" y="1757363"/>
          <p14:tracePt t="1054" x="1903413" y="1765300"/>
          <p14:tracePt t="1064" x="1903413" y="1773238"/>
          <p14:tracePt t="1074" x="1903413" y="1781175"/>
          <p14:tracePt t="1118" x="1911350" y="1781175"/>
          <p14:tracePt t="1120" x="1919288" y="1781175"/>
          <p14:tracePt t="1124" x="1927225" y="1781175"/>
          <p14:tracePt t="1128" x="1935163" y="1781175"/>
          <p14:tracePt t="1130" x="1943100" y="1781175"/>
          <p14:tracePt t="1132" x="1952625" y="1789113"/>
          <p14:tracePt t="1134" x="1968500" y="1789113"/>
          <p14:tracePt t="1138" x="1984375" y="1789113"/>
          <p14:tracePt t="1140" x="1992313" y="1789113"/>
          <p14:tracePt t="1142" x="2000250" y="1789113"/>
          <p14:tracePt t="1145" x="2008188" y="1789113"/>
          <p14:tracePt t="1147" x="2025650" y="1789113"/>
          <p14:tracePt t="1148" x="2033588" y="1789113"/>
          <p14:tracePt t="1149" x="2041525" y="1789113"/>
          <p14:tracePt t="1151" x="2057400" y="1798638"/>
          <p14:tracePt t="1154" x="2082800" y="1798638"/>
          <p14:tracePt t="1156" x="2098675" y="1798638"/>
          <p14:tracePt t="1158" x="2114550" y="1798638"/>
          <p14:tracePt t="1160" x="2138363" y="1806575"/>
          <p14:tracePt t="1162" x="2155825" y="1806575"/>
          <p14:tracePt t="1164" x="2179638" y="1806575"/>
          <p14:tracePt t="1166" x="2203450" y="1806575"/>
          <p14:tracePt t="1168" x="2236788" y="1806575"/>
          <p14:tracePt t="1170" x="2268538" y="1814513"/>
          <p14:tracePt t="1171" x="2317750" y="1814513"/>
          <p14:tracePt t="1174" x="2359025" y="1822450"/>
          <p14:tracePt t="1175" x="2408238" y="1822450"/>
          <p14:tracePt t="1178" x="2463800" y="1830388"/>
          <p14:tracePt t="1180" x="2520950" y="1838325"/>
          <p14:tracePt t="1182" x="2570163" y="1838325"/>
          <p14:tracePt t="1184" x="2627313" y="1846263"/>
          <p14:tracePt t="1186" x="2692400" y="1846263"/>
          <p14:tracePt t="1188" x="2757488" y="1854200"/>
          <p14:tracePt t="1191" x="2846388" y="1863725"/>
          <p14:tracePt t="1192" x="2919413" y="1863725"/>
          <p14:tracePt t="1194" x="3001963" y="1871663"/>
          <p14:tracePt t="1196" x="3074988" y="1871663"/>
          <p14:tracePt t="1198" x="3155950" y="1871663"/>
          <p14:tracePt t="1200" x="3228975" y="1879600"/>
          <p14:tracePt t="1202" x="3302000" y="1879600"/>
          <p14:tracePt t="1204" x="3382963" y="1879600"/>
          <p14:tracePt t="1205" x="3455988" y="1879600"/>
          <p14:tracePt t="1208" x="3521075" y="1879600"/>
          <p14:tracePt t="1210" x="3595688" y="1879600"/>
          <p14:tracePt t="1212" x="3660775" y="1879600"/>
          <p14:tracePt t="1214" x="3733800" y="1879600"/>
          <p14:tracePt t="1216" x="3798888" y="1879600"/>
          <p14:tracePt t="1218" x="3863975" y="1871663"/>
          <p14:tracePt t="1220" x="3929063" y="1871663"/>
          <p14:tracePt t="1222" x="3984625" y="1863725"/>
          <p14:tracePt t="1224" x="4041775" y="1854200"/>
          <p14:tracePt t="1226" x="4090988" y="1846263"/>
          <p14:tracePt t="1228" x="4148138" y="1838325"/>
          <p14:tracePt t="1230" x="4205288" y="1830388"/>
          <p14:tracePt t="1232" x="4254500" y="1822450"/>
          <p14:tracePt t="1234" x="4294188" y="1814513"/>
          <p14:tracePt t="1236" x="4335463" y="1806575"/>
          <p14:tracePt t="1238" x="4367213" y="1789113"/>
          <p14:tracePt t="1240" x="4408488" y="1789113"/>
          <p14:tracePt t="1241" x="4440238" y="1773238"/>
          <p14:tracePt t="1244" x="4465638" y="1765300"/>
          <p14:tracePt t="1246" x="4497388" y="1749425"/>
          <p14:tracePt t="1247" x="4513263" y="1749425"/>
          <p14:tracePt t="1250" x="4530725" y="1741488"/>
          <p14:tracePt t="1252" x="4546600" y="1724025"/>
          <p14:tracePt t="1254" x="4562475" y="1716088"/>
          <p14:tracePt t="1256" x="4578350" y="1708150"/>
          <p14:tracePt t="1258" x="4587875" y="1700213"/>
          <p14:tracePt t="1259" x="4603750" y="1692275"/>
          <p14:tracePt t="1262" x="4603750" y="1684338"/>
          <p14:tracePt t="1263" x="4611688" y="1676400"/>
          <p14:tracePt t="1266" x="4619625" y="1676400"/>
          <p14:tracePt t="1268" x="4627563" y="1668463"/>
          <p14:tracePt t="1271" x="4627563" y="1658938"/>
          <p14:tracePt t="1274" x="4627563" y="1651000"/>
          <p14:tracePt t="1275" x="4635500" y="1651000"/>
          <p14:tracePt t="1277" x="4635500" y="1643063"/>
          <p14:tracePt t="1285" x="4635500" y="1635125"/>
          <p14:tracePt t="1294" x="4635500" y="1627188"/>
          <p14:tracePt t="1300" x="4635500" y="1619250"/>
          <p14:tracePt t="1566" x="4643438" y="1619250"/>
          <p14:tracePt t="1574" x="4643438" y="1611313"/>
          <p14:tracePt t="1579" x="4652963" y="1611313"/>
          <p14:tracePt t="1582" x="4660900" y="1611313"/>
          <p14:tracePt t="1586" x="4668838" y="1611313"/>
          <p14:tracePt t="1592" x="4676775" y="1611313"/>
          <p14:tracePt t="1596" x="4684713" y="1611313"/>
          <p14:tracePt t="1600" x="4700588" y="1611313"/>
          <p14:tracePt t="1604" x="4718050" y="1611313"/>
          <p14:tracePt t="1606" x="4725988" y="1619250"/>
          <p14:tracePt t="1610" x="4741863" y="1619250"/>
          <p14:tracePt t="1614" x="4749800" y="1619250"/>
          <p14:tracePt t="1616" x="4765675" y="1627188"/>
          <p14:tracePt t="1620" x="4773613" y="1627188"/>
          <p14:tracePt t="1622" x="4783138" y="1627188"/>
          <p14:tracePt t="1624" x="4791075" y="1627188"/>
          <p14:tracePt t="1626" x="4799013" y="1627188"/>
          <p14:tracePt t="1628" x="4806950" y="1635125"/>
          <p14:tracePt t="1631" x="4814888" y="1635125"/>
          <p14:tracePt t="1634" x="4822825" y="1635125"/>
          <p14:tracePt t="1637" x="4830763" y="1635125"/>
          <p14:tracePt t="1640" x="4838700" y="1635125"/>
          <p14:tracePt t="1642" x="4848225" y="1635125"/>
          <p14:tracePt t="1646" x="4856163" y="1635125"/>
          <p14:tracePt t="1649" x="4864100" y="1635125"/>
          <p14:tracePt t="1652" x="4872038" y="1635125"/>
          <p14:tracePt t="1656" x="4887913" y="1635125"/>
          <p14:tracePt t="1662" x="4895850" y="1635125"/>
          <p14:tracePt t="1665" x="4903788" y="1635125"/>
          <p14:tracePt t="1668" x="4913313" y="1635125"/>
          <p14:tracePt t="1670" x="4921250" y="1635125"/>
          <p14:tracePt t="1672" x="4929188" y="1635125"/>
          <p14:tracePt t="1676" x="4945063" y="1635125"/>
          <p14:tracePt t="1679" x="4953000" y="1635125"/>
          <p14:tracePt t="1681" x="4960938" y="1635125"/>
          <p14:tracePt t="1685" x="4978400" y="1635125"/>
          <p14:tracePt t="1689" x="4986338" y="1635125"/>
          <p14:tracePt t="1692" x="4994275" y="1635125"/>
          <p14:tracePt t="1694" x="5002213" y="1635125"/>
          <p14:tracePt t="1696" x="5018088" y="1635125"/>
          <p14:tracePt t="1700" x="5026025" y="1635125"/>
          <p14:tracePt t="1703" x="5033963" y="1635125"/>
          <p14:tracePt t="1706" x="5043488" y="1635125"/>
          <p14:tracePt t="1708" x="5051425" y="1635125"/>
          <p14:tracePt t="1710" x="5059363" y="1635125"/>
          <p14:tracePt t="1713" x="5067300" y="1635125"/>
          <p14:tracePt t="1718" x="5075238" y="1635125"/>
          <p14:tracePt t="1720" x="5083175" y="1635125"/>
          <p14:tracePt t="1723" x="5091113" y="1635125"/>
          <p14:tracePt t="1728" x="5099050" y="1635125"/>
          <p14:tracePt t="1732" x="5108575" y="1635125"/>
          <p14:tracePt t="1734" x="5116513" y="1635125"/>
          <p14:tracePt t="1740" x="5124450" y="1635125"/>
          <p14:tracePt t="1746" x="5132388" y="1635125"/>
          <p14:tracePt t="1750" x="5148263" y="1635125"/>
          <p14:tracePt t="1754" x="5156200" y="1635125"/>
          <p14:tracePt t="1758" x="5164138" y="1635125"/>
          <p14:tracePt t="1760" x="5172075" y="1635125"/>
          <p14:tracePt t="1764" x="5181600" y="1635125"/>
          <p14:tracePt t="1766" x="5189538" y="1635125"/>
          <p14:tracePt t="1768" x="5197475" y="1635125"/>
          <p14:tracePt t="1770" x="5205413" y="1643063"/>
          <p14:tracePt t="1773" x="5213350" y="1643063"/>
          <p14:tracePt t="1776" x="5221288" y="1643063"/>
          <p14:tracePt t="1778" x="5229225" y="1643063"/>
          <p14:tracePt t="1780" x="5237163" y="1643063"/>
          <p14:tracePt t="1783" x="5246688" y="1643063"/>
          <p14:tracePt t="1787" x="5262563" y="1643063"/>
          <p14:tracePt t="1790" x="5270500" y="1643063"/>
          <p14:tracePt t="1792" x="5278438" y="1643063"/>
          <p14:tracePt t="1794" x="5286375" y="1643063"/>
          <p14:tracePt t="1795" x="5294313" y="1643063"/>
          <p14:tracePt t="1798" x="5302250" y="1643063"/>
          <p14:tracePt t="1799" x="5319713" y="1643063"/>
          <p14:tracePt t="1802" x="5327650" y="1643063"/>
          <p14:tracePt t="1804" x="5343525" y="1643063"/>
          <p14:tracePt t="1806" x="5351463" y="1643063"/>
          <p14:tracePt t="1808" x="5367338" y="1643063"/>
          <p14:tracePt t="1810" x="5392738" y="1643063"/>
          <p14:tracePt t="1812" x="5400675" y="1643063"/>
          <p14:tracePt t="1814" x="5416550" y="1643063"/>
          <p14:tracePt t="1816" x="5432425" y="1651000"/>
          <p14:tracePt t="1818" x="5449888" y="1651000"/>
          <p14:tracePt t="1820" x="5473700" y="1651000"/>
          <p14:tracePt t="1822" x="5489575" y="1651000"/>
          <p14:tracePt t="1824" x="5507038" y="1651000"/>
          <p14:tracePt t="1826" x="5522913" y="1651000"/>
          <p14:tracePt t="1828" x="5538788" y="1651000"/>
          <p14:tracePt t="1830" x="5554663" y="1651000"/>
          <p14:tracePt t="1831" x="5572125" y="1651000"/>
          <p14:tracePt t="1834" x="5595938" y="1651000"/>
          <p14:tracePt t="1836" x="5611813" y="1651000"/>
          <p14:tracePt t="1838" x="5637213" y="1651000"/>
          <p14:tracePt t="1840" x="5661025" y="1651000"/>
          <p14:tracePt t="1842" x="5684838" y="1651000"/>
          <p14:tracePt t="1844" x="5702300" y="1658938"/>
          <p14:tracePt t="1846" x="5726113" y="1658938"/>
          <p14:tracePt t="1848" x="5741988" y="1658938"/>
          <p14:tracePt t="1850" x="5767388" y="1658938"/>
          <p14:tracePt t="1852" x="5791200" y="1658938"/>
          <p14:tracePt t="1854" x="5807075" y="1658938"/>
          <p14:tracePt t="1856" x="5830888" y="1658938"/>
          <p14:tracePt t="1858" x="5848350" y="1658938"/>
          <p14:tracePt t="1860" x="5872163" y="1658938"/>
          <p14:tracePt t="1862" x="5895975" y="1658938"/>
          <p14:tracePt t="1864" x="5921375" y="1658938"/>
          <p14:tracePt t="1866" x="5945188" y="1658938"/>
          <p14:tracePt t="1868" x="5970588" y="1658938"/>
          <p14:tracePt t="1870" x="5994400" y="1658938"/>
          <p14:tracePt t="1872" x="6018213" y="1658938"/>
          <p14:tracePt t="1874" x="6043613" y="1658938"/>
          <p14:tracePt t="1876" x="6067425" y="1658938"/>
          <p14:tracePt t="1878" x="6091238" y="1658938"/>
          <p14:tracePt t="1879" x="6116638" y="1658938"/>
          <p14:tracePt t="1882" x="6140450" y="1658938"/>
          <p14:tracePt t="1884" x="6165850" y="1658938"/>
          <p14:tracePt t="1886" x="6197600" y="1658938"/>
          <p14:tracePt t="1888" x="6221413" y="1658938"/>
          <p14:tracePt t="1889" x="6254750" y="1658938"/>
          <p14:tracePt t="1892" x="6278563" y="1658938"/>
          <p14:tracePt t="1894" x="6311900" y="1658938"/>
          <p14:tracePt t="1895" x="6343650" y="1658938"/>
          <p14:tracePt t="1898" x="6384925" y="1668463"/>
          <p14:tracePt t="1900" x="6416675" y="1668463"/>
          <p14:tracePt t="1901" x="6450013" y="1668463"/>
          <p14:tracePt t="1904" x="6481763" y="1668463"/>
          <p14:tracePt t="1905" x="6515100" y="1668463"/>
          <p14:tracePt t="1908" x="6546850" y="1668463"/>
          <p14:tracePt t="1910" x="6596063" y="1668463"/>
          <p14:tracePt t="1912" x="6629400" y="1668463"/>
          <p14:tracePt t="1914" x="6661150" y="1668463"/>
          <p14:tracePt t="1916" x="6694488" y="1668463"/>
          <p14:tracePt t="1918" x="6734175" y="1668463"/>
          <p14:tracePt t="1920" x="6767513" y="1668463"/>
          <p14:tracePt t="1922" x="6807200" y="1668463"/>
          <p14:tracePt t="1924" x="6848475" y="1668463"/>
          <p14:tracePt t="1926" x="6880225" y="1668463"/>
          <p14:tracePt t="1928" x="6913563" y="1668463"/>
          <p14:tracePt t="1930" x="6945313" y="1668463"/>
          <p14:tracePt t="1932" x="6986588" y="1668463"/>
          <p14:tracePt t="1934" x="7019925" y="1668463"/>
          <p14:tracePt t="1937" x="7051675" y="1668463"/>
          <p14:tracePt t="1938" x="7083425" y="1668463"/>
          <p14:tracePt t="1939" x="7116763" y="1668463"/>
          <p14:tracePt t="1942" x="7148513" y="1668463"/>
          <p14:tracePt t="1944" x="7173913" y="1668463"/>
          <p14:tracePt t="1946" x="7205663" y="1668463"/>
          <p14:tracePt t="1948" x="7231063" y="1676400"/>
          <p14:tracePt t="1950" x="7254875" y="1676400"/>
          <p14:tracePt t="1952" x="7288213" y="1676400"/>
          <p14:tracePt t="1954" x="7312025" y="1676400"/>
          <p14:tracePt t="1956" x="7335838" y="1676400"/>
          <p14:tracePt t="1958" x="7361238" y="1684338"/>
          <p14:tracePt t="1960" x="7377113" y="1684338"/>
          <p14:tracePt t="1962" x="7400925" y="1684338"/>
          <p14:tracePt t="1964" x="7426325" y="1684338"/>
          <p14:tracePt t="1966" x="7442200" y="1684338"/>
          <p14:tracePt t="1968" x="7458075" y="1684338"/>
          <p14:tracePt t="1970" x="7473950" y="1692275"/>
          <p14:tracePt t="1972" x="7491413" y="1692275"/>
          <p14:tracePt t="1974" x="7507288" y="1692275"/>
          <p14:tracePt t="1976" x="7523163" y="1692275"/>
          <p14:tracePt t="1978" x="7539038" y="1692275"/>
          <p14:tracePt t="1980" x="7548563" y="1692275"/>
          <p14:tracePt t="1982" x="7556500" y="1692275"/>
          <p14:tracePt t="1984" x="7572375" y="1692275"/>
          <p14:tracePt t="1986" x="7580313" y="1692275"/>
          <p14:tracePt t="1988" x="7588250" y="1692275"/>
          <p14:tracePt t="1989" x="7596188" y="1692275"/>
          <p14:tracePt t="1991" x="7604125" y="1692275"/>
          <p14:tracePt t="1994" x="7613650" y="1692275"/>
          <p14:tracePt t="1996" x="7621588" y="1692275"/>
          <p14:tracePt t="1999" x="7629525" y="1692275"/>
          <p14:tracePt t="2002" x="7637463" y="1692275"/>
          <p14:tracePt t="2004" x="7645400" y="1692275"/>
          <p14:tracePt t="2006" x="7653338" y="1692275"/>
          <p14:tracePt t="2012" x="7669213" y="1692275"/>
          <p14:tracePt t="2018" x="7678738" y="1692275"/>
          <p14:tracePt t="2020" x="7686675" y="1692275"/>
          <p14:tracePt t="2022" x="7694613" y="1692275"/>
          <p14:tracePt t="2027" x="7702550" y="1692275"/>
          <p14:tracePt t="2031" x="7710488" y="1692275"/>
          <p14:tracePt t="2035" x="7718425" y="1692275"/>
          <p14:tracePt t="2038" x="7726363" y="1692275"/>
          <p14:tracePt t="2043" x="7734300" y="1692275"/>
          <p14:tracePt t="2046" x="7742238" y="1692275"/>
          <p14:tracePt t="2049" x="7759700" y="1692275"/>
          <p14:tracePt t="2054" x="7767638" y="1692275"/>
          <p14:tracePt t="2058" x="7783513" y="1692275"/>
          <p14:tracePt t="2060" x="7791450" y="1692275"/>
          <p14:tracePt t="2064" x="7807325" y="1692275"/>
          <p14:tracePt t="2067" x="7816850" y="1692275"/>
          <p14:tracePt t="2070" x="7832725" y="1692275"/>
          <p14:tracePt t="2071" x="7840663" y="1692275"/>
          <p14:tracePt t="2074" x="7848600" y="1692275"/>
          <p14:tracePt t="2075" x="7864475" y="1692275"/>
          <p14:tracePt t="2079" x="7872413" y="1692275"/>
          <p14:tracePt t="2082" x="7889875" y="1692275"/>
          <p14:tracePt t="2084" x="7897813" y="1692275"/>
          <p14:tracePt t="2086" x="7905750" y="1692275"/>
          <p14:tracePt t="2088" x="7913688" y="1692275"/>
          <p14:tracePt t="2089" x="7929563" y="1692275"/>
          <p14:tracePt t="2094" x="7947025" y="1692275"/>
          <p14:tracePt t="2096" x="7954963" y="1692275"/>
          <p14:tracePt t="2098" x="7962900" y="1692275"/>
          <p14:tracePt t="2100" x="7970838" y="1692275"/>
          <p14:tracePt t="2102" x="7978775" y="1692275"/>
          <p14:tracePt t="2104" x="7986713" y="1692275"/>
          <p14:tracePt t="2106" x="7994650" y="1692275"/>
          <p14:tracePt t="2108" x="8002588" y="1692275"/>
          <p14:tracePt t="2110" x="8012113" y="1692275"/>
          <p14:tracePt t="2111" x="8020050" y="1692275"/>
          <p14:tracePt t="2115" x="8027988" y="1692275"/>
          <p14:tracePt t="2118" x="8035925" y="1692275"/>
          <p14:tracePt t="2119" x="8043863" y="1692275"/>
          <p14:tracePt t="2124" x="8051800" y="1692275"/>
          <p14:tracePt t="2127" x="8059738" y="1692275"/>
          <p14:tracePt t="2130" x="8067675" y="1692275"/>
          <p14:tracePt t="2134" x="8077200" y="1692275"/>
          <p14:tracePt t="2139" x="8085138" y="1692275"/>
          <p14:tracePt t="2144" x="8093075" y="1692275"/>
          <p14:tracePt t="2146" x="8101013" y="1692275"/>
          <p14:tracePt t="2152" x="8108950" y="1692275"/>
          <p14:tracePt t="2156" x="8116888" y="1692275"/>
          <p14:tracePt t="2160" x="8124825" y="1692275"/>
          <p14:tracePt t="2163" x="8132763" y="1692275"/>
          <p14:tracePt t="2166" x="8142288" y="1692275"/>
          <p14:tracePt t="2168" x="8158163" y="1700213"/>
          <p14:tracePt t="2171" x="8166100" y="1700213"/>
          <p14:tracePt t="2175" x="8181975" y="1708150"/>
          <p14:tracePt t="2179" x="8189913" y="1708150"/>
          <p14:tracePt t="2182" x="8207375" y="1708150"/>
          <p14:tracePt t="2184" x="8215313" y="1708150"/>
          <p14:tracePt t="2186" x="8223250" y="1708150"/>
          <p14:tracePt t="2188" x="8231188" y="1708150"/>
          <p14:tracePt t="2192" x="8247063" y="1716088"/>
          <p14:tracePt t="2194" x="8255000" y="1716088"/>
          <p14:tracePt t="2198" x="8262938" y="1716088"/>
          <p14:tracePt t="2200" x="8272463" y="1724025"/>
          <p14:tracePt t="2202" x="8288338" y="1724025"/>
          <p14:tracePt t="2204" x="8296275" y="1724025"/>
          <p14:tracePt t="2207" x="8312150" y="1724025"/>
          <p14:tracePt t="2212" x="8320088" y="1724025"/>
          <p14:tracePt t="2215" x="8328025" y="1733550"/>
          <p14:tracePt t="2218" x="8337550" y="1733550"/>
          <p14:tracePt t="2220" x="8345488" y="1733550"/>
          <p14:tracePt t="2228" x="8353425" y="1733550"/>
          <p14:tracePt t="2230" x="8353425" y="1741488"/>
          <p14:tracePt t="2231" x="8361363" y="1741488"/>
          <p14:tracePt t="2236" x="8369300" y="1741488"/>
          <p14:tracePt t="2241" x="8377238" y="1741488"/>
          <p14:tracePt t="2344" x="8385175" y="1741488"/>
          <p14:tracePt t="2435" x="8393113" y="1741488"/>
          <p14:tracePt t="2440" x="8401050" y="1741488"/>
          <p14:tracePt t="2452" x="8401050" y="1749425"/>
          <p14:tracePt t="2458" x="8410575" y="1749425"/>
          <p14:tracePt t="2464" x="8410575" y="1757363"/>
          <p14:tracePt t="2466" x="8418513" y="1757363"/>
          <p14:tracePt t="2474" x="8426450" y="1757363"/>
          <p14:tracePt t="2476" x="8434388" y="1765300"/>
          <p14:tracePt t="2484" x="8442325" y="1765300"/>
          <p14:tracePt t="2488" x="8450263" y="1765300"/>
          <p14:tracePt t="2492" x="8450263" y="1773238"/>
          <p14:tracePt t="2508" x="8458200" y="1781175"/>
          <p14:tracePt t="2512" x="8466138" y="1781175"/>
          <p14:tracePt t="2522" x="8475663" y="1781175"/>
          <p14:tracePt t="2523" x="8475663" y="1789113"/>
          <p14:tracePt t="2536" x="8483600" y="1789113"/>
          <p14:tracePt t="2574" x="8491538" y="1789113"/>
          <p14:tracePt t="2588" x="8499475" y="1789113"/>
          <p14:tracePt t="2589" x="8507413" y="1789113"/>
          <p14:tracePt t="2600" x="8515350" y="1789113"/>
          <p14:tracePt t="2610" x="8523288" y="1789113"/>
          <p14:tracePt t="2624" x="8531225" y="1789113"/>
          <p14:tracePt t="2626" x="8540750" y="1789113"/>
          <p14:tracePt t="2628" x="8540750" y="1798638"/>
          <p14:tracePt t="2630" x="8548688" y="1798638"/>
          <p14:tracePt t="2636" x="8556625" y="1798638"/>
          <p14:tracePt t="2642" x="8564563" y="1798638"/>
          <p14:tracePt t="2646" x="8572500" y="1798638"/>
          <p14:tracePt t="2654" x="8580438" y="1798638"/>
          <p14:tracePt t="2660" x="8588375" y="1798638"/>
          <p14:tracePt t="2666" x="8588375" y="1806575"/>
          <p14:tracePt t="2668" x="8596313" y="1806575"/>
          <p14:tracePt t="2678" x="8605838" y="1806575"/>
          <p14:tracePt t="2688" x="8613775" y="1806575"/>
          <p14:tracePt t="2698" x="8621713" y="1806575"/>
          <p14:tracePt t="2702" x="8621713" y="1814513"/>
          <p14:tracePt t="2704" x="8629650" y="1814513"/>
          <p14:tracePt t="2708" x="8637588" y="1814513"/>
          <p14:tracePt t="2724" x="8645525" y="1814513"/>
          <p14:tracePt t="2734" x="8653463" y="1814513"/>
          <p14:tracePt t="2744" x="8661400" y="1814513"/>
          <p14:tracePt t="2760" x="8661400" y="1822450"/>
          <p14:tracePt t="2804" x="8653463" y="1822450"/>
          <p14:tracePt t="2813" x="8645525" y="1822450"/>
          <p14:tracePt t="2820" x="8637588" y="1822450"/>
          <p14:tracePt t="2822" x="8629650" y="1814513"/>
          <p14:tracePt t="2827" x="8621713" y="1814513"/>
          <p14:tracePt t="2830" x="8613775" y="1814513"/>
          <p14:tracePt t="2832" x="8605838" y="1814513"/>
          <p14:tracePt t="2834" x="8596313" y="1806575"/>
          <p14:tracePt t="2838" x="8588375" y="1806575"/>
          <p14:tracePt t="2841" x="8580438" y="1806575"/>
          <p14:tracePt t="2845" x="8572500" y="1806575"/>
          <p14:tracePt t="2848" x="8564563" y="1806575"/>
          <p14:tracePt t="2851" x="8556625" y="1806575"/>
          <p14:tracePt t="2856" x="8548688" y="1806575"/>
          <p14:tracePt t="2863" x="8531225" y="1806575"/>
          <p14:tracePt t="2866" x="8523288" y="1806575"/>
          <p14:tracePt t="2872" x="8515350" y="1806575"/>
          <p14:tracePt t="2875" x="8507413" y="1798638"/>
          <p14:tracePt t="2876" x="8499475" y="1798638"/>
          <p14:tracePt t="2880" x="8491538" y="1798638"/>
          <p14:tracePt t="2888" x="8483600" y="1798638"/>
          <p14:tracePt t="2892" x="8475663" y="1798638"/>
          <p14:tracePt t="2895" x="8466138" y="1798638"/>
          <p14:tracePt t="2901" x="8458200" y="1798638"/>
          <p14:tracePt t="2904" x="8458200" y="1789113"/>
          <p14:tracePt t="2906" x="8450263" y="1789113"/>
          <p14:tracePt t="2908" x="8442325" y="1789113"/>
          <p14:tracePt t="2912" x="8434388" y="1789113"/>
          <p14:tracePt t="2914" x="8434388" y="1781175"/>
          <p14:tracePt t="2918" x="8426450" y="1781175"/>
          <p14:tracePt t="2920" x="8418513" y="1781175"/>
          <p14:tracePt t="2923" x="8410575" y="1781175"/>
          <p14:tracePt t="2926" x="8410575" y="1773238"/>
          <p14:tracePt t="2928" x="8401050" y="1773238"/>
          <p14:tracePt t="2930" x="8393113" y="1773238"/>
          <p14:tracePt t="2932" x="8385175" y="1773238"/>
          <p14:tracePt t="2934" x="8377238" y="1773238"/>
          <p14:tracePt t="2938" x="8369300" y="1765300"/>
          <p14:tracePt t="2940" x="8361363" y="1765300"/>
          <p14:tracePt t="2942" x="8361363" y="1757363"/>
          <p14:tracePt t="2944" x="8353425" y="1757363"/>
          <p14:tracePt t="2947" x="8337550" y="1757363"/>
          <p14:tracePt t="2951" x="8328025" y="1757363"/>
          <p14:tracePt t="2956" x="8320088" y="1757363"/>
          <p14:tracePt t="3028" x="8328025" y="1757363"/>
          <p14:tracePt t="3031" x="8337550" y="1757363"/>
          <p14:tracePt t="3034" x="8345488" y="1757363"/>
          <p14:tracePt t="3037" x="8353425" y="1757363"/>
          <p14:tracePt t="3040" x="8361363" y="1757363"/>
          <p14:tracePt t="3041" x="8369300" y="1757363"/>
          <p14:tracePt t="3044" x="8385175" y="1757363"/>
          <p14:tracePt t="3045" x="8393113" y="1757363"/>
          <p14:tracePt t="3047" x="8401050" y="1757363"/>
          <p14:tracePt t="3050" x="8410575" y="1765300"/>
          <p14:tracePt t="3051" x="8426450" y="1765300"/>
          <p14:tracePt t="3054" x="8434388" y="1765300"/>
          <p14:tracePt t="3055" x="8442325" y="1765300"/>
          <p14:tracePt t="3058" x="8458200" y="1765300"/>
          <p14:tracePt t="3060" x="8466138" y="1765300"/>
          <p14:tracePt t="3062" x="8475663" y="1765300"/>
          <p14:tracePt t="3064" x="8483600" y="1765300"/>
          <p14:tracePt t="3065" x="8499475" y="1765300"/>
          <p14:tracePt t="3068" x="8507413" y="1765300"/>
          <p14:tracePt t="3070" x="8515350" y="1765300"/>
          <p14:tracePt t="3071" x="8531225" y="1765300"/>
          <p14:tracePt t="3075" x="8540750" y="1765300"/>
          <p14:tracePt t="3078" x="8548688" y="1765300"/>
          <p14:tracePt t="3080" x="8556625" y="1765300"/>
          <p14:tracePt t="3083" x="8564563" y="1765300"/>
          <p14:tracePt t="3086" x="8572500" y="1765300"/>
          <p14:tracePt t="3088" x="8572500" y="1773238"/>
          <p14:tracePt t="3090" x="8580438" y="1773238"/>
          <p14:tracePt t="3092" x="8588375" y="1773238"/>
          <p14:tracePt t="3095" x="8596313" y="1773238"/>
          <p14:tracePt t="3099" x="8605838" y="1781175"/>
          <p14:tracePt t="3104" x="8613775" y="1781175"/>
          <p14:tracePt t="3106" x="8621713" y="1781175"/>
          <p14:tracePt t="3112" x="8629650" y="1781175"/>
          <p14:tracePt t="3114" x="8637588" y="1781175"/>
          <p14:tracePt t="3116" x="8645525" y="1781175"/>
          <p14:tracePt t="3122" x="8653463" y="1781175"/>
          <p14:tracePt t="3126" x="8661400" y="1781175"/>
          <p14:tracePt t="3128" x="8670925" y="1781175"/>
          <p14:tracePt t="3130" x="8678863" y="1781175"/>
          <p14:tracePt t="3136" x="8686800" y="1781175"/>
          <p14:tracePt t="3139" x="8694738" y="1781175"/>
          <p14:tracePt t="3142" x="8702675" y="1781175"/>
          <p14:tracePt t="3144" x="8710613" y="1781175"/>
          <p14:tracePt t="3150" x="8718550" y="1781175"/>
          <p14:tracePt t="3154" x="8726488" y="1781175"/>
          <p14:tracePt t="3158" x="8736013" y="1781175"/>
          <p14:tracePt t="3160" x="8743950" y="1781175"/>
          <p14:tracePt t="3174" x="8751888" y="1781175"/>
          <p14:tracePt t="3192" x="8759825" y="1781175"/>
          <p14:tracePt t="3200" x="8767763" y="1781175"/>
          <p14:tracePt t="3203" x="8775700" y="1781175"/>
          <p14:tracePt t="3210" x="8783638" y="1781175"/>
          <p14:tracePt t="3218" x="8791575" y="1781175"/>
          <p14:tracePt t="3220" x="8801100" y="1781175"/>
          <p14:tracePt t="3221" x="8809038" y="1781175"/>
          <p14:tracePt t="3226" x="8816975" y="1781175"/>
          <p14:tracePt t="3230" x="8832850" y="1781175"/>
          <p14:tracePt t="3232" x="8832850" y="1789113"/>
          <p14:tracePt t="3234" x="8840788" y="1789113"/>
          <p14:tracePt t="3237" x="8848725" y="1789113"/>
          <p14:tracePt t="3241" x="8856663" y="1789113"/>
          <p14:tracePt t="3244" x="8866188" y="1789113"/>
          <p14:tracePt t="3246" x="8874125" y="1789113"/>
          <p14:tracePt t="3250" x="8882063" y="1789113"/>
          <p14:tracePt t="3255" x="8890000" y="1789113"/>
          <p14:tracePt t="3258" x="8897938" y="1789113"/>
          <p14:tracePt t="3261" x="8905875" y="1789113"/>
          <p14:tracePt t="3266" x="8913813" y="1789113"/>
          <p14:tracePt t="3272" x="8921750" y="1789113"/>
          <p14:tracePt t="3276" x="8931275" y="1789113"/>
          <p14:tracePt t="3278" x="8939213" y="1789113"/>
          <p14:tracePt t="3282" x="8947150" y="1789113"/>
          <p14:tracePt t="3284" x="8947150" y="1798638"/>
          <p14:tracePt t="3285" x="8955088" y="1798638"/>
          <p14:tracePt t="3287" x="8963025" y="1798638"/>
          <p14:tracePt t="3291" x="8970963" y="1798638"/>
          <p14:tracePt t="3294" x="8978900" y="1798638"/>
          <p14:tracePt t="3296" x="8986838" y="1798638"/>
          <p14:tracePt t="3298" x="8994775" y="1806575"/>
          <p14:tracePt t="3299" x="9004300" y="1806575"/>
          <p14:tracePt t="3302" x="9012238" y="1806575"/>
          <p14:tracePt t="3304" x="9020175" y="1806575"/>
          <p14:tracePt t="3305" x="9028113" y="1806575"/>
          <p14:tracePt t="3308" x="9036050" y="1806575"/>
          <p14:tracePt t="3310" x="9051925" y="1806575"/>
          <p14:tracePt t="3312" x="9059863" y="1806575"/>
          <p14:tracePt t="3314" x="9069388" y="1806575"/>
          <p14:tracePt t="3316" x="9085263" y="1806575"/>
          <p14:tracePt t="3318" x="9101138" y="1806575"/>
          <p14:tracePt t="3320" x="9109075" y="1806575"/>
          <p14:tracePt t="3322" x="9117013" y="1806575"/>
          <p14:tracePt t="3324" x="9134475" y="1814513"/>
          <p14:tracePt t="3326" x="9150350" y="1814513"/>
          <p14:tracePt t="3327" x="9158288" y="1814513"/>
          <p14:tracePt t="3330" x="9174163" y="1814513"/>
          <p14:tracePt t="3332" x="9190038" y="1814513"/>
          <p14:tracePt t="3334" x="9207500" y="1814513"/>
          <p14:tracePt t="3336" x="9223375" y="1814513"/>
          <p14:tracePt t="3338" x="9239250" y="1814513"/>
          <p14:tracePt t="3340" x="9247188" y="1814513"/>
          <p14:tracePt t="3342" x="9264650" y="1814513"/>
          <p14:tracePt t="3344" x="9280525" y="1814513"/>
          <p14:tracePt t="3346" x="9288463" y="1814513"/>
          <p14:tracePt t="3348" x="9304338" y="1814513"/>
          <p14:tracePt t="3349" x="9312275" y="1814513"/>
          <p14:tracePt t="3352" x="9329738" y="1814513"/>
          <p14:tracePt t="3354" x="9337675" y="1814513"/>
          <p14:tracePt t="3356" x="9353550" y="1814513"/>
          <p14:tracePt t="3358" x="9361488" y="1814513"/>
          <p14:tracePt t="3359" x="9377363" y="1814513"/>
          <p14:tracePt t="3361" x="9385300" y="1814513"/>
          <p14:tracePt t="3365" x="9402763" y="1814513"/>
          <p14:tracePt t="3371" x="9410700" y="1814513"/>
          <p14:tracePt t="3376" x="9418638" y="1814513"/>
          <p14:tracePt t="3396" x="9426575" y="1814513"/>
          <p14:tracePt t="3551" x="9434513" y="1814513"/>
          <p14:tracePt t="3561" x="9442450" y="1814513"/>
          <p14:tracePt t="3568" x="9450388" y="1814513"/>
          <p14:tracePt t="3572" x="9459913" y="1814513"/>
          <p14:tracePt t="3577" x="9467850" y="1814513"/>
          <p14:tracePt t="3580" x="9475788" y="1814513"/>
          <p14:tracePt t="3584" x="9483725" y="1814513"/>
          <p14:tracePt t="3588" x="9491663" y="1814513"/>
          <p14:tracePt t="3591" x="9499600" y="1814513"/>
          <p14:tracePt t="3596" x="9507538" y="1814513"/>
          <p14:tracePt t="3600" x="9515475" y="1814513"/>
          <p14:tracePt t="3601" x="9515475" y="1822450"/>
          <p14:tracePt t="3604" x="9525000" y="1822450"/>
          <p14:tracePt t="3607" x="9532938" y="1822450"/>
          <p14:tracePt t="3617" x="9540875" y="1822450"/>
          <p14:tracePt t="3624" x="9548813" y="1822450"/>
          <p14:tracePt t="3634" x="9556750" y="1822450"/>
          <p14:tracePt t="3641" x="9564688" y="1822450"/>
          <p14:tracePt t="3652" x="9572625" y="1822450"/>
          <p14:tracePt t="3656" x="9580563" y="1822450"/>
          <p14:tracePt t="3660" x="9590088" y="1822450"/>
          <p14:tracePt t="3662" x="9598025" y="1822450"/>
          <p14:tracePt t="3666" x="9605963" y="1822450"/>
          <p14:tracePt t="3668" x="9621838" y="1822450"/>
          <p14:tracePt t="3669" x="9637713" y="1822450"/>
          <p14:tracePt t="3672" x="9645650" y="1822450"/>
          <p14:tracePt t="3674" x="9653588" y="1822450"/>
          <p14:tracePt t="3676" x="9671050" y="1822450"/>
          <p14:tracePt t="3677" x="9678988" y="1822450"/>
          <p14:tracePt t="3680" x="9694863" y="1822450"/>
          <p14:tracePt t="3682" x="9702800" y="1822450"/>
          <p14:tracePt t="3684" x="9728200" y="1830388"/>
          <p14:tracePt t="3686" x="9744075" y="1830388"/>
          <p14:tracePt t="3688" x="9752013" y="1838325"/>
          <p14:tracePt t="3690" x="9767888" y="1838325"/>
          <p14:tracePt t="3693" x="9783763" y="1838325"/>
          <p14:tracePt t="3694" x="9801225" y="1838325"/>
          <p14:tracePt t="3696" x="9825038" y="1846263"/>
          <p14:tracePt t="3698" x="9840913" y="1846263"/>
          <p14:tracePt t="3700" x="9858375" y="1854200"/>
          <p14:tracePt t="3701" x="9874250" y="1854200"/>
          <p14:tracePt t="3704" x="9890125" y="1854200"/>
          <p14:tracePt t="3706" x="9913938" y="1863725"/>
          <p14:tracePt t="3708" x="9939338" y="1863725"/>
          <p14:tracePt t="3709" x="9955213" y="1871663"/>
          <p14:tracePt t="3712" x="9979025" y="1871663"/>
          <p14:tracePt t="3714" x="9996488" y="1871663"/>
          <p14:tracePt t="3716" x="10012363" y="1879600"/>
          <p14:tracePt t="3718" x="10028238" y="1879600"/>
          <p14:tracePt t="3720" x="10044113" y="1879600"/>
          <p14:tracePt t="3721" x="10069513" y="1879600"/>
          <p14:tracePt t="3724" x="10093325" y="1879600"/>
          <p14:tracePt t="3726" x="10109200" y="1879600"/>
          <p14:tracePt t="3728" x="10126663" y="1879600"/>
          <p14:tracePt t="3730" x="10142538" y="1879600"/>
          <p14:tracePt t="3732" x="10158413" y="1879600"/>
          <p14:tracePt t="3734" x="10166350" y="1887538"/>
          <p14:tracePt t="3735" x="10183813" y="1887538"/>
          <p14:tracePt t="3738" x="10199688" y="1887538"/>
          <p14:tracePt t="3740" x="10207625" y="1887538"/>
          <p14:tracePt t="3742" x="10215563" y="1887538"/>
          <p14:tracePt t="3744" x="10231438" y="1887538"/>
          <p14:tracePt t="3745" x="10239375" y="1887538"/>
          <p14:tracePt t="3748" x="10248900" y="1887538"/>
          <p14:tracePt t="3750" x="10256838" y="1887538"/>
          <p14:tracePt t="3751" x="10264775" y="1887538"/>
          <p14:tracePt t="3754" x="10272713" y="1887538"/>
          <p14:tracePt t="3756" x="10280650" y="1887538"/>
          <p14:tracePt t="3757" x="10288588" y="1887538"/>
          <p14:tracePt t="3760" x="10296525" y="1887538"/>
          <p14:tracePt t="3762" x="10304463" y="1887538"/>
          <p14:tracePt t="3764" x="10312400" y="1887538"/>
          <p14:tracePt t="3765" x="10321925" y="1887538"/>
          <p14:tracePt t="3769" x="10329863" y="1887538"/>
          <p14:tracePt t="3772" x="10345738" y="1887538"/>
          <p14:tracePt t="3776" x="10361613" y="1887538"/>
          <p14:tracePt t="3778" x="10369550" y="1887538"/>
          <p14:tracePt t="3780" x="10377488" y="1887538"/>
          <p14:tracePt t="3781" x="10387013" y="1887538"/>
          <p14:tracePt t="3784" x="10402888" y="1887538"/>
          <p14:tracePt t="3786" x="10410825" y="1887538"/>
          <p14:tracePt t="3788" x="10418763" y="1887538"/>
          <p14:tracePt t="3790" x="10434638" y="1887538"/>
          <p14:tracePt t="3791" x="10442575" y="1887538"/>
          <p14:tracePt t="3794" x="10452100" y="1887538"/>
          <p14:tracePt t="3795" x="10467975" y="1887538"/>
          <p14:tracePt t="3797" x="10483850" y="1887538"/>
          <p14:tracePt t="3800" x="10499725" y="1879600"/>
          <p14:tracePt t="3802" x="10517188" y="1879600"/>
          <p14:tracePt t="3804" x="10533063" y="1879600"/>
          <p14:tracePt t="3806" x="10548938" y="1879600"/>
          <p14:tracePt t="3808" x="10564813" y="1879600"/>
          <p14:tracePt t="3810" x="10582275" y="1879600"/>
          <p14:tracePt t="3811" x="10606088" y="1879600"/>
          <p14:tracePt t="3814" x="10621963" y="1879600"/>
          <p14:tracePt t="3816" x="10637838" y="1879600"/>
          <p14:tracePt t="3818" x="10655300" y="1879600"/>
          <p14:tracePt t="3820" x="10671175" y="1879600"/>
          <p14:tracePt t="3821" x="10687050" y="1879600"/>
          <p14:tracePt t="3824" x="10702925" y="1879600"/>
          <p14:tracePt t="3826" x="10720388" y="1879600"/>
          <p14:tracePt t="3828" x="10744200" y="1879600"/>
          <p14:tracePt t="3830" x="10752138" y="1879600"/>
          <p14:tracePt t="3832" x="10768013" y="1879600"/>
          <p14:tracePt t="3834" x="10777538" y="1879600"/>
          <p14:tracePt t="3835" x="10793413" y="1879600"/>
          <p14:tracePt t="3838" x="10809288" y="1879600"/>
          <p14:tracePt t="3839" x="10817225" y="1879600"/>
          <p14:tracePt t="3841" x="10825163" y="1879600"/>
          <p14:tracePt t="3844" x="10842625" y="1879600"/>
          <p14:tracePt t="3845" x="10850563" y="1879600"/>
          <p14:tracePt t="3848" x="10858500" y="1879600"/>
          <p14:tracePt t="3849" x="10866438" y="1879600"/>
          <p14:tracePt t="3853" x="10882313" y="1879600"/>
          <p14:tracePt t="3856" x="10890250" y="1879600"/>
          <p14:tracePt t="3859" x="10898188" y="1879600"/>
          <p14:tracePt t="3862" x="10907713" y="1879600"/>
          <p14:tracePt t="3866" x="10915650" y="1879600"/>
          <p14:tracePt t="3871" x="10923588" y="1879600"/>
          <p14:tracePt t="3874" x="10931525" y="1879600"/>
          <p14:tracePt t="3882" x="10939463" y="1879600"/>
          <p14:tracePt t="3884" x="10947400" y="1879600"/>
          <p14:tracePt t="3888" x="10955338" y="1879600"/>
          <p14:tracePt t="3894" x="10963275" y="1879600"/>
          <p14:tracePt t="3900" x="10980738" y="1879600"/>
          <p14:tracePt t="3901" x="10988675" y="1879600"/>
          <p14:tracePt t="3905" x="11004550" y="1879600"/>
          <p14:tracePt t="3909" x="11012488" y="1879600"/>
          <p14:tracePt t="3911" x="11020425" y="1879600"/>
          <p14:tracePt t="3914" x="11028363" y="1871663"/>
          <p14:tracePt t="3918" x="11036300" y="1871663"/>
          <p14:tracePt t="3920" x="11053763" y="1871663"/>
          <p14:tracePt t="3923" x="11061700" y="1871663"/>
          <p14:tracePt t="3926" x="11077575" y="1871663"/>
          <p14:tracePt t="3928" x="11085513" y="1871663"/>
          <p14:tracePt t="3931" x="11101388" y="1871663"/>
          <p14:tracePt t="3934" x="11110913" y="1871663"/>
          <p14:tracePt t="3936" x="11118850" y="1871663"/>
          <p14:tracePt t="3938" x="11134725" y="1871663"/>
          <p14:tracePt t="3939" x="11142663" y="1871663"/>
          <p14:tracePt t="3942" x="11150600" y="1871663"/>
          <p14:tracePt t="3944" x="11158538" y="1871663"/>
          <p14:tracePt t="3945" x="11176000" y="1871663"/>
          <p14:tracePt t="3948" x="11183938" y="1871663"/>
          <p14:tracePt t="3951" x="11191875" y="1871663"/>
          <p14:tracePt t="3952" x="11207750" y="1871663"/>
          <p14:tracePt t="3953" x="11223625" y="1871663"/>
          <p14:tracePt t="3955" x="11241088" y="1871663"/>
          <p14:tracePt t="3957" x="11249025" y="1871663"/>
          <p14:tracePt t="3960" x="11256963" y="1871663"/>
          <p14:tracePt t="3962" x="11272838" y="1871663"/>
          <p14:tracePt t="3964" x="11288713" y="1871663"/>
          <p14:tracePt t="3966" x="11296650" y="1871663"/>
          <p14:tracePt t="3968" x="11314113" y="1871663"/>
          <p14:tracePt t="3969" x="11329988" y="1871663"/>
          <p14:tracePt t="3972" x="11337925" y="1871663"/>
          <p14:tracePt t="3974" x="11345863" y="1871663"/>
          <p14:tracePt t="3976" x="11361738" y="1871663"/>
          <p14:tracePt t="3978" x="11379200" y="1871663"/>
          <p14:tracePt t="3979" x="11387138" y="1871663"/>
          <p14:tracePt t="3981" x="11395075" y="1879600"/>
          <p14:tracePt t="3984" x="11403013" y="1879600"/>
          <p14:tracePt t="3985" x="11418888" y="1879600"/>
          <p14:tracePt t="3988" x="11426825" y="1879600"/>
          <p14:tracePt t="3989" x="11436350" y="1879600"/>
          <p14:tracePt t="3994" x="11444288" y="1879600"/>
          <p14:tracePt t="3998" x="11460163" y="1879600"/>
          <p14:tracePt t="4002" x="11468100" y="1879600"/>
          <p14:tracePt t="4008" x="11476038" y="1879600"/>
          <p14:tracePt t="4018" x="11483975" y="1879600"/>
          <p14:tracePt t="4019" x="11491913" y="1879600"/>
          <p14:tracePt t="4036" x="11501438" y="1879600"/>
          <p14:tracePt t="4046" x="11509375" y="1879600"/>
          <p14:tracePt t="4052" x="11517313" y="1879600"/>
          <p14:tracePt t="4056" x="11525250" y="1879600"/>
          <p14:tracePt t="4061" x="11533188" y="1871663"/>
          <p14:tracePt t="4068" x="11541125" y="1871663"/>
          <p14:tracePt t="4076" x="11549063" y="1871663"/>
          <p14:tracePt t="4080" x="11557000" y="1863725"/>
          <p14:tracePt t="4082" x="11564938" y="1863725"/>
          <p14:tracePt t="4088" x="11574463" y="1863725"/>
          <p14:tracePt t="4091" x="11582400" y="1863725"/>
          <p14:tracePt t="4094" x="11582400" y="1854200"/>
          <p14:tracePt t="4096" x="11590338" y="1854200"/>
          <p14:tracePt t="4104" x="11598275" y="1846263"/>
          <p14:tracePt t="4108" x="11606213" y="1846263"/>
          <p14:tracePt t="4116" x="11614150" y="1846263"/>
          <p14:tracePt t="4122" x="11614150" y="1838325"/>
          <p14:tracePt t="4128" x="11614150" y="1830388"/>
          <p14:tracePt t="4137" x="11622088" y="1830388"/>
          <p14:tracePt t="4138" x="11622088" y="1822450"/>
          <p14:tracePt t="4141" x="11622088" y="1814513"/>
          <p14:tracePt t="4148" x="11630025" y="1814513"/>
          <p14:tracePt t="4151" x="11630025" y="1806575"/>
          <p14:tracePt t="4155" x="11630025" y="1798638"/>
          <p14:tracePt t="4159" x="11630025" y="1789113"/>
          <p14:tracePt t="4166" x="11630025" y="1781175"/>
          <p14:tracePt t="4168" x="11630025" y="1773238"/>
          <p14:tracePt t="4171" x="11630025" y="1765300"/>
          <p14:tracePt t="4175" x="11630025" y="1757363"/>
          <p14:tracePt t="4179" x="11630025" y="1749425"/>
          <p14:tracePt t="4184" x="11630025" y="1741488"/>
          <p14:tracePt t="4189" x="11630025" y="1733550"/>
          <p14:tracePt t="4192" x="11639550" y="1733550"/>
          <p14:tracePt t="4194" x="11639550" y="1724025"/>
          <p14:tracePt t="4198" x="11639550" y="1716088"/>
          <p14:tracePt t="4200" x="11647488" y="1708150"/>
          <p14:tracePt t="4204" x="11647488" y="1700213"/>
          <p14:tracePt t="4206" x="11655425" y="1700213"/>
          <p14:tracePt t="4208" x="11655425" y="1692275"/>
          <p14:tracePt t="4209" x="11663363" y="1684338"/>
          <p14:tracePt t="4212" x="11663363" y="1676400"/>
          <p14:tracePt t="4216" x="11671300" y="1668463"/>
          <p14:tracePt t="4218" x="11671300" y="1658938"/>
          <p14:tracePt t="4220" x="11679238" y="1651000"/>
          <p14:tracePt t="4223" x="11687175" y="1643063"/>
          <p14:tracePt t="4226" x="11687175" y="1635125"/>
          <p14:tracePt t="4228" x="11687175" y="1627188"/>
          <p14:tracePt t="4231" x="11695113" y="1619250"/>
          <p14:tracePt t="4232" x="11695113" y="1611313"/>
          <p14:tracePt t="4234" x="11695113" y="1603375"/>
          <p14:tracePt t="4236" x="11704638" y="1603375"/>
          <p14:tracePt t="4237" x="11704638" y="1585913"/>
          <p14:tracePt t="4240" x="11712575" y="1585913"/>
          <p14:tracePt t="4242" x="11712575" y="1577975"/>
          <p14:tracePt t="4244" x="11712575" y="1570038"/>
          <p14:tracePt t="4248" x="11720513" y="1554163"/>
          <p14:tracePt t="4251" x="11720513" y="1538288"/>
          <p14:tracePt t="4255" x="11720513" y="1528763"/>
          <p14:tracePt t="4258" x="11720513" y="1520825"/>
          <p14:tracePt t="4261" x="11720513" y="1512888"/>
          <p14:tracePt t="4264" x="11720513" y="1504950"/>
          <p14:tracePt t="4265" x="11720513" y="1497013"/>
          <p14:tracePt t="4268" x="11720513" y="1489075"/>
          <p14:tracePt t="4270" x="11720513" y="1481138"/>
          <p14:tracePt t="4274" x="11720513" y="1473200"/>
          <p14:tracePt t="4277" x="11720513" y="1463675"/>
          <p14:tracePt t="4278" x="11720513" y="1455738"/>
          <p14:tracePt t="4280" x="11720513" y="1447800"/>
          <p14:tracePt t="4284" x="11720513" y="1439863"/>
          <p14:tracePt t="4286" x="11720513" y="1431925"/>
          <p14:tracePt t="4288" x="11720513" y="1423988"/>
          <p14:tracePt t="4290" x="11720513" y="1416050"/>
          <p14:tracePt t="4294" x="11720513" y="1408113"/>
          <p14:tracePt t="4296" x="11720513" y="1398588"/>
          <p14:tracePt t="4300" x="11712575" y="1390650"/>
          <p14:tracePt t="4302" x="11712575" y="1382713"/>
          <p14:tracePt t="4305" x="11704638" y="1366838"/>
          <p14:tracePt t="4308" x="11695113" y="1366838"/>
          <p14:tracePt t="4310" x="11695113" y="1358900"/>
          <p14:tracePt t="4312" x="11695113" y="1350963"/>
          <p14:tracePt t="4314" x="11687175" y="1343025"/>
          <p14:tracePt t="4316" x="11687175" y="1333500"/>
          <p14:tracePt t="4318" x="11679238" y="1325563"/>
          <p14:tracePt t="4320" x="11671300" y="1317625"/>
          <p14:tracePt t="4322" x="11663363" y="1317625"/>
          <p14:tracePt t="4324" x="11655425" y="1301750"/>
          <p14:tracePt t="4326" x="11655425" y="1293813"/>
          <p14:tracePt t="4328" x="11639550" y="1277938"/>
          <p14:tracePt t="4331" x="11622088" y="1268413"/>
          <p14:tracePt t="4334" x="11614150" y="1252538"/>
          <p14:tracePt t="4336" x="11606213" y="1244600"/>
          <p14:tracePt t="4338" x="11590338" y="1228725"/>
          <p14:tracePt t="4340" x="11582400" y="1220788"/>
          <p14:tracePt t="4342" x="11574463" y="1212850"/>
          <p14:tracePt t="4344" x="11564938" y="1203325"/>
          <p14:tracePt t="4346" x="11557000" y="1195388"/>
          <p14:tracePt t="4347" x="11549063" y="1187450"/>
          <p14:tracePt t="4350" x="11541125" y="1187450"/>
          <p14:tracePt t="4352" x="11541125" y="1179513"/>
          <p14:tracePt t="4355" x="11533188" y="1171575"/>
          <p14:tracePt t="4424" x="11525250" y="1163638"/>
          <p14:tracePt t="4436" x="11517313" y="1163638"/>
          <p14:tracePt t="4439" x="11509375" y="1163638"/>
          <p14:tracePt t="4446" x="11501438" y="1163638"/>
          <p14:tracePt t="4450" x="11491913" y="1163638"/>
          <p14:tracePt t="4454" x="11483975" y="1163638"/>
          <p14:tracePt t="4455" x="11476038" y="1163638"/>
          <p14:tracePt t="4460" x="11468100" y="1171575"/>
          <p14:tracePt t="4463" x="11460163" y="1171575"/>
          <p14:tracePt t="4465" x="11452225" y="1171575"/>
          <p14:tracePt t="4466" x="11444288" y="1179513"/>
          <p14:tracePt t="4468" x="11436350" y="1179513"/>
          <p14:tracePt t="4470" x="11426825" y="1179513"/>
          <p14:tracePt t="4472" x="11418888" y="1179513"/>
          <p14:tracePt t="4474" x="11410950" y="1179513"/>
          <p14:tracePt t="4476" x="11403013" y="1187450"/>
          <p14:tracePt t="4478" x="11395075" y="1187450"/>
          <p14:tracePt t="4480" x="11387138" y="1187450"/>
          <p14:tracePt t="4481" x="11379200" y="1187450"/>
          <p14:tracePt t="4484" x="11361738" y="1187450"/>
          <p14:tracePt t="4486" x="11353800" y="1195388"/>
          <p14:tracePt t="4487" x="11345863" y="1203325"/>
          <p14:tracePt t="4489" x="11329988" y="1203325"/>
          <p14:tracePt t="4492" x="11322050" y="1203325"/>
          <p14:tracePt t="4494" x="11314113" y="1203325"/>
          <p14:tracePt t="4496" x="11296650" y="1203325"/>
          <p14:tracePt t="4498" x="11288713" y="1203325"/>
          <p14:tracePt t="4500" x="11280775" y="1212850"/>
          <p14:tracePt t="4502" x="11272838" y="1212850"/>
          <p14:tracePt t="4504" x="11256963" y="1212850"/>
          <p14:tracePt t="4507" x="11241088" y="1220788"/>
          <p14:tracePt t="4510" x="11231563" y="1220788"/>
          <p14:tracePt t="4512" x="11223625" y="1220788"/>
          <p14:tracePt t="4514" x="11215688" y="1228725"/>
          <p14:tracePt t="4518" x="11207750" y="1236663"/>
          <p14:tracePt t="4522" x="11199813" y="1244600"/>
          <p14:tracePt t="4524" x="11191875" y="1244600"/>
          <p14:tracePt t="4528" x="11183938" y="1252538"/>
          <p14:tracePt t="4531" x="11183938" y="1260475"/>
          <p14:tracePt t="4534" x="11183938" y="1268413"/>
          <p14:tracePt t="4536" x="11176000" y="1268413"/>
          <p14:tracePt t="4537" x="11176000" y="1277938"/>
          <p14:tracePt t="4541" x="11176000" y="1285875"/>
          <p14:tracePt t="4546" x="11176000" y="1293813"/>
          <p14:tracePt t="4548" x="11166475" y="1301750"/>
          <p14:tracePt t="4551" x="11166475" y="1309688"/>
          <p14:tracePt t="4554" x="11166475" y="1325563"/>
          <p14:tracePt t="4558" x="11158538" y="1333500"/>
          <p14:tracePt t="4559" x="11158538" y="1343025"/>
          <p14:tracePt t="4561" x="11158538" y="1350963"/>
          <p14:tracePt t="4564" x="11158538" y="1358900"/>
          <p14:tracePt t="4565" x="11158538" y="1366838"/>
          <p14:tracePt t="4568" x="11158538" y="1374775"/>
          <p14:tracePt t="4570" x="11150600" y="1374775"/>
          <p14:tracePt t="4572" x="11150600" y="1382713"/>
          <p14:tracePt t="4573" x="11150600" y="1398588"/>
          <p14:tracePt t="4576" x="11150600" y="1408113"/>
          <p14:tracePt t="4579" x="11150600" y="1423988"/>
          <p14:tracePt t="4582" x="11150600" y="1431925"/>
          <p14:tracePt t="4584" x="11142663" y="1439863"/>
          <p14:tracePt t="4586" x="11134725" y="1455738"/>
          <p14:tracePt t="4588" x="11134725" y="1463675"/>
          <p14:tracePt t="4590" x="11134725" y="1473200"/>
          <p14:tracePt t="4592" x="11134725" y="1489075"/>
          <p14:tracePt t="4594" x="11134725" y="1497013"/>
          <p14:tracePt t="4596" x="11134725" y="1504950"/>
          <p14:tracePt t="4597" x="11126788" y="1520825"/>
          <p14:tracePt t="4600" x="11118850" y="1528763"/>
          <p14:tracePt t="4602" x="11118850" y="1538288"/>
          <p14:tracePt t="4604" x="11118850" y="1554163"/>
          <p14:tracePt t="4606" x="11118850" y="1562100"/>
          <p14:tracePt t="4608" x="11118850" y="1570038"/>
          <p14:tracePt t="4610" x="11110913" y="1585913"/>
          <p14:tracePt t="4612" x="11101388" y="1593850"/>
          <p14:tracePt t="4614" x="11101388" y="1603375"/>
          <p14:tracePt t="4616" x="11101388" y="1611313"/>
          <p14:tracePt t="4617" x="11093450" y="1627188"/>
          <p14:tracePt t="4620" x="11093450" y="1635125"/>
          <p14:tracePt t="4622" x="11093450" y="1651000"/>
          <p14:tracePt t="4624" x="11085513" y="1668463"/>
          <p14:tracePt t="4625" x="11085513" y="1676400"/>
          <p14:tracePt t="4628" x="11077575" y="1692275"/>
          <p14:tracePt t="4630" x="11077575" y="1700213"/>
          <p14:tracePt t="4632" x="11077575" y="1716088"/>
          <p14:tracePt t="4634" x="11077575" y="1724025"/>
          <p14:tracePt t="4636" x="11077575" y="1741488"/>
          <p14:tracePt t="4638" x="11077575" y="1749425"/>
          <p14:tracePt t="4639" x="11077575" y="1765300"/>
          <p14:tracePt t="4642" x="11077575" y="1773238"/>
          <p14:tracePt t="4644" x="11077575" y="1781175"/>
          <p14:tracePt t="4646" x="11077575" y="1798638"/>
          <p14:tracePt t="4648" x="11077575" y="1806575"/>
          <p14:tracePt t="4651" x="11077575" y="1822450"/>
          <p14:tracePt t="4654" x="11077575" y="1830388"/>
          <p14:tracePt t="4656" x="11077575" y="1838325"/>
          <p14:tracePt t="4658" x="11077575" y="1846263"/>
          <p14:tracePt t="4659" x="11077575" y="1854200"/>
          <p14:tracePt t="4662" x="11077575" y="1863725"/>
          <p14:tracePt t="4666" x="11077575" y="1871663"/>
          <p14:tracePt t="4669" x="11077575" y="1879600"/>
          <p14:tracePt t="4672" x="11085513" y="1887538"/>
          <p14:tracePt t="4674" x="11093450" y="1895475"/>
          <p14:tracePt t="4680" x="11101388" y="1903413"/>
          <p14:tracePt t="4681" x="11110913" y="1911350"/>
          <p14:tracePt t="4683" x="11118850" y="1911350"/>
          <p14:tracePt t="4686" x="11126788" y="1919288"/>
          <p14:tracePt t="4688" x="11134725" y="1919288"/>
          <p14:tracePt t="4690" x="11150600" y="1928813"/>
          <p14:tracePt t="4692" x="11158538" y="1936750"/>
          <p14:tracePt t="4693" x="11166475" y="1936750"/>
          <p14:tracePt t="4696" x="11183938" y="1936750"/>
          <p14:tracePt t="4698" x="11199813" y="1944688"/>
          <p14:tracePt t="4700" x="11215688" y="1944688"/>
          <p14:tracePt t="4701" x="11231563" y="1944688"/>
          <p14:tracePt t="4704" x="11249025" y="1944688"/>
          <p14:tracePt t="4706" x="11264900" y="1944688"/>
          <p14:tracePt t="4708" x="11288713" y="1944688"/>
          <p14:tracePt t="4710" x="11306175" y="1944688"/>
          <p14:tracePt t="4711" x="11322050" y="1944688"/>
          <p14:tracePt t="4714" x="11337925" y="1944688"/>
          <p14:tracePt t="4716" x="11353800" y="1944688"/>
          <p14:tracePt t="4718" x="11371263" y="1944688"/>
          <p14:tracePt t="4720" x="11387138" y="1944688"/>
          <p14:tracePt t="4721" x="11403013" y="1944688"/>
          <p14:tracePt t="4724" x="11426825" y="1944688"/>
          <p14:tracePt t="4726" x="11436350" y="1944688"/>
          <p14:tracePt t="4728" x="11452225" y="1944688"/>
          <p14:tracePt t="4730" x="11460163" y="1944688"/>
          <p14:tracePt t="4732" x="11483975" y="1944688"/>
          <p14:tracePt t="4734" x="11491913" y="1944688"/>
          <p14:tracePt t="4735" x="11501438" y="1936750"/>
          <p14:tracePt t="4738" x="11517313" y="1928813"/>
          <p14:tracePt t="4740" x="11525250" y="1928813"/>
          <p14:tracePt t="4742" x="11533188" y="1919288"/>
          <p14:tracePt t="4744" x="11549063" y="1919288"/>
          <p14:tracePt t="4745" x="11564938" y="1911350"/>
          <p14:tracePt t="4748" x="11574463" y="1911350"/>
          <p14:tracePt t="4750" x="11582400" y="1911350"/>
          <p14:tracePt t="4751" x="11598275" y="1911350"/>
          <p14:tracePt t="4754" x="11606213" y="1903413"/>
          <p14:tracePt t="4757" x="11614150" y="1903413"/>
          <p14:tracePt t="4758" x="11630025" y="1895475"/>
          <p14:tracePt t="4760" x="11639550" y="1895475"/>
          <p14:tracePt t="4761" x="11647488" y="1887538"/>
          <p14:tracePt t="4763" x="11655425" y="1879600"/>
          <p14:tracePt t="4765" x="11663363" y="1879600"/>
          <p14:tracePt t="4768" x="11679238" y="1879600"/>
          <p14:tracePt t="4770" x="11687175" y="1871663"/>
          <p14:tracePt t="4772" x="11695113" y="1871663"/>
          <p14:tracePt t="4774" x="11712575" y="1863725"/>
          <p14:tracePt t="4778" x="11720513" y="1863725"/>
          <p14:tracePt t="4780" x="11728450" y="1854200"/>
          <p14:tracePt t="4782" x="11736388" y="1846263"/>
          <p14:tracePt t="4784" x="11744325" y="1838325"/>
          <p14:tracePt t="4788" x="11752263" y="1830388"/>
          <p14:tracePt t="4790" x="11760200" y="1830388"/>
          <p14:tracePt t="4791" x="11760200" y="1814513"/>
          <p14:tracePt t="4794" x="11769725" y="1814513"/>
          <p14:tracePt t="4795" x="11769725" y="1798638"/>
          <p14:tracePt t="4798" x="11777663" y="1798638"/>
          <p14:tracePt t="4800" x="11785600" y="1789113"/>
          <p14:tracePt t="4802" x="11785600" y="1773238"/>
          <p14:tracePt t="4804" x="11793538" y="1765300"/>
          <p14:tracePt t="4806" x="11801475" y="1757363"/>
          <p14:tracePt t="4808" x="11801475" y="1741488"/>
          <p14:tracePt t="4811" x="11809413" y="1733550"/>
          <p14:tracePt t="4812" x="11817350" y="1716088"/>
          <p14:tracePt t="4814" x="11817350" y="1692275"/>
          <p14:tracePt t="4816" x="11817350" y="1684338"/>
          <p14:tracePt t="4817" x="11825288" y="1668463"/>
          <p14:tracePt t="4819" x="11825288" y="1658938"/>
          <p14:tracePt t="4822" x="11825288" y="1635125"/>
          <p14:tracePt t="4824" x="11825288" y="1619250"/>
          <p14:tracePt t="4826" x="11825288" y="1603375"/>
          <p14:tracePt t="4828" x="11834813" y="1585913"/>
          <p14:tracePt t="4830" x="11834813" y="1570038"/>
          <p14:tracePt t="4832" x="11834813" y="1554163"/>
          <p14:tracePt t="4834" x="11834813" y="1538288"/>
          <p14:tracePt t="4836" x="11842750" y="1520825"/>
          <p14:tracePt t="4837" x="11842750" y="1504950"/>
          <p14:tracePt t="4840" x="11842750" y="1489075"/>
          <p14:tracePt t="4842" x="11842750" y="1473200"/>
          <p14:tracePt t="4844" x="11842750" y="1455738"/>
          <p14:tracePt t="4846" x="11842750" y="1439863"/>
          <p14:tracePt t="4848" x="11842750" y="1416050"/>
          <p14:tracePt t="4849" x="11834813" y="1398588"/>
          <p14:tracePt t="4853" x="11834813" y="1382713"/>
          <p14:tracePt t="4854" x="11825288" y="1366838"/>
          <p14:tracePt t="4856" x="11825288" y="1358900"/>
          <p14:tracePt t="4858" x="11825288" y="1333500"/>
          <p14:tracePt t="4860" x="11817350" y="1317625"/>
          <p14:tracePt t="4862" x="11809413" y="1309688"/>
          <p14:tracePt t="4864" x="11801475" y="1293813"/>
          <p14:tracePt t="4866" x="11801475" y="1277938"/>
          <p14:tracePt t="4868" x="11793538" y="1268413"/>
          <p14:tracePt t="4870" x="11785600" y="1252538"/>
          <p14:tracePt t="4872" x="11769725" y="1236663"/>
          <p14:tracePt t="4874" x="11760200" y="1228725"/>
          <p14:tracePt t="4876" x="11752263" y="1212850"/>
          <p14:tracePt t="4878" x="11744325" y="1195388"/>
          <p14:tracePt t="4880" x="11736388" y="1187450"/>
          <p14:tracePt t="4882" x="11720513" y="1171575"/>
          <p14:tracePt t="4884" x="11712575" y="1163638"/>
          <p14:tracePt t="4886" x="11704638" y="1155700"/>
          <p14:tracePt t="4888" x="11687175" y="1138238"/>
          <p14:tracePt t="4889" x="11679238" y="1130300"/>
          <p14:tracePt t="4892" x="11663363" y="1114425"/>
          <p14:tracePt t="4894" x="11647488" y="1114425"/>
          <p14:tracePt t="4896" x="11630025" y="1098550"/>
          <p14:tracePt t="4898" x="11614150" y="1090613"/>
          <p14:tracePt t="4900" x="11598275" y="1082675"/>
          <p14:tracePt t="4902" x="11574463" y="1073150"/>
          <p14:tracePt t="4904" x="11557000" y="1065213"/>
          <p14:tracePt t="4906" x="11541125" y="1057275"/>
          <p14:tracePt t="4907" x="11525250" y="1041400"/>
          <p14:tracePt t="4910" x="11501438" y="1041400"/>
          <p14:tracePt t="4912" x="11476038" y="1033463"/>
          <p14:tracePt t="4914" x="11452225" y="1025525"/>
          <p14:tracePt t="4916" x="11426825" y="1017588"/>
          <p14:tracePt t="4918" x="11403013" y="1017588"/>
          <p14:tracePt t="4919" x="11387138" y="1008063"/>
          <p14:tracePt t="4921" x="11361738" y="1000125"/>
          <p14:tracePt t="4924" x="11345863" y="1000125"/>
          <p14:tracePt t="4926" x="11329988" y="1000125"/>
          <p14:tracePt t="4928" x="11306175" y="1000125"/>
          <p14:tracePt t="4929" x="11296650" y="1000125"/>
          <p14:tracePt t="4932" x="11288713" y="1000125"/>
          <p14:tracePt t="4934" x="11280775" y="1000125"/>
          <p14:tracePt t="4936" x="11272838" y="1000125"/>
          <p14:tracePt t="4938" x="11264900" y="1000125"/>
          <p14:tracePt t="4948" x="11256963" y="1000125"/>
          <p14:tracePt t="4954" x="11256963" y="1008063"/>
          <p14:tracePt t="4958" x="11249025" y="1017588"/>
          <p14:tracePt t="4964" x="11249025" y="1025525"/>
          <p14:tracePt t="4966" x="11241088" y="1033463"/>
          <p14:tracePt t="4968" x="11241088" y="1041400"/>
          <p14:tracePt t="4970" x="11231563" y="1049338"/>
          <p14:tracePt t="4971" x="11231563" y="1057275"/>
          <p14:tracePt t="4974" x="11231563" y="1065213"/>
          <p14:tracePt t="4975" x="11223625" y="1073150"/>
          <p14:tracePt t="4978" x="11215688" y="1090613"/>
          <p14:tracePt t="4980" x="11215688" y="1098550"/>
          <p14:tracePt t="4982" x="11207750" y="1106488"/>
          <p14:tracePt t="4983" x="11199813" y="1122363"/>
          <p14:tracePt t="4986" x="11199813" y="1138238"/>
          <p14:tracePt t="4988" x="11199813" y="1147763"/>
          <p14:tracePt t="4990" x="11191875" y="1163638"/>
          <p14:tracePt t="4992" x="11183938" y="1187450"/>
          <p14:tracePt t="4994" x="11176000" y="1203325"/>
          <p14:tracePt t="4996" x="11176000" y="1212850"/>
          <p14:tracePt t="4998" x="11176000" y="1228725"/>
          <p14:tracePt t="4999" x="11176000" y="1244600"/>
          <p14:tracePt t="5001" x="11176000" y="1268413"/>
          <p14:tracePt t="5004" x="11176000" y="1285875"/>
          <p14:tracePt t="5006" x="11176000" y="1301750"/>
          <p14:tracePt t="5008" x="11176000" y="1309688"/>
          <p14:tracePt t="5010" x="11176000" y="1325563"/>
          <p14:tracePt t="5012" x="11176000" y="1343025"/>
          <p14:tracePt t="5014" x="11176000" y="1366838"/>
          <p14:tracePt t="5016" x="11176000" y="1382713"/>
          <p14:tracePt t="5018" x="11176000" y="1398588"/>
          <p14:tracePt t="5021" x="11176000" y="1416050"/>
          <p14:tracePt t="5022" x="11176000" y="1431925"/>
          <p14:tracePt t="5024" x="11176000" y="1455738"/>
          <p14:tracePt t="5025" x="11183938" y="1473200"/>
          <p14:tracePt t="5028" x="11191875" y="1497013"/>
          <p14:tracePt t="5029" x="11191875" y="1512888"/>
          <p14:tracePt t="5032" x="11199813" y="1528763"/>
          <p14:tracePt t="5034" x="11207750" y="1546225"/>
          <p14:tracePt t="5036" x="11215688" y="1562100"/>
          <p14:tracePt t="5038" x="11223625" y="1585913"/>
          <p14:tracePt t="5039" x="11241088" y="1603375"/>
          <p14:tracePt t="5042" x="11249025" y="1619250"/>
          <p14:tracePt t="5044" x="11264900" y="1635125"/>
          <p14:tracePt t="5045" x="11272838" y="1658938"/>
          <p14:tracePt t="5047" x="11288713" y="1676400"/>
          <p14:tracePt t="5049" x="11296650" y="1692275"/>
          <p14:tracePt t="5052" x="11314113" y="1708150"/>
          <p14:tracePt t="5054" x="11329988" y="1724025"/>
          <p14:tracePt t="5056" x="11337925" y="1733550"/>
          <p14:tracePt t="5058" x="11361738" y="1757363"/>
          <p14:tracePt t="5060" x="11379200" y="1765300"/>
          <p14:tracePt t="5062" x="11395075" y="1781175"/>
          <p14:tracePt t="5065" x="11410950" y="1798638"/>
          <p14:tracePt t="5067" x="11426825" y="1806575"/>
          <p14:tracePt t="5068" x="11436350" y="1822450"/>
          <p14:tracePt t="5070" x="11452225" y="1830388"/>
          <p14:tracePt t="5072" x="11468100" y="1838325"/>
          <p14:tracePt t="5074" x="11476038" y="1846263"/>
          <p14:tracePt t="5076" x="11491913" y="1854200"/>
          <p14:tracePt t="5078" x="11501438" y="1863725"/>
          <p14:tracePt t="5079" x="11509375" y="1863725"/>
          <p14:tracePt t="5082" x="11525250" y="1871663"/>
          <p14:tracePt t="5084" x="11533188" y="1879600"/>
          <p14:tracePt t="5086" x="11541125" y="1879600"/>
          <p14:tracePt t="5088" x="11557000" y="1887538"/>
          <p14:tracePt t="5090" x="11564938" y="1887538"/>
          <p14:tracePt t="5091" x="11574463" y="1895475"/>
          <p14:tracePt t="5094" x="11590338" y="1895475"/>
          <p14:tracePt t="5096" x="11598275" y="1895475"/>
          <p14:tracePt t="5098" x="11606213" y="1895475"/>
          <p14:tracePt t="5100" x="11622088" y="1895475"/>
          <p14:tracePt t="5104" x="11630025" y="1895475"/>
          <p14:tracePt t="5106" x="11647488" y="1895475"/>
          <p14:tracePt t="5109" x="11663363" y="1895475"/>
          <p14:tracePt t="5113" x="11671300" y="1895475"/>
          <p14:tracePt t="5116" x="11679238" y="1895475"/>
          <p14:tracePt t="5119" x="11695113" y="1895475"/>
          <p14:tracePt t="5124" x="11704638" y="1895475"/>
          <p14:tracePt t="5128" x="11712575" y="1895475"/>
          <p14:tracePt t="5132" x="11720513" y="1895475"/>
          <p14:tracePt t="5134" x="11728450" y="1895475"/>
          <p14:tracePt t="5136" x="11728450" y="1887538"/>
          <p14:tracePt t="5138" x="11736388" y="1887538"/>
          <p14:tracePt t="5140" x="11736388" y="1879600"/>
          <p14:tracePt t="5141" x="11744325" y="1871663"/>
          <p14:tracePt t="5146" x="11744325" y="1863725"/>
          <p14:tracePt t="5148" x="11752263" y="1863725"/>
          <p14:tracePt t="5150" x="11752263" y="1854200"/>
          <p14:tracePt t="5152" x="11752263" y="1846263"/>
          <p14:tracePt t="5154" x="11760200" y="1838325"/>
          <p14:tracePt t="5158" x="11760200" y="1830388"/>
          <p14:tracePt t="5160" x="11769725" y="1830388"/>
          <p14:tracePt t="5162" x="11769725" y="1822450"/>
          <p14:tracePt t="5165" x="11769725" y="1814513"/>
          <p14:tracePt t="5168" x="11769725" y="1806575"/>
          <p14:tracePt t="5170" x="11769725" y="1798638"/>
          <p14:tracePt t="5172" x="11769725" y="1789113"/>
          <p14:tracePt t="5174" x="11769725" y="1781175"/>
          <p14:tracePt t="5177" x="11769725" y="1773238"/>
          <p14:tracePt t="5179" x="11769725" y="1765300"/>
          <p14:tracePt t="5184" x="11769725" y="1749425"/>
          <p14:tracePt t="5187" x="11769725" y="1741488"/>
          <p14:tracePt t="5190" x="11769725" y="1733550"/>
          <p14:tracePt t="5192" x="11760200" y="1724025"/>
          <p14:tracePt t="5194" x="11760200" y="1716088"/>
          <p14:tracePt t="5197" x="11752263" y="1716088"/>
          <p14:tracePt t="5198" x="11752263" y="1708150"/>
          <p14:tracePt t="5200" x="11752263" y="1700213"/>
          <p14:tracePt t="5201" x="11744325" y="1684338"/>
          <p14:tracePt t="5204" x="11736388" y="1676400"/>
          <p14:tracePt t="5206" x="11736388" y="1668463"/>
          <p14:tracePt t="5209" x="11728450" y="1658938"/>
          <p14:tracePt t="5209" x="11720513" y="1651000"/>
          <p14:tracePt t="5212" x="11712575" y="1643063"/>
          <p14:tracePt t="5215" x="11712575" y="1627188"/>
          <p14:tracePt t="5216" x="11695113" y="1619250"/>
          <p14:tracePt t="5217" x="11687175" y="1611313"/>
          <p14:tracePt t="5220" x="11679238" y="1603375"/>
          <p14:tracePt t="5222" x="11671300" y="1585913"/>
          <p14:tracePt t="5224" x="11655425" y="1577975"/>
          <p14:tracePt t="5226" x="11647488" y="1562100"/>
          <p14:tracePt t="5228" x="11630025" y="1554163"/>
          <p14:tracePt t="5230" x="11614150" y="1538288"/>
          <p14:tracePt t="5232" x="11606213" y="1528763"/>
          <p14:tracePt t="5234" x="11590338" y="1520825"/>
          <p14:tracePt t="5235" x="11564938" y="1504950"/>
          <p14:tracePt t="5238" x="11541125" y="1489075"/>
          <p14:tracePt t="5240" x="11525250" y="1481138"/>
          <p14:tracePt t="5241" x="11501438" y="1463675"/>
          <p14:tracePt t="5244" x="11468100" y="1455738"/>
          <p14:tracePt t="5246" x="11436350" y="1439863"/>
          <p14:tracePt t="5247" x="11410950" y="1423988"/>
          <p14:tracePt t="5249" x="11371263" y="1408113"/>
          <p14:tracePt t="5252" x="11337925" y="1408113"/>
          <p14:tracePt t="5254" x="11306175" y="1390650"/>
          <p14:tracePt t="5256" x="11272838" y="1382713"/>
          <p14:tracePt t="5258" x="11231563" y="1366838"/>
          <p14:tracePt t="5259" x="11199813" y="1358900"/>
          <p14:tracePt t="5262" x="11176000" y="1358900"/>
          <p14:tracePt t="5264" x="11150600" y="1350963"/>
          <p14:tracePt t="5266" x="11126788" y="1343025"/>
          <p14:tracePt t="5268" x="11110913" y="1333500"/>
          <p14:tracePt t="5270" x="11093450" y="1333500"/>
          <p14:tracePt t="5272" x="11069638" y="1333500"/>
          <p14:tracePt t="5274" x="11053763" y="1333500"/>
          <p14:tracePt t="5276" x="11045825" y="1333500"/>
          <p14:tracePt t="5278" x="11036300" y="1333500"/>
          <p14:tracePt t="5280" x="11028363" y="1333500"/>
          <p14:tracePt t="5286" x="11020425" y="1333500"/>
          <p14:tracePt t="5287" x="11012488" y="1333500"/>
          <p14:tracePt t="5298" x="11004550" y="1333500"/>
          <p14:tracePt t="5300" x="11004550" y="1343025"/>
          <p14:tracePt t="5302" x="10996613" y="1343025"/>
          <p14:tracePt t="5304" x="10996613" y="1350963"/>
          <p14:tracePt t="5307" x="10996613" y="1358900"/>
          <p14:tracePt t="5309" x="10988675" y="1358900"/>
          <p14:tracePt t="5310" x="10980738" y="1366838"/>
          <p14:tracePt t="5314" x="10971213" y="1366838"/>
          <p14:tracePt t="5316" x="10955338" y="1374775"/>
          <p14:tracePt t="5319" x="10955338" y="1382713"/>
          <p14:tracePt t="5320" x="10947400" y="1398588"/>
          <p14:tracePt t="5322" x="10931525" y="1398588"/>
          <p14:tracePt t="5324" x="10931525" y="1408113"/>
          <p14:tracePt t="5325" x="10923588" y="1416050"/>
          <p14:tracePt t="5328" x="10915650" y="1431925"/>
          <p14:tracePt t="5329" x="10907713" y="1439863"/>
          <p14:tracePt t="5332" x="10907713" y="1447800"/>
          <p14:tracePt t="5335" x="10898188" y="1463675"/>
          <p14:tracePt t="5337" x="10890250" y="1473200"/>
          <p14:tracePt t="5338" x="10890250" y="1489075"/>
          <p14:tracePt t="5340" x="10882313" y="1497013"/>
          <p14:tracePt t="5342" x="10874375" y="1512888"/>
          <p14:tracePt t="5344" x="10874375" y="1520825"/>
          <p14:tracePt t="5346" x="10866438" y="1546225"/>
          <p14:tracePt t="5348" x="10866438" y="1554163"/>
          <p14:tracePt t="5350" x="10866438" y="1570038"/>
          <p14:tracePt t="5352" x="10866438" y="1577975"/>
          <p14:tracePt t="5354" x="10866438" y="1593850"/>
          <p14:tracePt t="5356" x="10866438" y="1611313"/>
          <p14:tracePt t="5358" x="10866438" y="1627188"/>
          <p14:tracePt t="5360" x="10866438" y="1635125"/>
          <p14:tracePt t="5362" x="10866438" y="1643063"/>
          <p14:tracePt t="5364" x="10866438" y="1658938"/>
          <p14:tracePt t="5366" x="10866438" y="1676400"/>
          <p14:tracePt t="5367" x="10866438" y="1684338"/>
          <p14:tracePt t="5369" x="10866438" y="1700213"/>
          <p14:tracePt t="5372" x="10866438" y="1716088"/>
          <p14:tracePt t="5374" x="10866438" y="1724025"/>
          <p14:tracePt t="5376" x="10874375" y="1733550"/>
          <p14:tracePt t="5378" x="10882313" y="1757363"/>
          <p14:tracePt t="5380" x="10882313" y="1765300"/>
          <p14:tracePt t="5382" x="10890250" y="1773238"/>
          <p14:tracePt t="5384" x="10898188" y="1789113"/>
          <p14:tracePt t="5386" x="10907713" y="1798638"/>
          <p14:tracePt t="5388" x="10915650" y="1814513"/>
          <p14:tracePt t="5390" x="10931525" y="1822450"/>
          <p14:tracePt t="5392" x="10939463" y="1830388"/>
          <p14:tracePt t="5394" x="10947400" y="1854200"/>
          <p14:tracePt t="5395" x="10955338" y="1863725"/>
          <p14:tracePt t="5398" x="10971213" y="1871663"/>
          <p14:tracePt t="5400" x="10980738" y="1887538"/>
          <p14:tracePt t="5402" x="10996613" y="1895475"/>
          <p14:tracePt t="5404" x="11004550" y="1903413"/>
          <p14:tracePt t="5406" x="11020425" y="1911350"/>
          <p14:tracePt t="5408" x="11036300" y="1928813"/>
          <p14:tracePt t="5410" x="11045825" y="1936750"/>
          <p14:tracePt t="5412" x="11061700" y="1944688"/>
          <p14:tracePt t="5414" x="11077575" y="1952625"/>
          <p14:tracePt t="5416" x="11085513" y="1952625"/>
          <p14:tracePt t="5418" x="11093450" y="1960563"/>
          <p14:tracePt t="5420" x="11110913" y="1968500"/>
          <p14:tracePt t="5422" x="11118850" y="1968500"/>
          <p14:tracePt t="5424" x="11134725" y="1976438"/>
          <p14:tracePt t="5426" x="11150600" y="1984375"/>
          <p14:tracePt t="5428" x="11158538" y="1993900"/>
          <p14:tracePt t="5430" x="11176000" y="1993900"/>
          <p14:tracePt t="5432" x="11183938" y="2001838"/>
          <p14:tracePt t="5434" x="11191875" y="2001838"/>
          <p14:tracePt t="5435" x="11199813" y="2001838"/>
          <p14:tracePt t="5438" x="11215688" y="2001838"/>
          <p14:tracePt t="5439" x="11223625" y="2009775"/>
          <p14:tracePt t="5442" x="11231563" y="2009775"/>
          <p14:tracePt t="5445" x="11241088" y="2009775"/>
          <p14:tracePt t="5448" x="11249025" y="2009775"/>
          <p14:tracePt t="5450" x="11256963" y="2009775"/>
          <p14:tracePt t="5452" x="11264900" y="2009775"/>
          <p14:tracePt t="5457" x="11272838" y="2009775"/>
          <p14:tracePt t="5460" x="11280775" y="2009775"/>
          <p14:tracePt t="5462" x="11288713" y="2009775"/>
          <p14:tracePt t="5465" x="11296650" y="2009775"/>
          <p14:tracePt t="5472" x="11314113" y="2009775"/>
          <p14:tracePt t="5474" x="11314113" y="2001838"/>
          <p14:tracePt t="5475" x="11322050" y="2001838"/>
          <p14:tracePt t="5480" x="11329988" y="2001838"/>
          <p14:tracePt t="5482" x="11329988" y="1993900"/>
          <p14:tracePt t="5484" x="11337925" y="1993900"/>
          <p14:tracePt t="5486" x="11345863" y="1984375"/>
          <p14:tracePt t="5490" x="11353800" y="1976438"/>
          <p14:tracePt t="5492" x="11353800" y="1968500"/>
          <p14:tracePt t="5494" x="11361738" y="1968500"/>
          <p14:tracePt t="5496" x="11371263" y="1960563"/>
          <p14:tracePt t="5498" x="11371263" y="1944688"/>
          <p14:tracePt t="5501" x="11379200" y="1928813"/>
          <p14:tracePt t="5503" x="11379200" y="1919288"/>
          <p14:tracePt t="5506" x="11387138" y="1911350"/>
          <p14:tracePt t="5507" x="11395075" y="1895475"/>
          <p14:tracePt t="5510" x="11403013" y="1887538"/>
          <p14:tracePt t="5512" x="11403013" y="1879600"/>
          <p14:tracePt t="5514" x="11403013" y="1863725"/>
          <p14:tracePt t="5516" x="11410950" y="1854200"/>
          <p14:tracePt t="5518" x="11410950" y="1846263"/>
          <p14:tracePt t="5519" x="11410950" y="1838325"/>
          <p14:tracePt t="5521" x="11410950" y="1830388"/>
          <p14:tracePt t="5524" x="11410950" y="1822450"/>
          <p14:tracePt t="5527" x="11410950" y="1814513"/>
          <p14:tracePt t="5530" x="11410950" y="1806575"/>
          <p14:tracePt t="5531" x="11410950" y="1798638"/>
          <p14:tracePt t="5536" x="11410950" y="1789113"/>
          <p14:tracePt t="5542" x="11410950" y="1781175"/>
          <p14:tracePt t="5545" x="11403013" y="1773238"/>
          <p14:tracePt t="5548" x="11403013" y="1765300"/>
          <p14:tracePt t="5550" x="11395075" y="1765300"/>
          <p14:tracePt t="5553" x="11387138" y="1765300"/>
          <p14:tracePt t="5556" x="11379200" y="1757363"/>
          <p14:tracePt t="5559" x="11371263" y="1757363"/>
          <p14:tracePt t="5561" x="11361738" y="1757363"/>
          <p14:tracePt t="5564" x="11353800" y="1757363"/>
          <p14:tracePt t="5566" x="11345863" y="1757363"/>
          <p14:tracePt t="5568" x="11329988" y="1757363"/>
          <p14:tracePt t="5569" x="11322050" y="1757363"/>
          <p14:tracePt t="5571" x="11306175" y="1757363"/>
          <p14:tracePt t="5574" x="11288713" y="1757363"/>
          <p14:tracePt t="5576" x="11272838" y="1757363"/>
          <p14:tracePt t="5578" x="11249025" y="1757363"/>
          <p14:tracePt t="5580" x="11231563" y="1757363"/>
          <p14:tracePt t="5582" x="11215688" y="1757363"/>
          <p14:tracePt t="5584" x="11191875" y="1757363"/>
          <p14:tracePt t="5585" x="11166475" y="1757363"/>
          <p14:tracePt t="5588" x="11142663" y="1757363"/>
          <p14:tracePt t="5590" x="11118850" y="1765300"/>
          <p14:tracePt t="5592" x="11085513" y="1765300"/>
          <p14:tracePt t="5593" x="11053763" y="1773238"/>
          <p14:tracePt t="5595" x="11012488" y="1781175"/>
          <p14:tracePt t="5598" x="10980738" y="1789113"/>
          <p14:tracePt t="5599" x="10931525" y="1798638"/>
          <p14:tracePt t="5602" x="10882313" y="1806575"/>
          <p14:tracePt t="5604" x="10842625" y="1822450"/>
          <p14:tracePt t="5606" x="10793413" y="1830388"/>
          <p14:tracePt t="5607" x="10728325" y="1846263"/>
          <p14:tracePt t="5609" x="10671175" y="1863725"/>
          <p14:tracePt t="5612" x="10614025" y="1879600"/>
          <p14:tracePt t="5614" x="10556875" y="1903413"/>
          <p14:tracePt t="5615" x="10483850" y="1928813"/>
          <p14:tracePt t="5618" x="10426700" y="1952625"/>
          <p14:tracePt t="5620" x="10361613" y="1984375"/>
          <p14:tracePt t="5622" x="10304463" y="2009775"/>
          <p14:tracePt t="5623" x="10231438" y="2033588"/>
          <p14:tracePt t="5625" x="10166350" y="2058988"/>
          <p14:tracePt t="5627" x="10093325" y="2090738"/>
          <p14:tracePt t="5631" x="10028238" y="2124075"/>
          <p14:tracePt t="5632" x="9955213" y="2163763"/>
          <p14:tracePt t="5634" x="9890125" y="2197100"/>
          <p14:tracePt t="5636" x="9817100" y="2228850"/>
          <p14:tracePt t="5638" x="9752013" y="2262188"/>
          <p14:tracePt t="5639" x="9671050" y="2301875"/>
          <p14:tracePt t="5642" x="9598025" y="2335213"/>
          <p14:tracePt t="5644" x="9532938" y="2374900"/>
          <p14:tracePt t="5646" x="9450388" y="2416175"/>
          <p14:tracePt t="5648" x="9385300" y="2457450"/>
          <p14:tracePt t="5650" x="9312275" y="2489200"/>
          <p14:tracePt t="5652" x="9247188" y="2530475"/>
          <p14:tracePt t="5654" x="9166225" y="2570163"/>
          <p14:tracePt t="5656" x="9093200" y="2603500"/>
          <p14:tracePt t="5657" x="9012238" y="2652713"/>
          <p14:tracePt t="5660" x="8947150" y="2692400"/>
          <p14:tracePt t="5661" x="8866188" y="2733675"/>
          <p14:tracePt t="5664" x="8801100" y="2765425"/>
          <p14:tracePt t="5666" x="8726488" y="2798763"/>
          <p14:tracePt t="5668" x="8645525" y="2830513"/>
          <p14:tracePt t="5670" x="8580438" y="2871788"/>
          <p14:tracePt t="5671" x="8499475" y="2903538"/>
          <p14:tracePt t="5674" x="8418513" y="2936875"/>
          <p14:tracePt t="5676" x="8337550" y="2978150"/>
          <p14:tracePt t="5678" x="8262938" y="3009900"/>
          <p14:tracePt t="5680" x="8181975" y="3043238"/>
          <p14:tracePt t="5681" x="8101013" y="3082925"/>
          <p14:tracePt t="5684" x="8027988" y="3108325"/>
          <p14:tracePt t="5685" x="7947025" y="3132138"/>
          <p14:tracePt t="5688" x="7864475" y="3163888"/>
          <p14:tracePt t="5690" x="7783513" y="3197225"/>
          <p14:tracePt t="5692" x="7718425" y="3221038"/>
          <p14:tracePt t="5694" x="7653338" y="3254375"/>
          <p14:tracePt t="5696" x="7572375" y="3278188"/>
          <p14:tracePt t="5698" x="7491413" y="3303588"/>
          <p14:tracePt t="5700" x="7426325" y="3335338"/>
          <p14:tracePt t="5702" x="7353300" y="3359150"/>
          <p14:tracePt t="5704" x="7288213" y="3384550"/>
          <p14:tracePt t="5706" x="7223125" y="3400425"/>
          <p14:tracePt t="5708" x="7148513" y="3424238"/>
          <p14:tracePt t="5710" x="7092950" y="3449638"/>
          <p14:tracePt t="5712" x="7035800" y="3465513"/>
          <p14:tracePt t="5713" x="6978650" y="3489325"/>
          <p14:tracePt t="5716" x="6921500" y="3514725"/>
          <p14:tracePt t="5718" x="6864350" y="3530600"/>
          <p14:tracePt t="5720" x="6815138" y="3546475"/>
          <p14:tracePt t="5722" x="6767513" y="3563938"/>
          <p14:tracePt t="5724" x="6718300" y="3587750"/>
          <p14:tracePt t="5726" x="6677025" y="3603625"/>
          <p14:tracePt t="5728" x="6637338" y="3619500"/>
          <p14:tracePt t="5730" x="6604000" y="3636963"/>
          <p14:tracePt t="5731" x="6564313" y="3644900"/>
          <p14:tracePt t="5734" x="6538913" y="3660775"/>
          <p14:tracePt t="5736" x="6515100" y="3676650"/>
          <p14:tracePt t="5738" x="6481763" y="3684588"/>
          <p14:tracePt t="5740" x="6457950" y="3694113"/>
          <p14:tracePt t="5742" x="6442075" y="3709988"/>
          <p14:tracePt t="5744" x="6424613" y="3709988"/>
          <p14:tracePt t="5746" x="6408738" y="3725863"/>
          <p14:tracePt t="5748" x="6392863" y="3733800"/>
          <p14:tracePt t="5750" x="6384925" y="3741738"/>
          <p14:tracePt t="5752" x="6369050" y="3749675"/>
          <p14:tracePt t="5754" x="6361113" y="3749675"/>
          <p14:tracePt t="5755" x="6351588" y="3759200"/>
          <p14:tracePt t="5758" x="6343650" y="3767138"/>
          <p14:tracePt t="5761" x="6335713" y="3775075"/>
          <p14:tracePt t="5764" x="6327775" y="3775075"/>
          <p14:tracePt t="5765" x="6327775" y="3783013"/>
          <p14:tracePt t="5768" x="6319838" y="3783013"/>
          <p14:tracePt t="5771" x="6319838" y="3790950"/>
          <p14:tracePt t="5775" x="6311900" y="3798888"/>
          <p14:tracePt t="5789" x="6296025" y="3798888"/>
          <p14:tracePt t="5810" x="6286500" y="3798888"/>
          <p14:tracePt t="5820" x="6278563" y="3798888"/>
          <p14:tracePt t="5828" x="6270625" y="3798888"/>
          <p14:tracePt t="5834" x="6262688" y="3798888"/>
          <p14:tracePt t="5838" x="6262688" y="3806825"/>
          <p14:tracePt t="5848" x="6254750" y="3806825"/>
          <p14:tracePt t="5854" x="6246813" y="3806825"/>
          <p14:tracePt t="5866" x="6238875" y="3806825"/>
          <p14:tracePt t="6028" x="6230938" y="3814763"/>
          <p14:tracePt t="6038" x="6221413" y="3814763"/>
          <p14:tracePt t="6042" x="6213475" y="3814763"/>
          <p14:tracePt t="6046" x="6197600" y="3814763"/>
          <p14:tracePt t="6048" x="6189663" y="3824288"/>
          <p14:tracePt t="6050" x="6181725" y="3824288"/>
          <p14:tracePt t="6052" x="6173788" y="3832225"/>
          <p14:tracePt t="6054" x="6165850" y="3832225"/>
          <p14:tracePt t="6056" x="6156325" y="3832225"/>
          <p14:tracePt t="6058" x="6140450" y="3832225"/>
          <p14:tracePt t="6060" x="6132513" y="3832225"/>
          <p14:tracePt t="6062" x="6116638" y="3832225"/>
          <p14:tracePt t="6065" x="6108700" y="3832225"/>
          <p14:tracePt t="6067" x="6083300" y="3840163"/>
          <p14:tracePt t="6070" x="6051550" y="3856038"/>
          <p14:tracePt t="6072" x="6043613" y="3856038"/>
          <p14:tracePt t="6074" x="6026150" y="3856038"/>
          <p14:tracePt t="6076" x="6002338" y="3856038"/>
          <p14:tracePt t="6078" x="5986463" y="3856038"/>
          <p14:tracePt t="6079" x="5961063" y="3863975"/>
          <p14:tracePt t="6082" x="5945188" y="3871913"/>
          <p14:tracePt t="6084" x="5929313" y="3871913"/>
          <p14:tracePt t="6086" x="5905500" y="3879850"/>
          <p14:tracePt t="6088" x="5888038" y="3879850"/>
          <p14:tracePt t="6090" x="5864225" y="3889375"/>
          <p14:tracePt t="6092" x="5840413" y="3897313"/>
          <p14:tracePt t="6094" x="5815013" y="3897313"/>
          <p14:tracePt t="6095" x="5791200" y="3905250"/>
          <p14:tracePt t="6098" x="5767388" y="3905250"/>
          <p14:tracePt t="6100" x="5741988" y="3913188"/>
          <p14:tracePt t="6102" x="5710238" y="3921125"/>
          <p14:tracePt t="6104" x="5684838" y="3929063"/>
          <p14:tracePt t="6106" x="5653088" y="3929063"/>
          <p14:tracePt t="6107" x="5627688" y="3929063"/>
          <p14:tracePt t="6110" x="5588000" y="3937000"/>
          <p14:tracePt t="6112" x="5554663" y="3944938"/>
          <p14:tracePt t="6114" x="5514975" y="3954463"/>
          <p14:tracePt t="6115" x="5481638" y="3954463"/>
          <p14:tracePt t="6118" x="5449888" y="3962400"/>
          <p14:tracePt t="6120" x="5416550" y="3970338"/>
          <p14:tracePt t="6122" x="5384800" y="3970338"/>
          <p14:tracePt t="6124" x="5343525" y="3978275"/>
          <p14:tracePt t="6125" x="5302250" y="3986213"/>
          <p14:tracePt t="6128" x="5262563" y="3986213"/>
          <p14:tracePt t="6130" x="5221288" y="3994150"/>
          <p14:tracePt t="6132" x="5189538" y="3994150"/>
          <p14:tracePt t="6134" x="5140325" y="4002088"/>
          <p14:tracePt t="6136" x="5108575" y="4002088"/>
          <p14:tracePt t="6138" x="5059363" y="4002088"/>
          <p14:tracePt t="6140" x="5026025" y="4010025"/>
          <p14:tracePt t="6141" x="4986338" y="4010025"/>
          <p14:tracePt t="6144" x="4937125" y="4019550"/>
          <p14:tracePt t="6146" x="4887913" y="4027488"/>
          <p14:tracePt t="6148" x="4848225" y="4027488"/>
          <p14:tracePt t="6150" x="4814888" y="4035425"/>
          <p14:tracePt t="6152" x="4765675" y="4043363"/>
          <p14:tracePt t="6154" x="4718050" y="4051300"/>
          <p14:tracePt t="6156" x="4676775" y="4051300"/>
          <p14:tracePt t="6158" x="4627563" y="4059238"/>
          <p14:tracePt t="6160" x="4587875" y="4059238"/>
          <p14:tracePt t="6162" x="4538663" y="4067175"/>
          <p14:tracePt t="6164" x="4505325" y="4067175"/>
          <p14:tracePt t="6166" x="4465638" y="4075113"/>
          <p14:tracePt t="6168" x="4424363" y="4075113"/>
          <p14:tracePt t="6170" x="4384675" y="4075113"/>
          <p14:tracePt t="6171" x="4351338" y="4075113"/>
          <p14:tracePt t="6174" x="4319588" y="4075113"/>
          <p14:tracePt t="6176" x="4270375" y="4075113"/>
          <p14:tracePt t="6178" x="4237038" y="4075113"/>
          <p14:tracePt t="6179" x="4205288" y="4075113"/>
          <p14:tracePt t="6182" x="4171950" y="4075113"/>
          <p14:tracePt t="6184" x="4124325" y="4075113"/>
          <p14:tracePt t="6186" x="4090988" y="4075113"/>
          <p14:tracePt t="6188" x="4059238" y="4067175"/>
          <p14:tracePt t="6190" x="4010025" y="4059238"/>
          <p14:tracePt t="6191" x="3968750" y="4051300"/>
          <p14:tracePt t="6194" x="3929063" y="4043363"/>
          <p14:tracePt t="6196" x="3887788" y="4035425"/>
          <p14:tracePt t="6198" x="3838575" y="4027488"/>
          <p14:tracePt t="6199" x="3806825" y="4019550"/>
          <p14:tracePt t="6202" x="3757613" y="4010025"/>
          <p14:tracePt t="6204" x="3716338" y="4002088"/>
          <p14:tracePt t="6205" x="3676650" y="3994150"/>
          <p14:tracePt t="6208" x="3627438" y="3986213"/>
          <p14:tracePt t="6210" x="3586163" y="3970338"/>
          <p14:tracePt t="6212" x="3538538" y="3962400"/>
          <p14:tracePt t="6214" x="3489325" y="3944938"/>
          <p14:tracePt t="6216" x="3455988" y="3929063"/>
          <p14:tracePt t="6218" x="3408363" y="3913188"/>
          <p14:tracePt t="6220" x="3375025" y="3897313"/>
          <p14:tracePt t="6222" x="3325813" y="3879850"/>
          <p14:tracePt t="6224" x="3278188" y="3871913"/>
          <p14:tracePt t="6226" x="3228975" y="3856038"/>
          <p14:tracePt t="6228" x="3179763" y="3840163"/>
          <p14:tracePt t="6229" x="3140075" y="3824288"/>
          <p14:tracePt t="6232" x="3098800" y="3806825"/>
          <p14:tracePt t="6234" x="3049588" y="3790950"/>
          <p14:tracePt t="6236" x="3017838" y="3767138"/>
          <p14:tracePt t="6238" x="2968625" y="3749675"/>
          <p14:tracePt t="6240" x="2919413" y="3725863"/>
          <p14:tracePt t="6242" x="2887663" y="3717925"/>
          <p14:tracePt t="6244" x="2846388" y="3694113"/>
          <p14:tracePt t="6246" x="2806700" y="3676650"/>
          <p14:tracePt t="6248" x="2773363" y="3652838"/>
          <p14:tracePt t="6250" x="2732088" y="3636963"/>
          <p14:tracePt t="6252" x="2700338" y="3619500"/>
          <p14:tracePt t="6254" x="2667000" y="3595688"/>
          <p14:tracePt t="6255" x="2643188" y="3571875"/>
          <p14:tracePt t="6258" x="2611438" y="3563938"/>
          <p14:tracePt t="6260" x="2586038" y="3538538"/>
          <p14:tracePt t="6262" x="2554288" y="3522663"/>
          <p14:tracePt t="6264" x="2538413" y="3498850"/>
          <p14:tracePt t="6265" x="2513013" y="3481388"/>
          <p14:tracePt t="6268" x="2489200" y="3457575"/>
          <p14:tracePt t="6270" x="2463800" y="3441700"/>
          <p14:tracePt t="6272" x="2439988" y="3416300"/>
          <p14:tracePt t="6274" x="2416175" y="3400425"/>
          <p14:tracePt t="6276" x="2398713" y="3376613"/>
          <p14:tracePt t="6278" x="2374900" y="3359150"/>
          <p14:tracePt t="6279" x="2359025" y="3343275"/>
          <p14:tracePt t="6282" x="2333625" y="3319463"/>
          <p14:tracePt t="6284" x="2309813" y="3303588"/>
          <p14:tracePt t="6286" x="2293938" y="3270250"/>
          <p14:tracePt t="6288" x="2268538" y="3246438"/>
          <p14:tracePt t="6289" x="2252663" y="3228975"/>
          <p14:tracePt t="6291" x="2228850" y="3205163"/>
          <p14:tracePt t="6294" x="2212975" y="3181350"/>
          <p14:tracePt t="6296" x="2187575" y="3163888"/>
          <p14:tracePt t="6298" x="2163763" y="3140075"/>
          <p14:tracePt t="6300" x="2147888" y="3124200"/>
          <p14:tracePt t="6302" x="2122488" y="3090863"/>
          <p14:tracePt t="6305" x="2106613" y="3074988"/>
          <p14:tracePt t="6308" x="2057400" y="3033713"/>
          <p14:tracePt t="6311" x="2041525" y="3017838"/>
          <p14:tracePt t="6312" x="2017713" y="2994025"/>
          <p14:tracePt t="6314" x="1992313" y="2986088"/>
          <p14:tracePt t="6316" x="1976438" y="2960688"/>
          <p14:tracePt t="6318" x="1952625" y="2952750"/>
          <p14:tracePt t="6321" x="1935163" y="2928938"/>
          <p14:tracePt t="6322" x="1919288" y="2921000"/>
          <p14:tracePt t="6324" x="1903413" y="2903538"/>
          <p14:tracePt t="6326" x="1879600" y="2895600"/>
          <p14:tracePt t="6328" x="1870075" y="2879725"/>
          <p14:tracePt t="6330" x="1854200" y="2863850"/>
          <p14:tracePt t="6332" x="1830388" y="2855913"/>
          <p14:tracePt t="6334" x="1822450" y="2838450"/>
          <p14:tracePt t="6336" x="1804988" y="2830513"/>
          <p14:tracePt t="6337" x="1789113" y="2822575"/>
          <p14:tracePt t="6340" x="1781175" y="2814638"/>
          <p14:tracePt t="6342" x="1773238" y="2806700"/>
          <p14:tracePt t="6344" x="1757363" y="2798763"/>
          <p14:tracePt t="6346" x="1749425" y="2798763"/>
          <p14:tracePt t="6348" x="1731963" y="2782888"/>
          <p14:tracePt t="6349" x="1724025" y="2782888"/>
          <p14:tracePt t="6352" x="1716088" y="2773363"/>
          <p14:tracePt t="6354" x="1708150" y="2765425"/>
          <p14:tracePt t="6356" x="1700213" y="2765425"/>
          <p14:tracePt t="6358" x="1692275" y="2757488"/>
          <p14:tracePt t="6362" x="1684338" y="2757488"/>
          <p14:tracePt t="6364" x="1684338" y="2749550"/>
          <p14:tracePt t="6365" x="1674813" y="2741613"/>
          <p14:tracePt t="6371" x="1666875" y="2741613"/>
          <p14:tracePt t="6374" x="1658938" y="2733675"/>
          <p14:tracePt t="6378" x="1651000" y="2733675"/>
          <p14:tracePt t="6380" x="1651000" y="2725738"/>
          <p14:tracePt t="6390" x="1651000" y="2717800"/>
          <p14:tracePt t="6392" x="1643063" y="2717800"/>
          <p14:tracePt t="6394" x="1643063" y="2708275"/>
          <p14:tracePt t="6397" x="1635125" y="2708275"/>
          <p14:tracePt t="6400" x="1635125" y="2700338"/>
          <p14:tracePt t="6404" x="1627188" y="2692400"/>
          <p14:tracePt t="6408" x="1619250" y="2684463"/>
          <p14:tracePt t="6411" x="1619250" y="2676525"/>
          <p14:tracePt t="6414" x="1609725" y="2668588"/>
          <p14:tracePt t="6416" x="1601788" y="2660650"/>
          <p14:tracePt t="6418" x="1601788" y="2652713"/>
          <p14:tracePt t="6420" x="1593850" y="2643188"/>
          <p14:tracePt t="6421" x="1593850" y="2635250"/>
          <p14:tracePt t="6424" x="1585913" y="2627313"/>
          <p14:tracePt t="6427" x="1577975" y="2619375"/>
          <p14:tracePt t="6428" x="1577975" y="2611438"/>
          <p14:tracePt t="6430" x="1577975" y="2595563"/>
          <p14:tracePt t="6431" x="1570038" y="2587625"/>
          <p14:tracePt t="6434" x="1562100" y="2578100"/>
          <p14:tracePt t="6435" x="1554163" y="2562225"/>
          <p14:tracePt t="6438" x="1544638" y="2554288"/>
          <p14:tracePt t="6440" x="1544638" y="2546350"/>
          <p14:tracePt t="6442" x="1544638" y="2530475"/>
          <p14:tracePt t="6443" x="1536700" y="2522538"/>
          <p14:tracePt t="6446" x="1528763" y="2505075"/>
          <p14:tracePt t="6448" x="1520825" y="2497138"/>
          <p14:tracePt t="6450" x="1512888" y="2489200"/>
          <p14:tracePt t="6452" x="1504950" y="2473325"/>
          <p14:tracePt t="6454" x="1504950" y="2465388"/>
          <p14:tracePt t="6456" x="1489075" y="2457450"/>
          <p14:tracePt t="6458" x="1489075" y="2439988"/>
          <p14:tracePt t="6460" x="1479550" y="2432050"/>
          <p14:tracePt t="6462" x="1471613" y="2416175"/>
          <p14:tracePt t="6465" x="1471613" y="2408238"/>
          <p14:tracePt t="6468" x="1463675" y="2400300"/>
          <p14:tracePt t="6469" x="1455738" y="2392363"/>
          <p14:tracePt t="6472" x="1455738" y="2382838"/>
          <p14:tracePt t="6474" x="1447800" y="2382838"/>
          <p14:tracePt t="6475" x="1447800" y="2374900"/>
          <p14:tracePt t="6482" x="1447800" y="2366963"/>
          <p14:tracePt t="6484" x="1447800" y="2359025"/>
          <p14:tracePt t="6492" x="1447800" y="2351088"/>
          <p14:tracePt t="6504" x="1447800" y="2343150"/>
          <p14:tracePt t="6522" x="1447800" y="2335213"/>
          <p14:tracePt t="6528" x="1455738" y="2335213"/>
          <p14:tracePt t="6530" x="1455738" y="2327275"/>
          <p14:tracePt t="6532" x="1463675" y="2327275"/>
          <p14:tracePt t="6538" x="1463675" y="2317750"/>
          <p14:tracePt t="6545" x="1471613" y="2317750"/>
          <p14:tracePt t="6548" x="1479550" y="2317750"/>
          <p14:tracePt t="6552" x="1489075" y="2309813"/>
          <p14:tracePt t="6554" x="1497013" y="2309813"/>
          <p14:tracePt t="6557" x="1497013" y="2301875"/>
          <p14:tracePt t="6561" x="1497013" y="2293938"/>
          <p14:tracePt t="6566" x="1497013" y="2286000"/>
          <p14:tracePt t="6569" x="1504950" y="2286000"/>
          <p14:tracePt t="6572" x="1504950" y="2278063"/>
          <p14:tracePt t="6576" x="1504950" y="2270125"/>
          <p14:tracePt t="6578" x="1504950" y="2262188"/>
          <p14:tracePt t="6582" x="1504950" y="2254250"/>
          <p14:tracePt t="6585" x="1504950" y="2244725"/>
          <p14:tracePt t="6588" x="1504950" y="2236788"/>
          <p14:tracePt t="6590" x="1504950" y="2228850"/>
          <p14:tracePt t="6594" x="1504950" y="2220913"/>
          <p14:tracePt t="6596" x="1504950" y="2212975"/>
          <p14:tracePt t="6598" x="1504950" y="2205038"/>
          <p14:tracePt t="6599" x="1504950" y="2197100"/>
          <p14:tracePt t="6601" x="1504950" y="2189163"/>
          <p14:tracePt t="6606" x="1504950" y="2179638"/>
          <p14:tracePt t="6608" x="1504950" y="2171700"/>
          <p14:tracePt t="6610" x="1504950" y="2163763"/>
          <p14:tracePt t="6611" x="1504950" y="2155825"/>
          <p14:tracePt t="6614" x="1497013" y="2147888"/>
          <p14:tracePt t="6615" x="1497013" y="2139950"/>
          <p14:tracePt t="6618" x="1497013" y="2132013"/>
          <p14:tracePt t="6620" x="1489075" y="2124075"/>
          <p14:tracePt t="6622" x="1489075" y="2114550"/>
          <p14:tracePt t="6624" x="1489075" y="2106613"/>
          <p14:tracePt t="6626" x="1489075" y="2098675"/>
          <p14:tracePt t="6628" x="1489075" y="2090738"/>
          <p14:tracePt t="6630" x="1479550" y="2082800"/>
          <p14:tracePt t="6632" x="1471613" y="2082800"/>
          <p14:tracePt t="6634" x="1471613" y="2074863"/>
          <p14:tracePt t="6636" x="1471613" y="2066925"/>
          <p14:tracePt t="6638" x="1471613" y="2058988"/>
          <p14:tracePt t="6639" x="1471613" y="2049463"/>
          <p14:tracePt t="6642" x="1463675" y="2049463"/>
          <p14:tracePt t="6644" x="1463675" y="2033588"/>
          <p14:tracePt t="6645" x="1455738" y="2033588"/>
          <p14:tracePt t="6648" x="1455738" y="2025650"/>
          <p14:tracePt t="6650" x="1455738" y="2017713"/>
          <p14:tracePt t="6652" x="1447800" y="2009775"/>
          <p14:tracePt t="6654" x="1439863" y="1993900"/>
          <p14:tracePt t="6655" x="1431925" y="1984375"/>
          <p14:tracePt t="6657" x="1431925" y="1976438"/>
          <p14:tracePt t="6661" x="1423988" y="1960563"/>
          <p14:tracePt t="6666" x="1414463" y="1952625"/>
          <p14:tracePt t="6668" x="1414463" y="1944688"/>
          <p14:tracePt t="6670" x="1406525" y="1944688"/>
          <p14:tracePt t="6672" x="1398588" y="1936750"/>
          <p14:tracePt t="6674" x="1398588" y="1928813"/>
          <p14:tracePt t="6676" x="1390650" y="1928813"/>
          <p14:tracePt t="6678" x="1390650" y="1919288"/>
          <p14:tracePt t="6679" x="1382713" y="1911350"/>
          <p14:tracePt t="6682" x="1374775" y="1903413"/>
          <p14:tracePt t="6684" x="1374775" y="1895475"/>
          <p14:tracePt t="6686" x="1366838" y="1895475"/>
          <p14:tracePt t="6688" x="1366838" y="1887538"/>
          <p14:tracePt t="6690" x="1358900" y="1879600"/>
          <p14:tracePt t="6694" x="1349375" y="1871663"/>
          <p14:tracePt t="6696" x="1341438" y="1871663"/>
          <p14:tracePt t="6698" x="1341438" y="1863725"/>
          <p14:tracePt t="6701" x="1333500" y="1854200"/>
          <p14:tracePt t="6704" x="1333500" y="1846263"/>
          <p14:tracePt t="6706" x="1325563" y="1846263"/>
          <p14:tracePt t="6708" x="1325563" y="1838325"/>
          <p14:tracePt t="6710" x="1317625" y="1830388"/>
          <p14:tracePt t="6712" x="1309688" y="1830388"/>
          <p14:tracePt t="6714" x="1309688" y="1822450"/>
          <p14:tracePt t="6716" x="1301750" y="1814513"/>
          <p14:tracePt t="6720" x="1301750" y="1806575"/>
          <p14:tracePt t="6722" x="1293813" y="1806575"/>
          <p14:tracePt t="6724" x="1293813" y="1798638"/>
          <p14:tracePt t="6727" x="1293813" y="1789113"/>
          <p14:tracePt t="6730" x="1284288" y="1789113"/>
          <p14:tracePt t="6732" x="1276350" y="1781175"/>
          <p14:tracePt t="6738" x="1268413" y="1773238"/>
          <p14:tracePt t="6744" x="1268413" y="1765300"/>
          <p14:tracePt t="6748" x="1260475" y="1765300"/>
          <p14:tracePt t="6859" x="1252538" y="1765300"/>
          <p14:tracePt t="6882" x="1252538" y="1773238"/>
          <p14:tracePt t="6885" x="1252538" y="1781175"/>
          <p14:tracePt t="6889" x="1244600" y="1806575"/>
          <p14:tracePt t="6890" x="1244600" y="1814513"/>
          <p14:tracePt t="6892" x="1244600" y="1822450"/>
          <p14:tracePt t="6895" x="1244600" y="1838325"/>
          <p14:tracePt t="6896" x="1244600" y="1854200"/>
          <p14:tracePt t="6898" x="1244600" y="1879600"/>
          <p14:tracePt t="6899" x="1244600" y="1895475"/>
          <p14:tracePt t="6902" x="1244600" y="1911350"/>
          <p14:tracePt t="6904" x="1244600" y="1919288"/>
          <p14:tracePt t="6905" x="1244600" y="1936750"/>
          <p14:tracePt t="6908" x="1244600" y="1952625"/>
          <p14:tracePt t="6910" x="1244600" y="1976438"/>
          <p14:tracePt t="6912" x="1236663" y="1984375"/>
          <p14:tracePt t="6914" x="1236663" y="2001838"/>
          <p14:tracePt t="6916" x="1236663" y="2017713"/>
          <p14:tracePt t="6918" x="1236663" y="2025650"/>
          <p14:tracePt t="6919" x="1236663" y="2041525"/>
          <p14:tracePt t="6921" x="1236663" y="2058988"/>
          <p14:tracePt t="6924" x="1236663" y="2074863"/>
          <p14:tracePt t="6926" x="1236663" y="2082800"/>
          <p14:tracePt t="6928" x="1228725" y="2098675"/>
          <p14:tracePt t="6930" x="1228725" y="2114550"/>
          <p14:tracePt t="6932" x="1228725" y="2132013"/>
          <p14:tracePt t="6934" x="1228725" y="2139950"/>
          <p14:tracePt t="6936" x="1228725" y="2155825"/>
          <p14:tracePt t="6938" x="1228725" y="2171700"/>
          <p14:tracePt t="6939" x="1220788" y="2179638"/>
          <p14:tracePt t="6941" x="1220788" y="2189163"/>
          <p14:tracePt t="6944" x="1220788" y="2205038"/>
          <p14:tracePt t="6946" x="1211263" y="2212975"/>
          <p14:tracePt t="6947" x="1211263" y="2220913"/>
          <p14:tracePt t="6950" x="1211263" y="2236788"/>
          <p14:tracePt t="6952" x="1211263" y="2244725"/>
          <p14:tracePt t="6954" x="1211263" y="2254250"/>
          <p14:tracePt t="6956" x="1211263" y="2262188"/>
          <p14:tracePt t="6958" x="1211263" y="2278063"/>
          <p14:tracePt t="6960" x="1203325" y="2286000"/>
          <p14:tracePt t="6962" x="1203325" y="2293938"/>
          <p14:tracePt t="6964" x="1195388" y="2309813"/>
          <p14:tracePt t="6965" x="1195388" y="2317750"/>
          <p14:tracePt t="6968" x="1195388" y="2327275"/>
          <p14:tracePt t="6970" x="1195388" y="2343150"/>
          <p14:tracePt t="6971" x="1195388" y="2351088"/>
          <p14:tracePt t="6974" x="1187450" y="2359025"/>
          <p14:tracePt t="6976" x="1187450" y="2366963"/>
          <p14:tracePt t="6978" x="1187450" y="2382838"/>
          <p14:tracePt t="6980" x="1187450" y="2392363"/>
          <p14:tracePt t="6982" x="1187450" y="2400300"/>
          <p14:tracePt t="6984" x="1187450" y="2416175"/>
          <p14:tracePt t="6986" x="1187450" y="2424113"/>
          <p14:tracePt t="6988" x="1187450" y="2432050"/>
          <p14:tracePt t="6990" x="1187450" y="2447925"/>
          <p14:tracePt t="6992" x="1187450" y="2465388"/>
          <p14:tracePt t="6994" x="1187450" y="2473325"/>
          <p14:tracePt t="6996" x="1179513" y="2481263"/>
          <p14:tracePt t="6998" x="1179513" y="2497138"/>
          <p14:tracePt t="7000" x="1179513" y="2513013"/>
          <p14:tracePt t="7002" x="1179513" y="2522538"/>
          <p14:tracePt t="7004" x="1179513" y="2538413"/>
          <p14:tracePt t="7006" x="1179513" y="2546350"/>
          <p14:tracePt t="7008" x="1179513" y="2570163"/>
          <p14:tracePt t="7010" x="1179513" y="2578100"/>
          <p14:tracePt t="7011" x="1179513" y="2587625"/>
          <p14:tracePt t="7014" x="1179513" y="2603500"/>
          <p14:tracePt t="7016" x="1179513" y="2619375"/>
          <p14:tracePt t="7018" x="1179513" y="2627313"/>
          <p14:tracePt t="7020" x="1179513" y="2643188"/>
          <p14:tracePt t="7022" x="1179513" y="2652713"/>
          <p14:tracePt t="7024" x="1179513" y="2668588"/>
          <p14:tracePt t="7025" x="1179513" y="2676525"/>
          <p14:tracePt t="7028" x="1179513" y="2684463"/>
          <p14:tracePt t="7030" x="1179513" y="2700338"/>
          <p14:tracePt t="7032" x="1179513" y="2717800"/>
          <p14:tracePt t="7033" x="1179513" y="2725738"/>
          <p14:tracePt t="7036" x="1179513" y="2733675"/>
          <p14:tracePt t="7038" x="1179513" y="2741613"/>
          <p14:tracePt t="7040" x="1179513" y="2757488"/>
          <p14:tracePt t="7041" x="1179513" y="2765425"/>
          <p14:tracePt t="7044" x="1179513" y="2773363"/>
          <p14:tracePt t="7046" x="1179513" y="2790825"/>
          <p14:tracePt t="7047" x="1179513" y="2798763"/>
          <p14:tracePt t="7049" x="1179513" y="2806700"/>
          <p14:tracePt t="7051" x="1179513" y="2814638"/>
          <p14:tracePt t="7054" x="1179513" y="2830513"/>
          <p14:tracePt t="7056" x="1179513" y="2838450"/>
          <p14:tracePt t="7058" x="1179513" y="2847975"/>
          <p14:tracePt t="7059" x="1179513" y="2855913"/>
          <p14:tracePt t="7062" x="1179513" y="2871788"/>
          <p14:tracePt t="7065" x="1179513" y="2879725"/>
          <p14:tracePt t="7066" x="1179513" y="2887663"/>
          <p14:tracePt t="7068" x="1179513" y="2895600"/>
          <p14:tracePt t="7070" x="1179513" y="2903538"/>
          <p14:tracePt t="7071" x="1179513" y="2913063"/>
          <p14:tracePt t="7074" x="1179513" y="2928938"/>
          <p14:tracePt t="7076" x="1179513" y="2936875"/>
          <p14:tracePt t="7077" x="1171575" y="2944813"/>
          <p14:tracePt t="7080" x="1171575" y="2960688"/>
          <p14:tracePt t="7081" x="1171575" y="2968625"/>
          <p14:tracePt t="7084" x="1171575" y="2978150"/>
          <p14:tracePt t="7086" x="1171575" y="2986088"/>
          <p14:tracePt t="7087" x="1171575" y="2994025"/>
          <p14:tracePt t="7089" x="1171575" y="3001963"/>
          <p14:tracePt t="7092" x="1171575" y="3017838"/>
          <p14:tracePt t="7094" x="1171575" y="3025775"/>
          <p14:tracePt t="7095" x="1171575" y="3033713"/>
          <p14:tracePt t="7098" x="1171575" y="3043238"/>
          <p14:tracePt t="7099" x="1163638" y="3067050"/>
          <p14:tracePt t="7102" x="1163638" y="3074988"/>
          <p14:tracePt t="7104" x="1155700" y="3090863"/>
          <p14:tracePt t="7106" x="1155700" y="3098800"/>
          <p14:tracePt t="7107" x="1155700" y="3116263"/>
          <p14:tracePt t="7110" x="1155700" y="3124200"/>
          <p14:tracePt t="7112" x="1155700" y="3140075"/>
          <p14:tracePt t="7114" x="1155700" y="3155950"/>
          <p14:tracePt t="7116" x="1155700" y="3173413"/>
          <p14:tracePt t="7118" x="1155700" y="3181350"/>
          <p14:tracePt t="7120" x="1155700" y="3197225"/>
          <p14:tracePt t="7122" x="1155700" y="3213100"/>
          <p14:tracePt t="7123" x="1155700" y="3221038"/>
          <p14:tracePt t="7126" x="1146175" y="3246438"/>
          <p14:tracePt t="7128" x="1146175" y="3262313"/>
          <p14:tracePt t="7130" x="1146175" y="3278188"/>
          <p14:tracePt t="7131" x="1146175" y="3294063"/>
          <p14:tracePt t="7134" x="1146175" y="3311525"/>
          <p14:tracePt t="7136" x="1146175" y="3327400"/>
          <p14:tracePt t="7138" x="1146175" y="3343275"/>
          <p14:tracePt t="7140" x="1146175" y="3368675"/>
          <p14:tracePt t="7142" x="1146175" y="3384550"/>
          <p14:tracePt t="7144" x="1146175" y="3400425"/>
          <p14:tracePt t="7145" x="1146175" y="3416300"/>
          <p14:tracePt t="7148" x="1146175" y="3433763"/>
          <p14:tracePt t="7150" x="1146175" y="3449638"/>
          <p14:tracePt t="7152" x="1146175" y="3465513"/>
          <p14:tracePt t="7154" x="1146175" y="3489325"/>
          <p14:tracePt t="7155" x="1146175" y="3506788"/>
          <p14:tracePt t="7158" x="1146175" y="3522663"/>
          <p14:tracePt t="7160" x="1146175" y="3546475"/>
          <p14:tracePt t="7162" x="1146175" y="3563938"/>
          <p14:tracePt t="7163" x="1146175" y="3579813"/>
          <p14:tracePt t="7166" x="1146175" y="3595688"/>
          <p14:tracePt t="7168" x="1146175" y="3611563"/>
          <p14:tracePt t="7169" x="1146175" y="3636963"/>
          <p14:tracePt t="7172" x="1146175" y="3652838"/>
          <p14:tracePt t="7174" x="1146175" y="3668713"/>
          <p14:tracePt t="7176" x="1146175" y="3684588"/>
          <p14:tracePt t="7178" x="1146175" y="3702050"/>
          <p14:tracePt t="7179" x="1146175" y="3717925"/>
          <p14:tracePt t="7181" x="1146175" y="3733800"/>
          <p14:tracePt t="7184" x="1146175" y="3759200"/>
          <p14:tracePt t="7186" x="1146175" y="3775075"/>
          <p14:tracePt t="7188" x="1155700" y="3790950"/>
          <p14:tracePt t="7190" x="1155700" y="3806825"/>
          <p14:tracePt t="7192" x="1163638" y="3824288"/>
          <p14:tracePt t="7194" x="1163638" y="3840163"/>
          <p14:tracePt t="7195" x="1163638" y="3856038"/>
          <p14:tracePt t="7198" x="1171575" y="3871913"/>
          <p14:tracePt t="7200" x="1171575" y="3889375"/>
          <p14:tracePt t="7202" x="1179513" y="3905250"/>
          <p14:tracePt t="7204" x="1179513" y="3921125"/>
          <p14:tracePt t="7206" x="1179513" y="3937000"/>
          <p14:tracePt t="7208" x="1187450" y="3954463"/>
          <p14:tracePt t="7210" x="1187450" y="3970338"/>
          <p14:tracePt t="7211" x="1187450" y="3986213"/>
          <p14:tracePt t="7214" x="1187450" y="4002088"/>
          <p14:tracePt t="7216" x="1187450" y="4019550"/>
          <p14:tracePt t="7217" x="1187450" y="4035425"/>
          <p14:tracePt t="7220" x="1187450" y="4043363"/>
          <p14:tracePt t="7221" x="1187450" y="4059238"/>
          <p14:tracePt t="7224" x="1187450" y="4075113"/>
          <p14:tracePt t="7226" x="1187450" y="4092575"/>
          <p14:tracePt t="7228" x="1187450" y="4108450"/>
          <p14:tracePt t="7230" x="1195388" y="4116388"/>
          <p14:tracePt t="7232" x="1195388" y="4132263"/>
          <p14:tracePt t="7234" x="1195388" y="4149725"/>
          <p14:tracePt t="7235" x="1195388" y="4173538"/>
          <p14:tracePt t="7238" x="1195388" y="4189413"/>
          <p14:tracePt t="7240" x="1195388" y="4205288"/>
          <p14:tracePt t="7242" x="1195388" y="4214813"/>
          <p14:tracePt t="7244" x="1195388" y="4230688"/>
          <p14:tracePt t="7246" x="1195388" y="4246563"/>
          <p14:tracePt t="7248" x="1195388" y="4270375"/>
          <p14:tracePt t="7249" x="1195388" y="4287838"/>
          <p14:tracePt t="7252" x="1195388" y="4303713"/>
          <p14:tracePt t="7254" x="1187450" y="4311650"/>
          <p14:tracePt t="7256" x="1187450" y="4327525"/>
          <p14:tracePt t="7258" x="1187450" y="4352925"/>
          <p14:tracePt t="7260" x="1179513" y="4360863"/>
          <p14:tracePt t="7262" x="1179513" y="4376738"/>
          <p14:tracePt t="7264" x="1179513" y="4392613"/>
          <p14:tracePt t="7265" x="1171575" y="4410075"/>
          <p14:tracePt t="7268" x="1171575" y="4425950"/>
          <p14:tracePt t="7270" x="1171575" y="4441825"/>
          <p14:tracePt t="7271" x="1171575" y="4457700"/>
          <p14:tracePt t="7274" x="1171575" y="4475163"/>
          <p14:tracePt t="7275" x="1163638" y="4491038"/>
          <p14:tracePt t="7278" x="1163638" y="4506913"/>
          <p14:tracePt t="7279" x="1163638" y="4522788"/>
          <p14:tracePt t="7282" x="1155700" y="4540250"/>
          <p14:tracePt t="7284" x="1155700" y="4548188"/>
          <p14:tracePt t="7286" x="1155700" y="4564063"/>
          <p14:tracePt t="7287" x="1155700" y="4579938"/>
          <p14:tracePt t="7290" x="1155700" y="4595813"/>
          <p14:tracePt t="7292" x="1155700" y="4613275"/>
          <p14:tracePt t="7294" x="1155700" y="4621213"/>
          <p14:tracePt t="7296" x="1155700" y="4637088"/>
          <p14:tracePt t="7298" x="1155700" y="4652963"/>
          <p14:tracePt t="7299" x="1155700" y="4660900"/>
          <p14:tracePt t="7302" x="1155700" y="4678363"/>
          <p14:tracePt t="7304" x="1155700" y="4694238"/>
          <p14:tracePt t="7306" x="1155700" y="4702175"/>
          <p14:tracePt t="7308" x="1155700" y="4718050"/>
          <p14:tracePt t="7310" x="1155700" y="4725988"/>
          <p14:tracePt t="7312" x="1146175" y="4733925"/>
          <p14:tracePt t="7314" x="1146175" y="4759325"/>
          <p14:tracePt t="7316" x="1146175" y="4767263"/>
          <p14:tracePt t="7317" x="1146175" y="4775200"/>
          <p14:tracePt t="7319" x="1146175" y="4783138"/>
          <p14:tracePt t="7321" x="1146175" y="4799013"/>
          <p14:tracePt t="7324" x="1146175" y="4808538"/>
          <p14:tracePt t="7326" x="1146175" y="4816475"/>
          <p14:tracePt t="7328" x="1146175" y="4832350"/>
          <p14:tracePt t="7330" x="1146175" y="4840288"/>
          <p14:tracePt t="7334" x="1146175" y="4856163"/>
          <p14:tracePt t="7337" x="1146175" y="4864100"/>
          <p14:tracePt t="7340" x="1146175" y="4873625"/>
          <p14:tracePt t="7342" x="1146175" y="4881563"/>
          <p14:tracePt t="7344" x="1146175" y="4889500"/>
          <p14:tracePt t="7345" x="1146175" y="4897438"/>
          <p14:tracePt t="7350" x="1146175" y="4913313"/>
          <p14:tracePt t="7354" x="1146175" y="4921250"/>
          <p14:tracePt t="7356" x="1146175" y="4929188"/>
          <p14:tracePt t="7358" x="1146175" y="4938713"/>
          <p14:tracePt t="7361" x="1146175" y="4946650"/>
          <p14:tracePt t="7364" x="1146175" y="4954588"/>
          <p14:tracePt t="7366" x="1146175" y="4962525"/>
          <p14:tracePt t="7369" x="1146175" y="4970463"/>
          <p14:tracePt t="7371" x="1146175" y="4978400"/>
          <p14:tracePt t="7374" x="1146175" y="4986338"/>
          <p14:tracePt t="7377" x="1146175" y="4994275"/>
          <p14:tracePt t="7380" x="1146175" y="5003800"/>
          <p14:tracePt t="7382" x="1146175" y="5011738"/>
          <p14:tracePt t="7385" x="1146175" y="5019675"/>
          <p14:tracePt t="7387" x="1146175" y="5035550"/>
          <p14:tracePt t="7392" x="1146175" y="5043488"/>
          <p14:tracePt t="7394" x="1146175" y="5051425"/>
          <p14:tracePt t="7397" x="1146175" y="5059363"/>
          <p14:tracePt t="7400" x="1146175" y="5068888"/>
          <p14:tracePt t="7401" x="1146175" y="5076825"/>
          <p14:tracePt t="7404" x="1146175" y="5084763"/>
          <p14:tracePt t="7406" x="1146175" y="5092700"/>
          <p14:tracePt t="7407" x="1146175" y="5100638"/>
          <p14:tracePt t="7411" x="1146175" y="5116513"/>
          <p14:tracePt t="7414" x="1138238" y="5124450"/>
          <p14:tracePt t="7415" x="1138238" y="5133975"/>
          <p14:tracePt t="7418" x="1138238" y="5149850"/>
          <p14:tracePt t="7420" x="1138238" y="5157788"/>
          <p14:tracePt t="7422" x="1130300" y="5165725"/>
          <p14:tracePt t="7424" x="1122363" y="5181600"/>
          <p14:tracePt t="7427" x="1122363" y="5199063"/>
          <p14:tracePt t="7429" x="1122363" y="5207000"/>
          <p14:tracePt t="7432" x="1122363" y="5214938"/>
          <p14:tracePt t="7434" x="1114425" y="5222875"/>
          <p14:tracePt t="7436" x="1106488" y="5238750"/>
          <p14:tracePt t="7438" x="1106488" y="5254625"/>
          <p14:tracePt t="7440" x="1098550" y="5272088"/>
          <p14:tracePt t="7442" x="1098550" y="5287963"/>
          <p14:tracePt t="7443" x="1090613" y="5311775"/>
          <p14:tracePt t="7446" x="1081088" y="5329238"/>
          <p14:tracePt t="7448" x="1081088" y="5345113"/>
          <p14:tracePt t="7450" x="1073150" y="5360988"/>
          <p14:tracePt t="7451" x="1073150" y="5376863"/>
          <p14:tracePt t="7454" x="1065213" y="5394325"/>
          <p14:tracePt t="7456" x="1057275" y="5410200"/>
          <p14:tracePt t="7458" x="1057275" y="5426075"/>
          <p14:tracePt t="7459" x="1057275" y="5434013"/>
          <p14:tracePt t="7462" x="1057275" y="5449888"/>
          <p14:tracePt t="7464" x="1057275" y="5475288"/>
          <p14:tracePt t="7465" x="1057275" y="5483225"/>
          <p14:tracePt t="7468" x="1049338" y="5499100"/>
          <p14:tracePt t="7470" x="1049338" y="5514975"/>
          <p14:tracePt t="7472" x="1049338" y="5524500"/>
          <p14:tracePt t="7474" x="1049338" y="5548313"/>
          <p14:tracePt t="7476" x="1041400" y="5556250"/>
          <p14:tracePt t="7478" x="1041400" y="5572125"/>
          <p14:tracePt t="7480" x="1041400" y="5580063"/>
          <p14:tracePt t="7481" x="1041400" y="5597525"/>
          <p14:tracePt t="7484" x="1041400" y="5613400"/>
          <p14:tracePt t="7486" x="1041400" y="5621338"/>
          <p14:tracePt t="7488" x="1041400" y="5629275"/>
          <p14:tracePt t="7490" x="1033463" y="5654675"/>
          <p14:tracePt t="7492" x="1033463" y="5662613"/>
          <p14:tracePt t="7494" x="1033463" y="5670550"/>
          <p14:tracePt t="7496" x="1033463" y="5678488"/>
          <p14:tracePt t="7498" x="1033463" y="5694363"/>
          <p14:tracePt t="7501" x="1033463" y="5710238"/>
          <p14:tracePt t="7502" x="1033463" y="5719763"/>
          <p14:tracePt t="7504" x="1033463" y="5727700"/>
          <p14:tracePt t="7505" x="1033463" y="5743575"/>
          <p14:tracePt t="7508" x="1033463" y="5751513"/>
          <p14:tracePt t="7509" x="1033463" y="5759450"/>
          <p14:tracePt t="7512" x="1033463" y="5775325"/>
          <p14:tracePt t="7514" x="1033463" y="5784850"/>
          <p14:tracePt t="7516" x="1033463" y="5792788"/>
          <p14:tracePt t="7518" x="1033463" y="5800725"/>
          <p14:tracePt t="7520" x="1025525" y="5816600"/>
          <p14:tracePt t="7522" x="1025525" y="5824538"/>
          <p14:tracePt t="7524" x="1016000" y="5832475"/>
          <p14:tracePt t="7526" x="1016000" y="5849938"/>
          <p14:tracePt t="7529" x="1016000" y="5857875"/>
          <p14:tracePt t="7531" x="1016000" y="5865813"/>
          <p14:tracePt t="7534" x="1008063" y="5873750"/>
          <p14:tracePt t="7536" x="1008063" y="5889625"/>
          <p14:tracePt t="7540" x="1008063" y="5897563"/>
          <p14:tracePt t="7542" x="1000125" y="5905500"/>
          <p14:tracePt t="7544" x="992188" y="5915025"/>
          <p14:tracePt t="7547" x="992188" y="5922963"/>
          <p14:tracePt t="7548" x="992188" y="5930900"/>
          <p14:tracePt t="7549" x="992188" y="5938838"/>
          <p14:tracePt t="7554" x="992188" y="5946775"/>
          <p14:tracePt t="7556" x="984250" y="5954713"/>
          <p14:tracePt t="7558" x="984250" y="5962650"/>
          <p14:tracePt t="7560" x="984250" y="5970588"/>
          <p14:tracePt t="7562" x="976313" y="5970588"/>
          <p14:tracePt t="7564" x="976313" y="5988050"/>
          <p14:tracePt t="7567" x="976313" y="5995988"/>
          <p14:tracePt t="7572" x="976313" y="6003925"/>
          <p14:tracePt t="7575" x="976313" y="6011863"/>
          <p14:tracePt t="7578" x="968375" y="6019800"/>
          <p14:tracePt t="7581" x="968375" y="6027738"/>
          <p14:tracePt t="7594" x="968375" y="6035675"/>
          <p14:tracePt t="7662" x="968375" y="6045200"/>
          <p14:tracePt t="7667" x="976313" y="6045200"/>
          <p14:tracePt t="7668" x="976313" y="6053138"/>
          <p14:tracePt t="7670" x="984250" y="6061075"/>
          <p14:tracePt t="7675" x="1000125" y="6069013"/>
          <p14:tracePt t="7676" x="1008063" y="6076950"/>
          <p14:tracePt t="7678" x="1016000" y="6076950"/>
          <p14:tracePt t="7679" x="1033463" y="6092825"/>
          <p14:tracePt t="7681" x="1049338" y="6092825"/>
          <p14:tracePt t="7684" x="1065213" y="6110288"/>
          <p14:tracePt t="7686" x="1081088" y="6118225"/>
          <p14:tracePt t="7688" x="1114425" y="6134100"/>
          <p14:tracePt t="7689" x="1138238" y="6149975"/>
          <p14:tracePt t="7692" x="1163638" y="6149975"/>
          <p14:tracePt t="7694" x="1187450" y="6165850"/>
          <p14:tracePt t="7695" x="1220788" y="6183313"/>
          <p14:tracePt t="7698" x="1252538" y="6191250"/>
          <p14:tracePt t="7700" x="1293813" y="6207125"/>
          <p14:tracePt t="7701" x="1325563" y="6223000"/>
          <p14:tracePt t="7704" x="1374775" y="6240463"/>
          <p14:tracePt t="7706" x="1423988" y="6256338"/>
          <p14:tracePt t="7708" x="1463675" y="6272213"/>
          <p14:tracePt t="7709" x="1528763" y="6288088"/>
          <p14:tracePt t="7711" x="1585913" y="6305550"/>
          <p14:tracePt t="7714" x="1643063" y="6321425"/>
          <p14:tracePt t="7717" x="1708150" y="6337300"/>
          <p14:tracePt t="7718" x="1773238" y="6353175"/>
          <p14:tracePt t="7719" x="1838325" y="6370638"/>
          <p14:tracePt t="7721" x="1927225" y="6386513"/>
          <p14:tracePt t="7724" x="2017713" y="6402388"/>
          <p14:tracePt t="7725" x="2106613" y="6426200"/>
          <p14:tracePt t="7728" x="2195513" y="6443663"/>
          <p14:tracePt t="7730" x="2286000" y="6459538"/>
          <p14:tracePt t="7733" x="2366963" y="6467475"/>
          <p14:tracePt t="7735" x="2455863" y="6475413"/>
          <p14:tracePt t="7737" x="2546350" y="6483350"/>
          <p14:tracePt t="7739" x="2635250" y="6491288"/>
          <p14:tracePt t="7741" x="2732088" y="6508750"/>
          <p14:tracePt t="7742" x="2830513" y="6524625"/>
          <p14:tracePt t="7744" x="2927350" y="6532563"/>
          <p14:tracePt t="7746" x="3009900" y="6540500"/>
          <p14:tracePt t="7747" x="3106738" y="6540500"/>
          <p14:tracePt t="7749" x="3197225" y="6548438"/>
          <p14:tracePt t="7751" x="3286125" y="6556375"/>
          <p14:tracePt t="7754" x="3375025" y="6556375"/>
          <p14:tracePt t="7756" x="3455988" y="6565900"/>
          <p14:tracePt t="7758" x="3546475" y="6565900"/>
          <p14:tracePt t="7760" x="3619500" y="6565900"/>
          <p14:tracePt t="7762" x="3700463" y="6565900"/>
          <p14:tracePt t="7764" x="3773488" y="6565900"/>
          <p14:tracePt t="7766" x="3838575" y="6565900"/>
          <p14:tracePt t="7768" x="3903663" y="6565900"/>
          <p14:tracePt t="7770" x="3960813" y="6565900"/>
          <p14:tracePt t="7772" x="4010025" y="6565900"/>
          <p14:tracePt t="7774" x="4067175" y="6565900"/>
          <p14:tracePt t="7776" x="4124325" y="6565900"/>
          <p14:tracePt t="7778" x="4164013" y="6565900"/>
          <p14:tracePt t="7780" x="4197350" y="6565900"/>
          <p14:tracePt t="7782" x="4229100" y="6565900"/>
          <p14:tracePt t="7784" x="4270375" y="6565900"/>
          <p14:tracePt t="7786" x="4294188" y="6565900"/>
          <p14:tracePt t="7788" x="4319588" y="6565900"/>
          <p14:tracePt t="7789" x="4335463" y="6565900"/>
          <p14:tracePt t="7792" x="4351338" y="6565900"/>
          <p14:tracePt t="7794" x="4359275" y="6565900"/>
          <p14:tracePt t="7796" x="4367213" y="6573838"/>
          <p14:tracePt t="7798" x="4375150" y="6573838"/>
          <p14:tracePt t="7800" x="4384675" y="6573838"/>
          <p14:tracePt t="7804" x="4392613" y="6573838"/>
          <p14:tracePt t="7834" x="4400550" y="6573838"/>
          <p14:tracePt t="7840" x="4408488" y="6573838"/>
          <p14:tracePt t="7844" x="4416425" y="6573838"/>
          <p14:tracePt t="7848" x="4424363" y="6573838"/>
          <p14:tracePt t="7850" x="4432300" y="6573838"/>
          <p14:tracePt t="7852" x="4440238" y="6573838"/>
          <p14:tracePt t="7854" x="4457700" y="6573838"/>
          <p14:tracePt t="7856" x="4465638" y="6573838"/>
          <p14:tracePt t="7858" x="4473575" y="6573838"/>
          <p14:tracePt t="7860" x="4481513" y="6573838"/>
          <p14:tracePt t="7862" x="4505325" y="6573838"/>
          <p14:tracePt t="7864" x="4522788" y="6573838"/>
          <p14:tracePt t="7866" x="4538663" y="6573838"/>
          <p14:tracePt t="7868" x="4562475" y="6573838"/>
          <p14:tracePt t="7870" x="4587875" y="6573838"/>
          <p14:tracePt t="7872" x="4611688" y="6573838"/>
          <p14:tracePt t="7874" x="4635500" y="6573838"/>
          <p14:tracePt t="7876" x="4660900" y="6573838"/>
          <p14:tracePt t="7878" x="4692650" y="6565900"/>
          <p14:tracePt t="7880" x="4725988" y="6556375"/>
          <p14:tracePt t="7881" x="4765675" y="6548438"/>
          <p14:tracePt t="7884" x="4806950" y="6540500"/>
          <p14:tracePt t="7886" x="4856163" y="6532563"/>
          <p14:tracePt t="7888" x="4903788" y="6516688"/>
          <p14:tracePt t="7890" x="4945063" y="6500813"/>
          <p14:tracePt t="7892" x="5002213" y="6491288"/>
          <p14:tracePt t="7894" x="5051425" y="6483350"/>
          <p14:tracePt t="7895" x="5108575" y="6467475"/>
          <p14:tracePt t="7898" x="5164138" y="6451600"/>
          <p14:tracePt t="7899" x="5221288" y="6443663"/>
          <p14:tracePt t="7902" x="5278438" y="6426200"/>
          <p14:tracePt t="7904" x="5335588" y="6410325"/>
          <p14:tracePt t="7906" x="5392738" y="6394450"/>
          <p14:tracePt t="7908" x="5449888" y="6378575"/>
          <p14:tracePt t="7909" x="5507038" y="6361113"/>
          <p14:tracePt t="7911" x="5562600" y="6345238"/>
          <p14:tracePt t="7914" x="5619750" y="6329363"/>
          <p14:tracePt t="7916" x="5676900" y="6313488"/>
          <p14:tracePt t="7918" x="5726113" y="6288088"/>
          <p14:tracePt t="7921" x="5775325" y="6272213"/>
          <p14:tracePt t="7922" x="5822950" y="6256338"/>
          <p14:tracePt t="7924" x="5864225" y="6240463"/>
          <p14:tracePt t="7925" x="5913438" y="6223000"/>
          <p14:tracePt t="7928" x="5961063" y="6207125"/>
          <p14:tracePt t="7930" x="5994400" y="6191250"/>
          <p14:tracePt t="7932" x="6043613" y="6175375"/>
          <p14:tracePt t="7934" x="6083300" y="6157913"/>
          <p14:tracePt t="7936" x="6116638" y="6149975"/>
          <p14:tracePt t="7938" x="6156325" y="6134100"/>
          <p14:tracePt t="7939" x="6189663" y="6118225"/>
          <p14:tracePt t="7942" x="6230938" y="6100763"/>
          <p14:tracePt t="7944" x="6262688" y="6084888"/>
          <p14:tracePt t="7946" x="6303963" y="6084888"/>
          <p14:tracePt t="7948" x="6335713" y="6069013"/>
          <p14:tracePt t="7950" x="6361113" y="6061075"/>
          <p14:tracePt t="7952" x="6400800" y="6045200"/>
          <p14:tracePt t="7954" x="6424613" y="6035675"/>
          <p14:tracePt t="7956" x="6450013" y="6035675"/>
          <p14:tracePt t="7957" x="6473825" y="6019800"/>
          <p14:tracePt t="7960" x="6499225" y="6011863"/>
          <p14:tracePt t="7962" x="6523038" y="6003925"/>
          <p14:tracePt t="7963" x="6564313" y="6003925"/>
          <p14:tracePt t="7965" x="6588125" y="5995988"/>
          <p14:tracePt t="7968" x="6611938" y="5988050"/>
          <p14:tracePt t="7969" x="6637338" y="5980113"/>
          <p14:tracePt t="7971" x="6661150" y="5970588"/>
          <p14:tracePt t="7974" x="6684963" y="5962650"/>
          <p14:tracePt t="7976" x="6726238" y="5954713"/>
          <p14:tracePt t="7978" x="6750050" y="5946775"/>
          <p14:tracePt t="7980" x="6775450" y="5938838"/>
          <p14:tracePt t="7982" x="6799263" y="5938838"/>
          <p14:tracePt t="7984" x="6824663" y="5922963"/>
          <p14:tracePt t="7986" x="6848475" y="5915025"/>
          <p14:tracePt t="7987" x="6880225" y="5905500"/>
          <p14:tracePt t="7990" x="6905625" y="5897563"/>
          <p14:tracePt t="7992" x="6929438" y="5889625"/>
          <p14:tracePt t="7994" x="6954838" y="5881688"/>
          <p14:tracePt t="7996" x="6970713" y="5873750"/>
          <p14:tracePt t="7998" x="6986588" y="5873750"/>
          <p14:tracePt t="8000" x="7019925" y="5857875"/>
          <p14:tracePt t="8001" x="7035800" y="5849938"/>
          <p14:tracePt t="8004" x="7051675" y="5849938"/>
          <p14:tracePt t="8006" x="7067550" y="5832475"/>
          <p14:tracePt t="8008" x="7083425" y="5824538"/>
          <p14:tracePt t="8009" x="7108825" y="5816600"/>
          <p14:tracePt t="8012" x="7116763" y="5808663"/>
          <p14:tracePt t="8014" x="7132638" y="5800725"/>
          <p14:tracePt t="8015" x="7148513" y="5792788"/>
          <p14:tracePt t="8018" x="7158038" y="5784850"/>
          <p14:tracePt t="8020" x="7165975" y="5775325"/>
          <p14:tracePt t="8021" x="7173913" y="5767388"/>
          <p14:tracePt t="8024" x="7181850" y="5759450"/>
          <p14:tracePt t="8028" x="7189788" y="5743575"/>
          <p14:tracePt t="8032" x="7197725" y="5735638"/>
          <p14:tracePt t="8034" x="7205663" y="5735638"/>
          <p14:tracePt t="8036" x="7205663" y="5719763"/>
          <p14:tracePt t="8037" x="7213600" y="5719763"/>
          <p14:tracePt t="8040" x="7213600" y="5710238"/>
          <p14:tracePt t="8042" x="7223125" y="5710238"/>
          <p14:tracePt t="8044" x="7223125" y="5694363"/>
          <p14:tracePt t="8047" x="7231063" y="5686425"/>
          <p14:tracePt t="8049" x="7239000" y="5686425"/>
          <p14:tracePt t="8052" x="7239000" y="5678488"/>
          <p14:tracePt t="8054" x="7246938" y="5678488"/>
          <p14:tracePt t="8055" x="7246938" y="5670550"/>
          <p14:tracePt t="8058" x="7254875" y="5662613"/>
          <p14:tracePt t="8060" x="7254875" y="5654675"/>
          <p14:tracePt t="8062" x="7262813" y="5654675"/>
          <p14:tracePt t="8064" x="7270750" y="5645150"/>
          <p14:tracePt t="8066" x="7270750" y="5637213"/>
          <p14:tracePt t="8068" x="7278688" y="5637213"/>
          <p14:tracePt t="8070" x="7278688" y="5629275"/>
          <p14:tracePt t="8072" x="7296150" y="5621338"/>
          <p14:tracePt t="8075" x="7296150" y="5613400"/>
          <p14:tracePt t="8076" x="7304088" y="5613400"/>
          <p14:tracePt t="8078" x="7312025" y="5605463"/>
          <p14:tracePt t="8080" x="7319963" y="5597525"/>
          <p14:tracePt t="8083" x="7335838" y="5589588"/>
          <p14:tracePt t="8084" x="7343775" y="5580063"/>
          <p14:tracePt t="8086" x="7353300" y="5572125"/>
          <p14:tracePt t="8088" x="7369175" y="5564188"/>
          <p14:tracePt t="8090" x="7377113" y="5556250"/>
          <p14:tracePt t="8092" x="7392988" y="5548313"/>
          <p14:tracePt t="8094" x="7400925" y="5532438"/>
          <p14:tracePt t="8096" x="7418388" y="5532438"/>
          <p14:tracePt t="8097" x="7434263" y="5514975"/>
          <p14:tracePt t="8100" x="7442200" y="5507038"/>
          <p14:tracePt t="8101" x="7458075" y="5491163"/>
          <p14:tracePt t="8104" x="7483475" y="5483225"/>
          <p14:tracePt t="8106" x="7499350" y="5467350"/>
          <p14:tracePt t="8107" x="7515225" y="5459413"/>
          <p14:tracePt t="8109" x="7523163" y="5441950"/>
          <p14:tracePt t="8112" x="7548563" y="5426075"/>
          <p14:tracePt t="8114" x="7564438" y="5410200"/>
          <p14:tracePt t="8115" x="7580313" y="5394325"/>
          <p14:tracePt t="8118" x="7604125" y="5384800"/>
          <p14:tracePt t="8120" x="7621588" y="5360988"/>
          <p14:tracePt t="8121" x="7637463" y="5345113"/>
          <p14:tracePt t="8124" x="7661275" y="5329238"/>
          <p14:tracePt t="8126" x="7678738" y="5303838"/>
          <p14:tracePt t="8128" x="7694613" y="5287963"/>
          <p14:tracePt t="8130" x="7710488" y="5272088"/>
          <p14:tracePt t="8132" x="7734300" y="5246688"/>
          <p14:tracePt t="8134" x="7751763" y="5230813"/>
          <p14:tracePt t="8136" x="7767638" y="5214938"/>
          <p14:tracePt t="8138" x="7791450" y="5199063"/>
          <p14:tracePt t="8139" x="7799388" y="5173663"/>
          <p14:tracePt t="8141" x="7824788" y="5157788"/>
          <p14:tracePt t="8144" x="7832725" y="5141913"/>
          <p14:tracePt t="8145" x="7848600" y="5116513"/>
          <p14:tracePt t="8148" x="7864475" y="5100638"/>
          <p14:tracePt t="8149" x="7872413" y="5084763"/>
          <p14:tracePt t="8152" x="7889875" y="5068888"/>
          <p14:tracePt t="8154" x="7905750" y="5043488"/>
          <p14:tracePt t="8155" x="7921625" y="5027613"/>
          <p14:tracePt t="8157" x="7929563" y="5011738"/>
          <p14:tracePt t="8160" x="7947025" y="4986338"/>
          <p14:tracePt t="8162" x="7954963" y="4970463"/>
          <p14:tracePt t="8164" x="7962900" y="4938713"/>
          <p14:tracePt t="8165" x="7978775" y="4913313"/>
          <p14:tracePt t="8168" x="7978775" y="4897438"/>
          <p14:tracePt t="8169" x="7986713" y="4881563"/>
          <p14:tracePt t="8171" x="7994650" y="4856163"/>
          <p14:tracePt t="8174" x="8002588" y="4832350"/>
          <p14:tracePt t="8176" x="8002588" y="4808538"/>
          <p14:tracePt t="8177" x="8012113" y="4791075"/>
          <p14:tracePt t="8180" x="8020050" y="4767263"/>
          <p14:tracePt t="8182" x="8027988" y="4751388"/>
          <p14:tracePt t="8184" x="8027988" y="4725988"/>
          <p14:tracePt t="8185" x="8035925" y="4710113"/>
          <p14:tracePt t="8188" x="8035925" y="4694238"/>
          <p14:tracePt t="8190" x="8043863" y="4668838"/>
          <p14:tracePt t="8192" x="8051800" y="4645025"/>
          <p14:tracePt t="8194" x="8051800" y="4629150"/>
          <p14:tracePt t="8196" x="8051800" y="4613275"/>
          <p14:tracePt t="8198" x="8059738" y="4595813"/>
          <p14:tracePt t="8200" x="8067675" y="4579938"/>
          <p14:tracePt t="8202" x="8067675" y="4556125"/>
          <p14:tracePt t="8204" x="8067675" y="4540250"/>
          <p14:tracePt t="8206" x="8077200" y="4522788"/>
          <p14:tracePt t="8208" x="8085138" y="4506913"/>
          <p14:tracePt t="8210" x="8085138" y="4491038"/>
          <p14:tracePt t="8212" x="8093075" y="4475163"/>
          <p14:tracePt t="8214" x="8093075" y="4465638"/>
          <p14:tracePt t="8216" x="8101013" y="4457700"/>
          <p14:tracePt t="8218" x="8108950" y="4441825"/>
          <p14:tracePt t="8219" x="8108950" y="4433888"/>
          <p14:tracePt t="8222" x="8116888" y="4425950"/>
          <p14:tracePt t="8224" x="8124825" y="4410075"/>
          <p14:tracePt t="8225" x="8124825" y="4400550"/>
          <p14:tracePt t="8228" x="8132763" y="4384675"/>
          <p14:tracePt t="8230" x="8142288" y="4376738"/>
          <p14:tracePt t="8232" x="8142288" y="4368800"/>
          <p14:tracePt t="8234" x="8150225" y="4368800"/>
          <p14:tracePt t="8235" x="8158163" y="4360863"/>
          <p14:tracePt t="8238" x="8158163" y="4352925"/>
          <p14:tracePt t="8240" x="8166100" y="4344988"/>
          <p14:tracePt t="8242" x="8166100" y="4335463"/>
          <p14:tracePt t="8244" x="8174038" y="4335463"/>
          <p14:tracePt t="8246" x="8174038" y="4327525"/>
          <p14:tracePt t="8248" x="8181975" y="4319588"/>
          <p14:tracePt t="8252" x="8181975" y="4311650"/>
          <p14:tracePt t="8256" x="8189913" y="4303713"/>
          <p14:tracePt t="8263" x="8189913" y="4295775"/>
          <p14:tracePt t="8266" x="8197850" y="4287838"/>
          <p14:tracePt t="8272" x="8197850" y="4279900"/>
          <p14:tracePt t="8282" x="8197850" y="4270375"/>
          <p14:tracePt t="8290" x="8207375" y="4262438"/>
          <p14:tracePt t="8291" x="8207375" y="4254500"/>
          <p14:tracePt t="8298" x="8207375" y="4246563"/>
          <p14:tracePt t="8306" x="8215313" y="4238625"/>
          <p14:tracePt t="8309" x="8223250" y="4230688"/>
          <p14:tracePt t="8314" x="8231188" y="4222750"/>
          <p14:tracePt t="8316" x="8231188" y="4214813"/>
          <p14:tracePt t="8318" x="8239125" y="4214813"/>
          <p14:tracePt t="8320" x="8239125" y="4205288"/>
          <p14:tracePt t="8321" x="8255000" y="4205288"/>
          <p14:tracePt t="8326" x="8262938" y="4197350"/>
          <p14:tracePt t="8328" x="8272463" y="4197350"/>
          <p14:tracePt t="8329" x="8280400" y="4189413"/>
          <p14:tracePt t="8332" x="8296275" y="4189413"/>
          <p14:tracePt t="8334" x="8304213" y="4181475"/>
          <p14:tracePt t="8337" x="8312150" y="4173538"/>
          <p14:tracePt t="8338" x="8328025" y="4173538"/>
          <p14:tracePt t="8340" x="8337550" y="4173538"/>
          <p14:tracePt t="8343" x="8345488" y="4165600"/>
          <p14:tracePt t="8344" x="8353425" y="4165600"/>
          <p14:tracePt t="8346" x="8361363" y="4157663"/>
          <p14:tracePt t="8348" x="8369300" y="4157663"/>
          <p14:tracePt t="8350" x="8377238" y="4157663"/>
          <p14:tracePt t="8352" x="8385175" y="4149725"/>
          <p14:tracePt t="8354" x="8401050" y="4149725"/>
          <p14:tracePt t="8356" x="8410575" y="4140200"/>
          <p14:tracePt t="8358" x="8418513" y="4140200"/>
          <p14:tracePt t="8361" x="8426450" y="4132263"/>
          <p14:tracePt t="8364" x="8434388" y="4132263"/>
          <p14:tracePt t="8370" x="8442325" y="4132263"/>
          <p14:tracePt t="8376" x="8450263" y="4132263"/>
          <p14:tracePt t="8412" x="8458200" y="4132263"/>
          <p14:tracePt t="8430" x="8466138" y="4132263"/>
          <p14:tracePt t="8440" x="8475663" y="4132263"/>
          <p14:tracePt t="8441" x="8483600" y="4132263"/>
          <p14:tracePt t="8446" x="8491538" y="4132263"/>
          <p14:tracePt t="8449" x="8499475" y="4132263"/>
          <p14:tracePt t="8453" x="8507413" y="4132263"/>
          <p14:tracePt t="8456" x="8515350" y="4132263"/>
          <p14:tracePt t="8460" x="8523288" y="4132263"/>
          <p14:tracePt t="8461" x="8531225" y="4132263"/>
          <p14:tracePt t="8466" x="8540750" y="4132263"/>
          <p14:tracePt t="8468" x="8548688" y="4132263"/>
          <p14:tracePt t="8471" x="8556625" y="4132263"/>
          <p14:tracePt t="8474" x="8556625" y="4124325"/>
          <p14:tracePt t="8476" x="8564563" y="4124325"/>
          <p14:tracePt t="8480" x="8572500" y="4124325"/>
          <p14:tracePt t="8487" x="8580438" y="4124325"/>
          <p14:tracePt t="8494" x="8588375" y="4124325"/>
          <p14:tracePt t="8504" x="8596313" y="4124325"/>
          <p14:tracePt t="8538" x="8605838" y="4124325"/>
          <p14:tracePt t="8564" x="8613775" y="4124325"/>
          <p14:tracePt t="8566" x="8613775" y="4116388"/>
          <p14:tracePt t="8572" x="8621713" y="4116388"/>
          <p14:tracePt t="8580" x="8629650" y="4116388"/>
          <p14:tracePt t="8582" x="8637588" y="4116388"/>
          <p14:tracePt t="8588" x="8645525" y="4116388"/>
          <p14:tracePt t="8592" x="8653463" y="4116388"/>
          <p14:tracePt t="8596" x="8653463" y="4108450"/>
          <p14:tracePt t="8600" x="8661400" y="4108450"/>
          <p14:tracePt t="8602" x="8670925" y="4108450"/>
          <p14:tracePt t="8607" x="8678863" y="4108450"/>
          <p14:tracePt t="8614" x="8686800" y="4108450"/>
          <p14:tracePt t="8617" x="8694738" y="4108450"/>
          <p14:tracePt t="8624" x="8702675" y="4100513"/>
          <p14:tracePt t="8625" x="8710613" y="4100513"/>
          <p14:tracePt t="8628" x="8710613" y="4092575"/>
          <p14:tracePt t="8636" x="8718550" y="4084638"/>
          <p14:tracePt t="8648" x="8718550" y="4075113"/>
          <p14:tracePt t="8654" x="8718550" y="4067175"/>
          <p14:tracePt t="8658" x="8726488" y="4059238"/>
          <p14:tracePt t="8662" x="8726488" y="4051300"/>
          <p14:tracePt t="8670" x="8726488" y="4043363"/>
          <p14:tracePt t="8674" x="8726488" y="4035425"/>
          <p14:tracePt t="8678" x="8726488" y="4027488"/>
          <p14:tracePt t="8682" x="8726488" y="4019550"/>
          <p14:tracePt t="8692" x="8726488" y="4010025"/>
          <p14:tracePt t="8696" x="8726488" y="4002088"/>
          <p14:tracePt t="8700" x="8718550" y="4002088"/>
          <p14:tracePt t="8704" x="8718550" y="3994150"/>
          <p14:tracePt t="8798" x="8710613" y="3994150"/>
          <p14:tracePt t="8801" x="8710613" y="3986213"/>
          <p14:tracePt t="8814" x="8710613" y="3978275"/>
          <p14:tracePt t="8816" x="8702675" y="3978275"/>
          <p14:tracePt t="8820" x="8694738" y="3970338"/>
          <p14:tracePt t="8824" x="8686800" y="3970338"/>
          <p14:tracePt t="8828" x="8686800" y="3962400"/>
          <p14:tracePt t="8831" x="8686800" y="3954463"/>
          <p14:tracePt t="8834" x="8678863" y="3954463"/>
          <p14:tracePt t="8838" x="8670925" y="3944938"/>
          <p14:tracePt t="8839" x="8661400" y="3944938"/>
          <p14:tracePt t="8842" x="8661400" y="3937000"/>
          <p14:tracePt t="8844" x="8653463" y="3937000"/>
          <p14:tracePt t="8845" x="8653463" y="3929063"/>
          <p14:tracePt t="8850" x="8645525" y="3929063"/>
          <p14:tracePt t="8852" x="8645525" y="3921125"/>
          <p14:tracePt t="8868" x="8645525" y="3913188"/>
          <p14:tracePt t="8872" x="8637588" y="3913188"/>
          <p14:tracePt t="8874" x="8637588" y="3905250"/>
          <p14:tracePt t="8880" x="8629650" y="3905250"/>
          <p14:tracePt t="8886" x="8629650" y="3897313"/>
          <p14:tracePt t="8894" x="8629650" y="3889375"/>
          <p14:tracePt t="8902" x="8629650" y="3879850"/>
          <p14:tracePt t="8906" x="8621713" y="3871913"/>
          <p14:tracePt t="8910" x="8621713" y="3863975"/>
          <p14:tracePt t="8916" x="8621713" y="3856038"/>
          <p14:tracePt t="8920" x="8621713" y="3848100"/>
          <p14:tracePt t="8922" x="8613775" y="3848100"/>
          <p14:tracePt t="8924" x="8613775" y="3840163"/>
          <p14:tracePt t="8926" x="8613775" y="3832225"/>
          <p14:tracePt t="8930" x="8613775" y="3824288"/>
          <p14:tracePt t="8934" x="8605838" y="3814763"/>
          <p14:tracePt t="8938" x="8605838" y="3806825"/>
          <p14:tracePt t="8939" x="8605838" y="3798888"/>
          <p14:tracePt t="8942" x="8596313" y="3798888"/>
          <p14:tracePt t="8944" x="8596313" y="3790950"/>
          <p14:tracePt t="8947" x="8596313" y="3783013"/>
          <p14:tracePt t="8952" x="8596313" y="3775075"/>
          <p14:tracePt t="8954" x="8596313" y="3767138"/>
          <p14:tracePt t="8956" x="8596313" y="3759200"/>
          <p14:tracePt t="8962" x="8596313" y="3749675"/>
          <p14:tracePt t="8964" x="8596313" y="3741738"/>
          <p14:tracePt t="8968" x="8596313" y="3733800"/>
          <p14:tracePt t="8971" x="8605838" y="3725863"/>
          <p14:tracePt t="8976" x="8605838" y="3717925"/>
          <p14:tracePt t="8978" x="8613775" y="3717925"/>
          <p14:tracePt t="8980" x="8613775" y="3709988"/>
          <p14:tracePt t="8982" x="8621713" y="3702050"/>
          <p14:tracePt t="8986" x="8629650" y="3694113"/>
          <p14:tracePt t="8988" x="8637588" y="3694113"/>
          <p14:tracePt t="8990" x="8637588" y="3684588"/>
          <p14:tracePt t="8992" x="8645525" y="3684588"/>
          <p14:tracePt t="8993" x="8645525" y="3676650"/>
          <p14:tracePt t="8995" x="8653463" y="3668713"/>
          <p14:tracePt t="8999" x="8670925" y="3660775"/>
          <p14:tracePt t="9002" x="8678863" y="3660775"/>
          <p14:tracePt t="9003" x="8686800" y="3652838"/>
          <p14:tracePt t="9006" x="8702675" y="3644900"/>
          <p14:tracePt t="9008" x="8710613" y="3636963"/>
          <p14:tracePt t="9010" x="8726488" y="3636963"/>
          <p14:tracePt t="9012" x="8736013" y="3629025"/>
          <p14:tracePt t="9015" x="8743950" y="3619500"/>
          <p14:tracePt t="9016" x="8759825" y="3611563"/>
          <p14:tracePt t="9017" x="8767763" y="3603625"/>
          <p14:tracePt t="9020" x="8775700" y="3603625"/>
          <p14:tracePt t="9021" x="8791575" y="3595688"/>
          <p14:tracePt t="9024" x="8801100" y="3587750"/>
          <p14:tracePt t="9026" x="8809038" y="3587750"/>
          <p14:tracePt t="9028" x="8824913" y="3579813"/>
          <p14:tracePt t="9030" x="8840788" y="3571875"/>
          <p14:tracePt t="9032" x="8848725" y="3563938"/>
          <p14:tracePt t="9034" x="8874125" y="3563938"/>
          <p14:tracePt t="9036" x="8890000" y="3554413"/>
          <p14:tracePt t="9038" x="8897938" y="3546475"/>
          <p14:tracePt t="9040" x="8913813" y="3546475"/>
          <p14:tracePt t="9042" x="8931275" y="3538538"/>
          <p14:tracePt t="9044" x="8947150" y="3530600"/>
          <p14:tracePt t="9046" x="8955088" y="3530600"/>
          <p14:tracePt t="9048" x="8978900" y="3522663"/>
          <p14:tracePt t="9050" x="8986838" y="3514725"/>
          <p14:tracePt t="9051" x="9004300" y="3506788"/>
          <p14:tracePt t="9054" x="9012238" y="3506788"/>
          <p14:tracePt t="9055" x="9036050" y="3506788"/>
          <p14:tracePt t="9058" x="9043988" y="3498850"/>
          <p14:tracePt t="9060" x="9051925" y="3498850"/>
          <p14:tracePt t="9062" x="9069388" y="3489325"/>
          <p14:tracePt t="9065" x="9077325" y="3489325"/>
          <p14:tracePt t="9067" x="9085263" y="3489325"/>
          <p14:tracePt t="9068" x="9093200" y="3489325"/>
          <p14:tracePt t="9070" x="9109075" y="3489325"/>
          <p14:tracePt t="9071" x="9117013" y="3489325"/>
          <p14:tracePt t="9074" x="9124950" y="3489325"/>
          <p14:tracePt t="9076" x="9142413" y="3489325"/>
          <p14:tracePt t="9078" x="9150350" y="3489325"/>
          <p14:tracePt t="9080" x="9158288" y="3489325"/>
          <p14:tracePt t="9082" x="9166225" y="3489325"/>
          <p14:tracePt t="9084" x="9182100" y="3489325"/>
          <p14:tracePt t="9086" x="9190038" y="3489325"/>
          <p14:tracePt t="9088" x="9199563" y="3489325"/>
          <p14:tracePt t="9090" x="9207500" y="3489325"/>
          <p14:tracePt t="9092" x="9215438" y="3489325"/>
          <p14:tracePt t="9094" x="9223375" y="3489325"/>
          <p14:tracePt t="9096" x="9239250" y="3489325"/>
          <p14:tracePt t="9100" x="9247188" y="3489325"/>
          <p14:tracePt t="9102" x="9264650" y="3489325"/>
          <p14:tracePt t="9103" x="9272588" y="3498850"/>
          <p14:tracePt t="9106" x="9288463" y="3498850"/>
          <p14:tracePt t="9107" x="9304338" y="3498850"/>
          <p14:tracePt t="9110" x="9312275" y="3506788"/>
          <p14:tracePt t="9112" x="9320213" y="3514725"/>
          <p14:tracePt t="9114" x="9337675" y="3514725"/>
          <p14:tracePt t="9116" x="9345613" y="3514725"/>
          <p14:tracePt t="9118" x="9353550" y="3522663"/>
          <p14:tracePt t="9120" x="9369425" y="3530600"/>
          <p14:tracePt t="9122" x="9377363" y="3530600"/>
          <p14:tracePt t="9124" x="9385300" y="3538538"/>
          <p14:tracePt t="9126" x="9402763" y="3546475"/>
          <p14:tracePt t="9127" x="9418638" y="3546475"/>
          <p14:tracePt t="9130" x="9426575" y="3554413"/>
          <p14:tracePt t="9131" x="9442450" y="3563938"/>
          <p14:tracePt t="9134" x="9450388" y="3571875"/>
          <p14:tracePt t="9135" x="9467850" y="3587750"/>
          <p14:tracePt t="9138" x="9475788" y="3587750"/>
          <p14:tracePt t="9139" x="9483725" y="3595688"/>
          <p14:tracePt t="9142" x="9491663" y="3603625"/>
          <p14:tracePt t="9144" x="9499600" y="3611563"/>
          <p14:tracePt t="9145" x="9515475" y="3619500"/>
          <p14:tracePt t="9150" x="9525000" y="3629025"/>
          <p14:tracePt t="9152" x="9525000" y="3636963"/>
          <p14:tracePt t="9154" x="9532938" y="3636963"/>
          <p14:tracePt t="9156" x="9540875" y="3652838"/>
          <p14:tracePt t="9158" x="9548813" y="3652838"/>
          <p14:tracePt t="9160" x="9548813" y="3660775"/>
          <p14:tracePt t="9163" x="9556750" y="3668713"/>
          <p14:tracePt t="9166" x="9556750" y="3676650"/>
          <p14:tracePt t="9169" x="9556750" y="3684588"/>
          <p14:tracePt t="9172" x="9556750" y="3694113"/>
          <p14:tracePt t="9174" x="9556750" y="3702050"/>
          <p14:tracePt t="9177" x="9556750" y="3709988"/>
          <p14:tracePt t="9182" x="9556750" y="3717925"/>
          <p14:tracePt t="9186" x="9556750" y="3725863"/>
          <p14:tracePt t="9188" x="9548813" y="3725863"/>
          <p14:tracePt t="9190" x="9548813" y="3733800"/>
          <p14:tracePt t="9192" x="9540875" y="3741738"/>
          <p14:tracePt t="9194" x="9532938" y="3741738"/>
          <p14:tracePt t="9198" x="9525000" y="3749675"/>
          <p14:tracePt t="9202" x="9515475" y="3759200"/>
          <p14:tracePt t="9204" x="9507538" y="3767138"/>
          <p14:tracePt t="9206" x="9499600" y="3767138"/>
          <p14:tracePt t="9208" x="9491663" y="3775075"/>
          <p14:tracePt t="9210" x="9483725" y="3775075"/>
          <p14:tracePt t="9212" x="9467850" y="3783013"/>
          <p14:tracePt t="9214" x="9467850" y="3790950"/>
          <p14:tracePt t="9216" x="9459913" y="3790950"/>
          <p14:tracePt t="9217" x="9450388" y="3790950"/>
          <p14:tracePt t="9220" x="9442450" y="3798888"/>
          <p14:tracePt t="9222" x="9434513" y="3806825"/>
          <p14:tracePt t="9224" x="9426575" y="3806825"/>
          <p14:tracePt t="9226" x="9410700" y="3814763"/>
          <p14:tracePt t="9228" x="9402763" y="3824288"/>
          <p14:tracePt t="9231" x="9385300" y="3832225"/>
          <p14:tracePt t="9234" x="9377363" y="3832225"/>
          <p14:tracePt t="9236" x="9369425" y="3832225"/>
          <p14:tracePt t="9238" x="9353550" y="3840163"/>
          <p14:tracePt t="9240" x="9345613" y="3848100"/>
          <p14:tracePt t="9241" x="9337675" y="3848100"/>
          <p14:tracePt t="9244" x="9320213" y="3856038"/>
          <p14:tracePt t="9248" x="9296400" y="3871913"/>
          <p14:tracePt t="9249" x="9280525" y="3879850"/>
          <p14:tracePt t="9252" x="9264650" y="3889375"/>
          <p14:tracePt t="9254" x="9255125" y="3897313"/>
          <p14:tracePt t="9255" x="9239250" y="3905250"/>
          <p14:tracePt t="9257" x="9223375" y="3913188"/>
          <p14:tracePt t="9260" x="9215438" y="3921125"/>
          <p14:tracePt t="9262" x="9199563" y="3929063"/>
          <p14:tracePt t="9264" x="9190038" y="3944938"/>
          <p14:tracePt t="9266" x="9182100" y="3944938"/>
          <p14:tracePt t="9267" x="9182100" y="3962400"/>
          <p14:tracePt t="9270" x="9174163" y="3970338"/>
          <p14:tracePt t="9271" x="9166225" y="3978275"/>
          <p14:tracePt t="9274" x="9166225" y="3986213"/>
          <p14:tracePt t="9275" x="9158288" y="3994150"/>
          <p14:tracePt t="9278" x="9158288" y="4002088"/>
          <p14:tracePt t="9280" x="9150350" y="4019550"/>
          <p14:tracePt t="9282" x="9150350" y="4027488"/>
          <p14:tracePt t="9284" x="9150350" y="4035425"/>
          <p14:tracePt t="9287" x="9150350" y="4051300"/>
          <p14:tracePt t="9292" x="9150350" y="4059238"/>
          <p14:tracePt t="9294" x="9150350" y="4067175"/>
          <p14:tracePt t="9298" x="9150350" y="4075113"/>
          <p14:tracePt t="9300" x="9142413" y="4084638"/>
          <p14:tracePt t="9303" x="9142413" y="4092575"/>
          <p14:tracePt t="9305" x="9142413" y="4100513"/>
          <p14:tracePt t="9312" x="9134475" y="4108450"/>
          <p14:tracePt t="9314" x="9124950" y="4116388"/>
          <p14:tracePt t="9324" x="9124950" y="4124325"/>
          <p14:tracePt t="9338" x="9124950" y="4132263"/>
          <p14:tracePt t="9386" x="9124950" y="4140200"/>
          <p14:tracePt t="9394" x="9124950" y="4149725"/>
          <p14:tracePt t="9396" x="9117013" y="4149725"/>
          <p14:tracePt t="9414" x="9117013" y="4157663"/>
          <p14:tracePt t="9420" x="9117013" y="4165600"/>
          <p14:tracePt t="9430" x="9117013" y="4173538"/>
          <p14:tracePt t="9432" x="9117013" y="4181475"/>
          <p14:tracePt t="9446" x="9117013" y="4189413"/>
          <p14:tracePt t="9452" x="9117013" y="4197350"/>
          <p14:tracePt t="9458" x="9117013" y="4205288"/>
          <p14:tracePt t="9460" x="9124950" y="4214813"/>
          <p14:tracePt t="9463" x="9134475" y="4214813"/>
          <p14:tracePt t="9470" x="9142413" y="4222750"/>
          <p14:tracePt t="9474" x="9150350" y="4230688"/>
          <p14:tracePt t="9477" x="9166225" y="4238625"/>
          <p14:tracePt t="9480" x="9166225" y="4246563"/>
          <p14:tracePt t="9482" x="9174163" y="4246563"/>
          <p14:tracePt t="9484" x="9190038" y="4254500"/>
          <p14:tracePt t="9485" x="9199563" y="4262438"/>
          <p14:tracePt t="9488" x="9207500" y="4262438"/>
          <p14:tracePt t="9489" x="9223375" y="4262438"/>
          <p14:tracePt t="9492" x="9231313" y="4270375"/>
          <p14:tracePt t="9494" x="9247188" y="4270375"/>
          <p14:tracePt t="9495" x="9264650" y="4279900"/>
          <p14:tracePt t="9498" x="9280525" y="4279900"/>
          <p14:tracePt t="9500" x="9296400" y="4279900"/>
          <p14:tracePt t="9502" x="9304338" y="4279900"/>
          <p14:tracePt t="9504" x="9320213" y="4279900"/>
          <p14:tracePt t="9506" x="9345613" y="4279900"/>
          <p14:tracePt t="9508" x="9353550" y="4279900"/>
          <p14:tracePt t="9509" x="9361488" y="4287838"/>
          <p14:tracePt t="9511" x="9377363" y="4287838"/>
          <p14:tracePt t="9514" x="9402763" y="4287838"/>
          <p14:tracePt t="9516" x="9410700" y="4287838"/>
          <p14:tracePt t="9518" x="9426575" y="4287838"/>
          <p14:tracePt t="9520" x="9434513" y="4287838"/>
          <p14:tracePt t="9522" x="9442450" y="4287838"/>
          <p14:tracePt t="9524" x="9467850" y="4287838"/>
          <p14:tracePt t="9525" x="9475788" y="4287838"/>
          <p14:tracePt t="9528" x="9483725" y="4287838"/>
          <p14:tracePt t="9530" x="9499600" y="4287838"/>
          <p14:tracePt t="9531" x="9507538" y="4287838"/>
          <p14:tracePt t="9534" x="9515475" y="4279900"/>
          <p14:tracePt t="9536" x="9532938" y="4279900"/>
          <p14:tracePt t="9537" x="9540875" y="4270375"/>
          <p14:tracePt t="9540" x="9548813" y="4270375"/>
          <p14:tracePt t="9542" x="9556750" y="4270375"/>
          <p14:tracePt t="9544" x="9556750" y="4262438"/>
          <p14:tracePt t="9546" x="9564688" y="4262438"/>
          <p14:tracePt t="9549" x="9572625" y="4262438"/>
          <p14:tracePt t="9551" x="9580563" y="4254500"/>
          <p14:tracePt t="9558" x="9590088" y="4246563"/>
          <p14:tracePt t="9564" x="9598025" y="4246563"/>
          <p14:tracePt t="9569" x="9605963" y="4238625"/>
          <p14:tracePt t="9576" x="9613900" y="4238625"/>
          <p14:tracePt t="9580" x="9621838" y="4238625"/>
          <p14:tracePt t="9586" x="9629775" y="4238625"/>
          <p14:tracePt t="9589" x="9637713" y="4238625"/>
          <p14:tracePt t="9592" x="9645650" y="4238625"/>
          <p14:tracePt t="9596" x="9653588" y="4238625"/>
          <p14:tracePt t="9598" x="9663113" y="4238625"/>
          <p14:tracePt t="9599" x="9671050" y="4238625"/>
          <p14:tracePt t="9602" x="9678988" y="4238625"/>
          <p14:tracePt t="9604" x="9686925" y="4238625"/>
          <p14:tracePt t="9606" x="9694863" y="4238625"/>
          <p14:tracePt t="9608" x="9702800" y="4238625"/>
          <p14:tracePt t="9610" x="9710738" y="4238625"/>
          <p14:tracePt t="9611" x="9718675" y="4238625"/>
          <p14:tracePt t="9613" x="9736138" y="4238625"/>
          <p14:tracePt t="9616" x="9744075" y="4230688"/>
          <p14:tracePt t="9618" x="9752013" y="4230688"/>
          <p14:tracePt t="9620" x="9767888" y="4230688"/>
          <p14:tracePt t="9622" x="9775825" y="4230688"/>
          <p14:tracePt t="9624" x="9783763" y="4230688"/>
          <p14:tracePt t="9625" x="9793288" y="4230688"/>
          <p14:tracePt t="9628" x="9817100" y="4222750"/>
          <p14:tracePt t="9629" x="9825038" y="4222750"/>
          <p14:tracePt t="9632" x="9832975" y="4222750"/>
          <p14:tracePt t="9634" x="9848850" y="4222750"/>
          <p14:tracePt t="9636" x="9858375" y="4222750"/>
          <p14:tracePt t="9638" x="9866313" y="4214813"/>
          <p14:tracePt t="9640" x="9882188" y="4205288"/>
          <p14:tracePt t="9642" x="9890125" y="4197350"/>
          <p14:tracePt t="9644" x="9898063" y="4197350"/>
          <p14:tracePt t="9645" x="9906000" y="4197350"/>
          <p14:tracePt t="9648" x="9913938" y="4189413"/>
          <p14:tracePt t="9650" x="9923463" y="4189413"/>
          <p14:tracePt t="9651" x="9939338" y="4181475"/>
          <p14:tracePt t="9656" x="9955213" y="4173538"/>
          <p14:tracePt t="9658" x="9963150" y="4173538"/>
          <p14:tracePt t="9660" x="9963150" y="4165600"/>
          <p14:tracePt t="9662" x="9971088" y="4157663"/>
          <p14:tracePt t="9664" x="9979025" y="4157663"/>
          <p14:tracePt t="9666" x="9979025" y="4149725"/>
          <p14:tracePt t="9668" x="9988550" y="4149725"/>
          <p14:tracePt t="9670" x="9988550" y="4140200"/>
          <p14:tracePt t="9673" x="9988550" y="4132263"/>
          <p14:tracePt t="9676" x="9988550" y="4124325"/>
          <p14:tracePt t="9680" x="9996488" y="4124325"/>
          <p14:tracePt t="9682" x="9996488" y="4116388"/>
          <p14:tracePt t="9685" x="10004425" y="4108450"/>
          <p14:tracePt t="9688" x="10012363" y="4108450"/>
          <p14:tracePt t="9690" x="10012363" y="4100513"/>
          <p14:tracePt t="9693" x="10012363" y="4092575"/>
          <p14:tracePt t="9695" x="10020300" y="4084638"/>
          <p14:tracePt t="9700" x="10020300" y="4075113"/>
          <p14:tracePt t="9702" x="10028238" y="4075113"/>
          <p14:tracePt t="9706" x="10036175" y="4075113"/>
          <p14:tracePt t="9708" x="10044113" y="4067175"/>
          <p14:tracePt t="9714" x="10053638" y="4067175"/>
          <p14:tracePt t="9716" x="10053638" y="4059238"/>
          <p14:tracePt t="9718" x="10061575" y="4059238"/>
          <p14:tracePt t="9721" x="10069513" y="4051300"/>
          <p14:tracePt t="9724" x="10077450" y="4051300"/>
          <p14:tracePt t="9730" x="10085388" y="4051300"/>
          <p14:tracePt t="9733" x="10093325" y="4051300"/>
          <p14:tracePt t="9740" x="10093325" y="4043363"/>
          <p14:tracePt t="9741" x="10101263" y="4043363"/>
          <p14:tracePt t="9776" x="10101263" y="4035425"/>
          <p14:tracePt t="9782" x="10101263" y="4027488"/>
          <p14:tracePt t="9786" x="10101263" y="4019550"/>
          <p14:tracePt t="9792" x="10093325" y="4010025"/>
          <p14:tracePt t="9798" x="10085388" y="4002088"/>
          <p14:tracePt t="9801" x="10085388" y="3994150"/>
          <p14:tracePt t="9804" x="10077450" y="3986213"/>
          <p14:tracePt t="9805" x="10069513" y="3986213"/>
          <p14:tracePt t="9807" x="10069513" y="3978275"/>
          <p14:tracePt t="9810" x="10061575" y="3970338"/>
          <p14:tracePt t="9812" x="10061575" y="3962400"/>
          <p14:tracePt t="9814" x="10053638" y="3944938"/>
          <p14:tracePt t="9816" x="10044113" y="3937000"/>
          <p14:tracePt t="9817" x="10036175" y="3929063"/>
          <p14:tracePt t="9820" x="10028238" y="3921125"/>
          <p14:tracePt t="9821" x="10020300" y="3913188"/>
          <p14:tracePt t="9824" x="10004425" y="3897313"/>
          <p14:tracePt t="9826" x="10004425" y="3889375"/>
          <p14:tracePt t="9828" x="9988550" y="3879850"/>
          <p14:tracePt t="9830" x="9979025" y="3863975"/>
          <p14:tracePt t="9831" x="9971088" y="3856038"/>
          <p14:tracePt t="9834" x="9955213" y="3840163"/>
          <p14:tracePt t="9836" x="9947275" y="3832225"/>
          <p14:tracePt t="9837" x="9931400" y="3814763"/>
          <p14:tracePt t="9839" x="9913938" y="3806825"/>
          <p14:tracePt t="9842" x="9898063" y="3790950"/>
          <p14:tracePt t="9844" x="9882188" y="3775075"/>
          <p14:tracePt t="9846" x="9866313" y="3767138"/>
          <p14:tracePt t="9848" x="9858375" y="3749675"/>
          <p14:tracePt t="9850" x="9832975" y="3733800"/>
          <p14:tracePt t="9851" x="9825038" y="3725863"/>
          <p14:tracePt t="9854" x="9809163" y="3709988"/>
          <p14:tracePt t="9856" x="9793288" y="3702050"/>
          <p14:tracePt t="9858" x="9783763" y="3684588"/>
          <p14:tracePt t="9861" x="9767888" y="3676650"/>
          <p14:tracePt t="9864" x="9752013" y="3652838"/>
          <p14:tracePt t="9865" x="9736138" y="3644900"/>
          <p14:tracePt t="9866" x="9718675" y="3629025"/>
          <p14:tracePt t="9868" x="9702800" y="3611563"/>
          <p14:tracePt t="9870" x="9694863" y="3603625"/>
          <p14:tracePt t="9872" x="9671050" y="3587750"/>
          <p14:tracePt t="9875" x="9653588" y="3579813"/>
          <p14:tracePt t="9876" x="9645650" y="3563938"/>
          <p14:tracePt t="9878" x="9621838" y="3546475"/>
          <p14:tracePt t="9880" x="9613900" y="3538538"/>
          <p14:tracePt t="9881" x="9598025" y="3514725"/>
          <p14:tracePt t="9884" x="9572625" y="3506788"/>
          <p14:tracePt t="9885" x="9556750" y="3489325"/>
          <p14:tracePt t="9888" x="9540875" y="3481388"/>
          <p14:tracePt t="9890" x="9525000" y="3465513"/>
          <p14:tracePt t="9892" x="9499600" y="3457575"/>
          <p14:tracePt t="9894" x="9483725" y="3441700"/>
          <p14:tracePt t="9896" x="9467850" y="3433763"/>
          <p14:tracePt t="9898" x="9450388" y="3416300"/>
          <p14:tracePt t="9900" x="9426575" y="3408363"/>
          <p14:tracePt t="9902" x="9402763" y="3392488"/>
          <p14:tracePt t="9904" x="9377363" y="3392488"/>
          <p14:tracePt t="9905" x="9361488" y="3376613"/>
          <p14:tracePt t="9908" x="9337675" y="3368675"/>
          <p14:tracePt t="9910" x="9320213" y="3368675"/>
          <p14:tracePt t="9912" x="9296400" y="3359150"/>
          <p14:tracePt t="9914" x="9264650" y="3343275"/>
          <p14:tracePt t="9916" x="9239250" y="3335338"/>
          <p14:tracePt t="9918" x="9215438" y="3335338"/>
          <p14:tracePt t="9920" x="9182100" y="3327400"/>
          <p14:tracePt t="9922" x="9150350" y="3319463"/>
          <p14:tracePt t="9924" x="9117013" y="3311525"/>
          <p14:tracePt t="9926" x="9093200" y="3311525"/>
          <p14:tracePt t="9928" x="9069388" y="3311525"/>
          <p14:tracePt t="9929" x="9036050" y="3311525"/>
          <p14:tracePt t="9932" x="9012238" y="3311525"/>
          <p14:tracePt t="9934" x="8986838" y="3311525"/>
          <p14:tracePt t="9936" x="8963025" y="3311525"/>
          <p14:tracePt t="9938" x="8939213" y="3311525"/>
          <p14:tracePt t="9940" x="8913813" y="3311525"/>
          <p14:tracePt t="9942" x="8890000" y="3311525"/>
          <p14:tracePt t="9944" x="8874125" y="3311525"/>
          <p14:tracePt t="9945" x="8856663" y="3311525"/>
          <p14:tracePt t="9948" x="8840788" y="3311525"/>
          <p14:tracePt t="9950" x="8824913" y="3319463"/>
          <p14:tracePt t="9952" x="8809038" y="3319463"/>
          <p14:tracePt t="9954" x="8791575" y="3327400"/>
          <p14:tracePt t="9956" x="8783638" y="3335338"/>
          <p14:tracePt t="9958" x="8767763" y="3343275"/>
          <p14:tracePt t="9960" x="8759825" y="3351213"/>
          <p14:tracePt t="9961" x="8751888" y="3359150"/>
          <p14:tracePt t="9964" x="8743950" y="3368675"/>
          <p14:tracePt t="9966" x="8743950" y="3384550"/>
          <p14:tracePt t="9967" x="8726488" y="3392488"/>
          <p14:tracePt t="9970" x="8718550" y="3400425"/>
          <p14:tracePt t="9972" x="8710613" y="3416300"/>
          <p14:tracePt t="9974" x="8702675" y="3424238"/>
          <p14:tracePt t="9976" x="8694738" y="3441700"/>
          <p14:tracePt t="9977" x="8686800" y="3457575"/>
          <p14:tracePt t="9980" x="8678863" y="3465513"/>
          <p14:tracePt t="9982" x="8661400" y="3489325"/>
          <p14:tracePt t="9984" x="8653463" y="3506788"/>
          <p14:tracePt t="9985" x="8637588" y="3514725"/>
          <p14:tracePt t="9988" x="8629650" y="3530600"/>
          <p14:tracePt t="9990" x="8613775" y="3554413"/>
          <p14:tracePt t="9991" x="8588375" y="3571875"/>
          <p14:tracePt t="9994" x="8572500" y="3587750"/>
          <p14:tracePt t="9996" x="8556625" y="3611563"/>
          <p14:tracePt t="9998" x="8531225" y="3629025"/>
          <p14:tracePt t="10000" x="8507413" y="3652838"/>
          <p14:tracePt t="10001" x="8475663" y="3668713"/>
          <p14:tracePt t="10004" x="8450263" y="3694113"/>
          <p14:tracePt t="10006" x="8418513" y="3709988"/>
          <p14:tracePt t="10007" x="8393113" y="3733800"/>
          <p14:tracePt t="10010" x="8353425" y="3767138"/>
          <p14:tracePt t="10012" x="8312150" y="3790950"/>
          <p14:tracePt t="10014" x="8280400" y="3824288"/>
          <p14:tracePt t="10015" x="8231188" y="3856038"/>
          <p14:tracePt t="10018" x="8181975" y="3889375"/>
          <p14:tracePt t="10019" x="8132763" y="3921125"/>
          <p14:tracePt t="10022" x="8067675" y="3954463"/>
          <p14:tracePt t="10024" x="8012113" y="3986213"/>
          <p14:tracePt t="10026" x="7954963" y="4019550"/>
          <p14:tracePt t="10028" x="7897813" y="4051300"/>
          <p14:tracePt t="10031" x="7824788" y="4100513"/>
          <p14:tracePt t="10032" x="7751763" y="4132263"/>
          <p14:tracePt t="10034" x="7678738" y="4173538"/>
          <p14:tracePt t="10035" x="7596188" y="4222750"/>
          <p14:tracePt t="10038" x="7515225" y="4254500"/>
          <p14:tracePt t="10040" x="7434263" y="4303713"/>
          <p14:tracePt t="10041" x="7353300" y="4344988"/>
          <p14:tracePt t="10044" x="7270750" y="4384675"/>
          <p14:tracePt t="10046" x="7181850" y="4433888"/>
          <p14:tracePt t="10048" x="7092950" y="4483100"/>
          <p14:tracePt t="10049" x="7002463" y="4522788"/>
          <p14:tracePt t="10051" x="6913563" y="4572000"/>
          <p14:tracePt t="10054" x="6807200" y="4629150"/>
          <p14:tracePt t="10055" x="6702425" y="4686300"/>
          <p14:tracePt t="10058" x="6596063" y="4743450"/>
          <p14:tracePt t="10060" x="6473825" y="4799013"/>
          <p14:tracePt t="10062" x="6369050" y="4856163"/>
          <p14:tracePt t="10064" x="6221413" y="4929188"/>
          <p14:tracePt t="10066" x="6116638" y="4986338"/>
          <p14:tracePt t="10067" x="5986463" y="5059363"/>
          <p14:tracePt t="10069" x="5864225" y="5124450"/>
          <p14:tracePt t="10071" x="5757863" y="5181600"/>
          <p14:tracePt t="10074" x="5627688" y="5254625"/>
          <p14:tracePt t="10076" x="5522913" y="5311775"/>
          <p14:tracePt t="10079" x="5416550" y="5368925"/>
          <p14:tracePt t="10081" x="5311775" y="5426075"/>
          <p14:tracePt t="10082" x="5205413" y="5483225"/>
          <p14:tracePt t="10084" x="5116513" y="5540375"/>
          <p14:tracePt t="10085" x="5026025" y="5597525"/>
          <p14:tracePt t="10088" x="4937125" y="5645150"/>
          <p14:tracePt t="10089" x="4848225" y="5702300"/>
          <p14:tracePt t="10092" x="4757738" y="5759450"/>
          <p14:tracePt t="10094" x="4676775" y="5800725"/>
          <p14:tracePt t="10096" x="4595813" y="5849938"/>
          <p14:tracePt t="10098" x="4513263" y="5889625"/>
          <p14:tracePt t="10100" x="4440238" y="5938838"/>
          <p14:tracePt t="10102" x="4367213" y="5980113"/>
          <p14:tracePt t="10104" x="4286250" y="6027738"/>
          <p14:tracePt t="10106" x="4205288" y="6069013"/>
          <p14:tracePt t="10107" x="4132263" y="6110288"/>
          <p14:tracePt t="10110" x="4067175" y="6149975"/>
          <p14:tracePt t="10112" x="3994150" y="6183313"/>
          <p14:tracePt t="10114" x="3929063" y="6215063"/>
          <p14:tracePt t="10115" x="3854450" y="6240463"/>
          <p14:tracePt t="10118" x="3798888" y="6264275"/>
          <p14:tracePt t="10119" x="3741738" y="6288088"/>
          <p14:tracePt t="10122" x="3676650" y="6321425"/>
          <p14:tracePt t="10124" x="3619500" y="6337300"/>
          <p14:tracePt t="10126" x="3562350" y="6353175"/>
          <p14:tracePt t="10128" x="3505200" y="6370638"/>
          <p14:tracePt t="10130" x="3448050" y="6386513"/>
          <p14:tracePt t="10131" x="3400425" y="6402388"/>
          <p14:tracePt t="10134" x="3343275" y="6410325"/>
          <p14:tracePt t="10135" x="3294063" y="6418263"/>
          <p14:tracePt t="10138" x="3252788" y="6426200"/>
          <p14:tracePt t="10140" x="3197225" y="6435725"/>
          <p14:tracePt t="10142" x="3148013" y="6443663"/>
          <p14:tracePt t="10144" x="3106738" y="6451600"/>
          <p14:tracePt t="10145" x="3057525" y="6459538"/>
          <p14:tracePt t="10148" x="3017838" y="6459538"/>
          <p14:tracePt t="10150" x="2968625" y="6467475"/>
          <p14:tracePt t="10152" x="2919413" y="6467475"/>
          <p14:tracePt t="10154" x="2879725" y="6467475"/>
          <p14:tracePt t="10156" x="2838450" y="6467475"/>
          <p14:tracePt t="10158" x="2789238" y="6467475"/>
          <p14:tracePt t="10160" x="2757488" y="6467475"/>
          <p14:tracePt t="10161" x="2716213" y="6467475"/>
          <p14:tracePt t="10164" x="2684463" y="6467475"/>
          <p14:tracePt t="10166" x="2643188" y="6467475"/>
          <p14:tracePt t="10168" x="2611438" y="6467475"/>
          <p14:tracePt t="10170" x="2586038" y="6467475"/>
          <p14:tracePt t="10172" x="2562225" y="6467475"/>
          <p14:tracePt t="10174" x="2538413" y="6467475"/>
          <p14:tracePt t="10176" x="2513013" y="6467475"/>
          <p14:tracePt t="10177" x="2489200" y="6467475"/>
          <p14:tracePt t="10179" x="2473325" y="6467475"/>
          <p14:tracePt t="10182" x="2455863" y="6467475"/>
          <p14:tracePt t="10184" x="2439988" y="6467475"/>
          <p14:tracePt t="10186" x="2424113" y="6467475"/>
          <p14:tracePt t="10188" x="2408238" y="6467475"/>
          <p14:tracePt t="10190" x="2382838" y="6467475"/>
          <p14:tracePt t="10192" x="2374900" y="6467475"/>
          <p14:tracePt t="10193" x="2359025" y="6467475"/>
          <p14:tracePt t="10196" x="2351088" y="6467475"/>
          <p14:tracePt t="10198" x="2333625" y="6459538"/>
          <p14:tracePt t="10200" x="2325688" y="6459538"/>
          <p14:tracePt t="10202" x="2317750" y="6451600"/>
          <p14:tracePt t="10204" x="2301875" y="6451600"/>
          <p14:tracePt t="10206" x="2293938" y="6451600"/>
          <p14:tracePt t="10208" x="2286000" y="6451600"/>
          <p14:tracePt t="10210" x="2286000" y="6443663"/>
          <p14:tracePt t="10212" x="2278063" y="6435725"/>
          <p14:tracePt t="10213" x="2268538" y="6435725"/>
          <p14:tracePt t="10216" x="2260600" y="6435725"/>
          <p14:tracePt t="10218" x="2252663" y="6426200"/>
          <p14:tracePt t="10220" x="2244725" y="6426200"/>
          <p14:tracePt t="10222" x="2236788" y="6426200"/>
          <p14:tracePt t="10224" x="2228850" y="6426200"/>
          <p14:tracePt t="10225" x="2220913" y="6418263"/>
          <p14:tracePt t="10228" x="2212975" y="6410325"/>
          <p14:tracePt t="10232" x="2195513" y="6402388"/>
          <p14:tracePt t="10235" x="2187575" y="6402388"/>
          <p14:tracePt t="10238" x="2179638" y="6402388"/>
          <p14:tracePt t="10240" x="2171700" y="6394450"/>
          <p14:tracePt t="10242" x="2163763" y="6386513"/>
          <p14:tracePt t="10245" x="2155825" y="6378575"/>
          <p14:tracePt t="10248" x="2147888" y="6378575"/>
          <p14:tracePt t="10250" x="2138363" y="6378575"/>
          <p14:tracePt t="10252" x="2138363" y="6370638"/>
          <p14:tracePt t="10254" x="2122488" y="6361113"/>
          <p14:tracePt t="10257" x="2114550" y="6361113"/>
          <p14:tracePt t="10259" x="2106613" y="6353175"/>
          <p14:tracePt t="10262" x="2098675" y="6353175"/>
          <p14:tracePt t="10264" x="2098675" y="6345238"/>
          <p14:tracePt t="10266" x="2090738" y="6337300"/>
          <p14:tracePt t="10267" x="2082800" y="6329363"/>
          <p14:tracePt t="10270" x="2073275" y="6329363"/>
          <p14:tracePt t="10271" x="2073275" y="6313488"/>
          <p14:tracePt t="10274" x="2065338" y="6313488"/>
          <p14:tracePt t="10276" x="2057400" y="6305550"/>
          <p14:tracePt t="10277" x="2057400" y="6296025"/>
          <p14:tracePt t="10280" x="2049463" y="6288088"/>
          <p14:tracePt t="10283" x="2049463" y="6280150"/>
          <p14:tracePt t="10285" x="2049463" y="6264275"/>
          <p14:tracePt t="10287" x="2049463" y="6256338"/>
          <p14:tracePt t="10290" x="2049463" y="6248400"/>
          <p14:tracePt t="10292" x="2049463" y="6230938"/>
          <p14:tracePt t="10294" x="2049463" y="6215063"/>
          <p14:tracePt t="10296" x="2049463" y="6199188"/>
          <p14:tracePt t="10298" x="2049463" y="6183313"/>
          <p14:tracePt t="10300" x="2065338" y="6175375"/>
          <p14:tracePt t="10302" x="2065338" y="6149975"/>
          <p14:tracePt t="10304" x="2082800" y="6134100"/>
          <p14:tracePt t="10305" x="2090738" y="6118225"/>
          <p14:tracePt t="10308" x="2114550" y="6100763"/>
          <p14:tracePt t="10310" x="2130425" y="6069013"/>
          <p14:tracePt t="10312" x="2163763" y="6035675"/>
          <p14:tracePt t="10314" x="2187575" y="6011863"/>
          <p14:tracePt t="10316" x="2220913" y="5988050"/>
          <p14:tracePt t="10318" x="2260600" y="5954713"/>
          <p14:tracePt t="10320" x="2309813" y="5922963"/>
          <p14:tracePt t="10322" x="2351088" y="5897563"/>
          <p14:tracePt t="10324" x="2382838" y="5865813"/>
          <p14:tracePt t="10326" x="2439988" y="5824538"/>
          <p14:tracePt t="10328" x="2489200" y="5775325"/>
          <p14:tracePt t="10330" x="2538413" y="5743575"/>
          <p14:tracePt t="10332" x="2593975" y="5702300"/>
          <p14:tracePt t="10334" x="2643188" y="5662613"/>
          <p14:tracePt t="10336" x="2700338" y="5621338"/>
          <p14:tracePt t="10338" x="2765425" y="5580063"/>
          <p14:tracePt t="10340" x="2822575" y="5524500"/>
          <p14:tracePt t="10342" x="2887663" y="5483225"/>
          <p14:tracePt t="10343" x="2944813" y="5434013"/>
          <p14:tracePt t="10345" x="2992438" y="5376863"/>
          <p14:tracePt t="10347" x="3041650" y="5329238"/>
          <p14:tracePt t="10350" x="3098800" y="5280025"/>
          <p14:tracePt t="10352" x="3148013" y="5230813"/>
          <p14:tracePt t="10354" x="3197225" y="5181600"/>
          <p14:tracePt t="10356" x="3244850" y="5116513"/>
          <p14:tracePt t="10358" x="3302000" y="5059363"/>
          <p14:tracePt t="10359" x="3351213" y="4994275"/>
          <p14:tracePt t="10361" x="3408363" y="4938713"/>
          <p14:tracePt t="10363" x="3448050" y="4873625"/>
          <p14:tracePt t="10366" x="3489325" y="4816475"/>
          <p14:tracePt t="10367" x="3530600" y="4759325"/>
          <p14:tracePt t="10369" x="3570288" y="4694238"/>
          <p14:tracePt t="10372" x="3603625" y="4637088"/>
          <p14:tracePt t="10374" x="3635375" y="4579938"/>
          <p14:tracePt t="10376" x="3668713" y="4522788"/>
          <p14:tracePt t="10378" x="3692525" y="4465638"/>
          <p14:tracePt t="10380" x="3725863" y="4392613"/>
          <p14:tracePt t="10382" x="3749675" y="4335463"/>
          <p14:tracePt t="10384" x="3773488" y="4279900"/>
          <p14:tracePt t="10386" x="3790950" y="4222750"/>
          <p14:tracePt t="10388" x="3806825" y="4165600"/>
          <p14:tracePt t="10389" x="3822700" y="4108450"/>
          <p14:tracePt t="10392" x="3838575" y="4051300"/>
          <p14:tracePt t="10394" x="3854450" y="3994150"/>
          <p14:tracePt t="10395" x="3871913" y="3937000"/>
          <p14:tracePt t="10397" x="3879850" y="3871913"/>
          <p14:tracePt t="10400" x="3887788" y="3814763"/>
          <p14:tracePt t="10401" x="3895725" y="3759200"/>
          <p14:tracePt t="10404" x="3903663" y="3702050"/>
          <p14:tracePt t="10406" x="3911600" y="3644900"/>
          <p14:tracePt t="10408" x="3919538" y="3587750"/>
          <p14:tracePt t="10410" x="3919538" y="3530600"/>
          <p14:tracePt t="10412" x="3919538" y="3481388"/>
          <p14:tracePt t="10414" x="3919538" y="3433763"/>
          <p14:tracePt t="10416" x="3919538" y="3376613"/>
          <p14:tracePt t="10418" x="3919538" y="3327400"/>
          <p14:tracePt t="10420" x="3919538" y="3278188"/>
          <p14:tracePt t="10422" x="3919538" y="3238500"/>
          <p14:tracePt t="10424" x="3919538" y="3189288"/>
          <p14:tracePt t="10425" x="3919538" y="3148013"/>
          <p14:tracePt t="10427" x="3919538" y="3108325"/>
          <p14:tracePt t="10430" x="3919538" y="3059113"/>
          <p14:tracePt t="10432" x="3929063" y="3017838"/>
          <p14:tracePt t="10434" x="3929063" y="2968625"/>
          <p14:tracePt t="10436" x="3937000" y="2913063"/>
          <p14:tracePt t="10438" x="3937000" y="2871788"/>
          <p14:tracePt t="10440" x="3944938" y="2822575"/>
          <p14:tracePt t="10442" x="3952875" y="2782888"/>
          <p14:tracePt t="10444" x="3960813" y="2733675"/>
          <p14:tracePt t="10445" x="3968750" y="2684463"/>
          <p14:tracePt t="10448" x="3984625" y="2652713"/>
          <p14:tracePt t="10449" x="3994150" y="2603500"/>
          <p14:tracePt t="10452" x="4010025" y="2570163"/>
          <p14:tracePt t="10454" x="4017963" y="2522538"/>
          <p14:tracePt t="10455" x="4033838" y="2473325"/>
          <p14:tracePt t="10458" x="4049713" y="2439988"/>
          <p14:tracePt t="10460" x="4067175" y="2392363"/>
          <p14:tracePt t="10462" x="4083050" y="2351088"/>
          <p14:tracePt t="10464" x="4098925" y="2309813"/>
          <p14:tracePt t="10465" x="4114800" y="2262188"/>
          <p14:tracePt t="10467" x="4132263" y="2212975"/>
          <p14:tracePt t="10470" x="4148138" y="2179638"/>
          <p14:tracePt t="10472" x="4156075" y="2132013"/>
          <p14:tracePt t="10474" x="4171950" y="2082800"/>
          <p14:tracePt t="10476" x="4189413" y="2033588"/>
          <p14:tracePt t="10478" x="4205288" y="1993900"/>
          <p14:tracePt t="10480" x="4221163" y="1952625"/>
          <p14:tracePt t="10481" x="4237038" y="1903413"/>
          <p14:tracePt t="10484" x="4254500" y="1871663"/>
          <p14:tracePt t="10486" x="4270375" y="1830388"/>
          <p14:tracePt t="10487" x="4278313" y="1798638"/>
          <p14:tracePt t="10490" x="4294188" y="1757363"/>
          <p14:tracePt t="10491" x="4310063" y="1724025"/>
          <p14:tracePt t="10494" x="4327525" y="1684338"/>
          <p14:tracePt t="10495" x="4343400" y="1651000"/>
          <p14:tracePt t="10498" x="4343400" y="1611313"/>
          <p14:tracePt t="10500" x="4359275" y="1577975"/>
          <p14:tracePt t="10501" x="4375150" y="1554163"/>
          <p14:tracePt t="10504" x="4392613" y="1512888"/>
          <p14:tracePt t="10506" x="4400550" y="1489075"/>
          <p14:tracePt t="10508" x="4408488" y="1447800"/>
          <p14:tracePt t="10509" x="4424363" y="1423988"/>
          <p14:tracePt t="10511" x="4440238" y="1390650"/>
          <p14:tracePt t="10514" x="4449763" y="1358900"/>
          <p14:tracePt t="10515" x="4457700" y="1333500"/>
          <p14:tracePt t="10518" x="4473575" y="1309688"/>
          <p14:tracePt t="10519" x="4481513" y="1285875"/>
          <p14:tracePt t="10522" x="4489450" y="1252538"/>
          <p14:tracePt t="10523" x="4497388" y="1228725"/>
          <p14:tracePt t="10526" x="4505325" y="1203325"/>
          <p14:tracePt t="10528" x="4505325" y="1187450"/>
          <p14:tracePt t="10529" x="4522788" y="1171575"/>
          <p14:tracePt t="10532" x="4530725" y="1147763"/>
          <p14:tracePt t="10534" x="4530725" y="1130300"/>
          <p14:tracePt t="10536" x="4538663" y="1106488"/>
          <p14:tracePt t="10538" x="4546600" y="1082675"/>
          <p14:tracePt t="10539" x="4554538" y="1065213"/>
          <p14:tracePt t="10542" x="4554538" y="1049338"/>
          <p14:tracePt t="10544" x="4562475" y="1033463"/>
          <p14:tracePt t="10547" x="4578350" y="1008063"/>
          <p14:tracePt t="10548" x="4578350" y="992188"/>
          <p14:tracePt t="10550" x="4595813" y="976313"/>
          <p14:tracePt t="10552" x="4603750" y="960438"/>
          <p14:tracePt t="10553" x="4611688" y="942975"/>
          <p14:tracePt t="10555" x="4627563" y="919163"/>
          <p14:tracePt t="10558" x="4635500" y="903288"/>
          <p14:tracePt t="10560" x="4643438" y="887413"/>
          <p14:tracePt t="10562" x="4652963" y="869950"/>
          <p14:tracePt t="10564" x="4668838" y="854075"/>
          <p14:tracePt t="10565" x="4676775" y="838200"/>
          <p14:tracePt t="10568" x="4692650" y="822325"/>
          <p14:tracePt t="10570" x="4700588" y="804863"/>
          <p14:tracePt t="10572" x="4725988" y="781050"/>
          <p14:tracePt t="10574" x="4741863" y="765175"/>
          <p14:tracePt t="10576" x="4757738" y="747713"/>
          <p14:tracePt t="10577" x="4773613" y="731838"/>
          <p14:tracePt t="10579" x="4799013" y="715963"/>
          <p14:tracePt t="10582" x="4822825" y="700088"/>
          <p14:tracePt t="10583" x="4848225" y="682625"/>
          <p14:tracePt t="10586" x="4872038" y="658813"/>
          <p14:tracePt t="10588" x="4895850" y="642938"/>
          <p14:tracePt t="10590" x="4929188" y="617538"/>
          <p14:tracePt t="10591" x="4953000" y="593725"/>
          <p14:tracePt t="10594" x="4986338" y="577850"/>
          <p14:tracePt t="10596" x="5010150" y="561975"/>
          <p14:tracePt t="10598" x="5033963" y="544513"/>
          <p14:tracePt t="10599" x="5067300" y="528638"/>
          <p14:tracePt t="10602" x="5091113" y="504825"/>
          <p14:tracePt t="10603" x="5124450" y="487363"/>
          <p14:tracePt t="10606" x="5148263" y="471488"/>
          <p14:tracePt t="10608" x="5172075" y="447675"/>
          <p14:tracePt t="10609" x="5205413" y="439738"/>
          <p14:tracePt t="10611" x="5229225" y="414338"/>
          <p14:tracePt t="10614" x="5262563" y="398463"/>
          <p14:tracePt t="10615" x="5286375" y="382588"/>
          <p14:tracePt t="10618" x="5319713" y="357188"/>
          <p14:tracePt t="10620" x="5335588" y="341313"/>
          <p14:tracePt t="10622" x="5359400" y="317500"/>
          <p14:tracePt t="10624" x="5392738" y="301625"/>
          <p14:tracePt t="10625" x="5408613" y="276225"/>
          <p14:tracePt t="10628" x="5424488" y="268288"/>
          <p14:tracePt t="10630" x="5457825" y="252413"/>
          <p14:tracePt t="10631" x="5481638" y="236538"/>
          <p14:tracePt t="10634" x="5497513" y="219075"/>
          <p14:tracePt t="10636" x="5514975" y="203200"/>
          <p14:tracePt t="10638" x="5538788" y="187325"/>
          <p14:tracePt t="10640" x="5546725" y="171450"/>
          <p14:tracePt t="10642" x="5562600" y="161925"/>
          <p14:tracePt t="10644" x="5580063" y="146050"/>
          <p14:tracePt t="10645" x="5588000" y="130175"/>
          <p14:tracePt t="10648" x="5603875" y="122238"/>
          <p14:tracePt t="10650" x="5603875" y="106363"/>
          <p14:tracePt t="10651" x="5619750" y="96838"/>
          <p14:tracePt t="10654" x="5627688" y="88900"/>
          <p14:tracePt t="10655" x="5637213" y="73025"/>
          <p14:tracePt t="10658" x="5645150" y="65088"/>
          <p14:tracePt t="10660" x="5645150" y="49213"/>
          <p14:tracePt t="10662" x="5661025" y="41275"/>
          <p14:tracePt t="10664" x="5661025" y="31750"/>
          <p14:tracePt t="10666" x="5668963" y="15875"/>
          <p14:tracePt t="10668" x="5684838" y="793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96C4E-41C8-0AB3-6886-FBB7C569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636" y="1370111"/>
            <a:ext cx="4058728" cy="2749009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7580398-8208-02B2-BC45-6EE551891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6896367"/>
      </p:ext>
    </p:extLst>
  </p:cSld>
  <p:clrMapOvr>
    <a:masterClrMapping/>
  </p:clrMapOvr>
  <p:transition spd="slow" advTm="95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56EB2-2012-E539-DA29-30EBE7619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774" y="2876473"/>
            <a:ext cx="4772691" cy="1105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777EA3-BE23-0255-A818-5937AF767B80}"/>
              </a:ext>
            </a:extLst>
          </p:cNvPr>
          <p:cNvSpPr txBox="1"/>
          <p:nvPr/>
        </p:nvSpPr>
        <p:spPr>
          <a:xfrm>
            <a:off x="969264" y="1188720"/>
            <a:ext cx="567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Euclidean Distance Rule: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A6D9D235-EAF9-094C-29BB-C398F1FED5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132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0"/>
    </mc:Choice>
    <mc:Fallback>
      <p:transition spd="slow"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BED77C-9A14-2EDB-527F-8CE7532006F5}"/>
              </a:ext>
            </a:extLst>
          </p:cNvPr>
          <p:cNvSpPr txBox="1"/>
          <p:nvPr/>
        </p:nvSpPr>
        <p:spPr>
          <a:xfrm>
            <a:off x="1069848" y="942945"/>
            <a:ext cx="9857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Brute Force Approach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9A42D-6298-C1E5-4ECE-AB24B6A7E160}"/>
              </a:ext>
            </a:extLst>
          </p:cNvPr>
          <p:cNvSpPr txBox="1"/>
          <p:nvPr/>
        </p:nvSpPr>
        <p:spPr>
          <a:xfrm>
            <a:off x="1069848" y="2198775"/>
            <a:ext cx="7367778" cy="1846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- Compare all possible pairs of points.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- Compute the distance for each pair.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- Identify and return the pair with the minimum distance.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934724-0E3B-5BAB-1C2E-55FE38286D98}"/>
                  </a:ext>
                </a:extLst>
              </p:cNvPr>
              <p:cNvSpPr txBox="1"/>
              <p:nvPr/>
            </p:nvSpPr>
            <p:spPr>
              <a:xfrm>
                <a:off x="1837944" y="4572000"/>
                <a:ext cx="5303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Time Complexity of : </a:t>
                </a:r>
                <a:r>
                  <a:rPr lang="en-US" sz="2400" dirty="0">
                    <a:solidFill>
                      <a:srgbClr val="FFC000"/>
                    </a:solidFill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934724-0E3B-5BAB-1C2E-55FE38286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944" y="4572000"/>
                <a:ext cx="5303520" cy="461665"/>
              </a:xfrm>
              <a:prstGeom prst="rect">
                <a:avLst/>
              </a:prstGeom>
              <a:blipFill>
                <a:blip r:embed="rId5"/>
                <a:stretch>
                  <a:fillRect l="-183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0FBD7A60-88C0-D1E6-A6D2-04027ECD5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277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90"/>
    </mc:Choice>
    <mc:Fallback>
      <p:transition spd="slow" advTm="35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" x="4229100" y="6808788"/>
          <p14:tracePt t="49" x="4229100" y="6826250"/>
          <p14:tracePt t="51" x="4229100" y="6834188"/>
          <p14:tracePt t="55" x="4229100" y="6842125"/>
          <p14:tracePt t="57" x="4229100" y="6850063"/>
          <p14:tracePt t="190" x="4229100" y="6842125"/>
          <p14:tracePt t="192" x="4221163" y="6842125"/>
          <p14:tracePt t="194" x="4221163" y="6834188"/>
          <p14:tracePt t="198" x="4213225" y="6816725"/>
          <p14:tracePt t="201" x="4213225" y="6808788"/>
          <p14:tracePt t="201" x="4213225" y="6800850"/>
          <p14:tracePt t="203" x="4205288" y="6784975"/>
          <p14:tracePt t="206" x="4197350" y="6777038"/>
          <p14:tracePt t="207" x="4189413" y="6761163"/>
          <p14:tracePt t="209" x="4189413" y="6751638"/>
          <p14:tracePt t="211" x="4189413" y="6735763"/>
          <p14:tracePt t="215" x="4179888" y="6719888"/>
          <p14:tracePt t="215" x="4171950" y="6704013"/>
          <p14:tracePt t="217" x="4171950" y="6696075"/>
          <p14:tracePt t="219" x="4171950" y="6670675"/>
          <p14:tracePt t="222" x="4164013" y="6654800"/>
          <p14:tracePt t="224" x="4164013" y="6638925"/>
          <p14:tracePt t="225" x="4156075" y="6621463"/>
          <p14:tracePt t="227" x="4156075" y="6605588"/>
          <p14:tracePt t="230" x="4156075" y="6589713"/>
          <p14:tracePt t="231" x="4148138" y="6565900"/>
          <p14:tracePt t="233" x="4148138" y="6540500"/>
          <p14:tracePt t="235" x="4148138" y="6516688"/>
          <p14:tracePt t="237" x="4148138" y="6491288"/>
          <p14:tracePt t="239" x="4140200" y="6467475"/>
          <p14:tracePt t="241" x="4140200" y="6443663"/>
          <p14:tracePt t="243" x="4140200" y="6418263"/>
          <p14:tracePt t="245" x="4132263" y="6394450"/>
          <p14:tracePt t="247" x="4132263" y="6361113"/>
          <p14:tracePt t="249" x="4124325" y="6329363"/>
          <p14:tracePt t="251" x="4124325" y="6296025"/>
          <p14:tracePt t="254" x="4114800" y="6248400"/>
          <p14:tracePt t="257" x="4114800" y="6215063"/>
          <p14:tracePt t="258" x="4114800" y="6165850"/>
          <p14:tracePt t="259" x="4114800" y="6126163"/>
          <p14:tracePt t="262" x="4114800" y="6084888"/>
          <p14:tracePt t="264" x="4106863" y="6027738"/>
          <p14:tracePt t="267" x="4106863" y="5915025"/>
          <p14:tracePt t="269" x="4106863" y="5857875"/>
          <p14:tracePt t="272" x="4106863" y="5808663"/>
          <p14:tracePt t="274" x="4098925" y="5751513"/>
          <p14:tracePt t="276" x="4098925" y="5694363"/>
          <p14:tracePt t="278" x="4090988" y="5637213"/>
          <p14:tracePt t="282" x="4083050" y="5572125"/>
          <p14:tracePt t="283" x="4075113" y="5507038"/>
          <p14:tracePt t="284" x="4067175" y="5441950"/>
          <p14:tracePt t="287" x="4059238" y="5376863"/>
          <p14:tracePt t="290" x="4041775" y="5238750"/>
          <p14:tracePt t="293" x="4033838" y="5173663"/>
          <p14:tracePt t="293" x="4025900" y="5108575"/>
          <p14:tracePt t="296" x="4017963" y="5043488"/>
          <p14:tracePt t="298" x="4010025" y="4978400"/>
          <p14:tracePt t="302" x="4002088" y="4905375"/>
          <p14:tracePt t="304" x="3976688" y="4783138"/>
          <p14:tracePt t="306" x="3960813" y="4718050"/>
          <p14:tracePt t="308" x="3952875" y="4660900"/>
          <p14:tracePt t="310" x="3937000" y="4595813"/>
          <p14:tracePt t="312" x="3919538" y="4530725"/>
          <p14:tracePt t="314" x="3903663" y="4475163"/>
          <p14:tracePt t="316" x="3895725" y="4418013"/>
          <p14:tracePt t="318" x="3879850" y="4360863"/>
          <p14:tracePt t="320" x="3863975" y="4303713"/>
          <p14:tracePt t="323" x="3854450" y="4246563"/>
          <p14:tracePt t="325" x="3838575" y="4197350"/>
          <p14:tracePt t="326" x="3822700" y="4140200"/>
          <p14:tracePt t="328" x="3814763" y="4092575"/>
          <p14:tracePt t="330" x="3798888" y="4051300"/>
          <p14:tracePt t="332" x="3790950" y="4010025"/>
          <p14:tracePt t="334" x="3773488" y="3978275"/>
          <p14:tracePt t="336" x="3765550" y="3937000"/>
          <p14:tracePt t="338" x="3757613" y="3905250"/>
          <p14:tracePt t="340" x="3749675" y="3879850"/>
          <p14:tracePt t="342" x="3733800" y="3840163"/>
          <p14:tracePt t="344" x="3725863" y="3814763"/>
          <p14:tracePt t="346" x="3725863" y="3790950"/>
          <p14:tracePt t="349" x="3716338" y="3767138"/>
          <p14:tracePt t="353" x="3700463" y="3733800"/>
          <p14:tracePt t="354" x="3692525" y="3709988"/>
          <p14:tracePt t="356" x="3684588" y="3694113"/>
          <p14:tracePt t="359" x="3676650" y="3676650"/>
          <p14:tracePt t="359" x="3676650" y="3668713"/>
          <p14:tracePt t="361" x="3668713" y="3652838"/>
          <p14:tracePt t="364" x="3660775" y="3644900"/>
          <p14:tracePt t="366" x="3660775" y="3636963"/>
          <p14:tracePt t="369" x="3651250" y="3629025"/>
          <p14:tracePt t="371" x="3651250" y="3619500"/>
          <p14:tracePt t="373" x="3643313" y="3611563"/>
          <p14:tracePt t="378" x="3643313" y="3603625"/>
          <p14:tracePt t="380" x="3635375" y="3603625"/>
          <p14:tracePt t="383" x="3635375" y="3595688"/>
          <p14:tracePt t="386" x="3627438" y="3587750"/>
          <p14:tracePt t="393" x="3627438" y="3579813"/>
          <p14:tracePt t="397" x="3619500" y="3579813"/>
          <p14:tracePt t="401" x="3619500" y="3571875"/>
          <p14:tracePt t="405" x="3611563" y="3563938"/>
          <p14:tracePt t="409" x="3611563" y="3554413"/>
          <p14:tracePt t="412" x="3603625" y="3554413"/>
          <p14:tracePt t="418" x="3595688" y="3554413"/>
          <p14:tracePt t="420" x="3595688" y="3546475"/>
          <p14:tracePt t="423" x="3586163" y="3546475"/>
          <p14:tracePt t="429" x="3586163" y="3538538"/>
          <p14:tracePt t="432" x="3578225" y="3538538"/>
          <p14:tracePt t="433" x="3570288" y="3530600"/>
          <p14:tracePt t="439" x="3562350" y="3522663"/>
          <p14:tracePt t="443" x="3554413" y="3522663"/>
          <p14:tracePt t="446" x="3554413" y="3514725"/>
          <p14:tracePt t="448" x="3546475" y="3514725"/>
          <p14:tracePt t="449" x="3538538" y="3514725"/>
          <p14:tracePt t="451" x="3538538" y="3506788"/>
          <p14:tracePt t="453" x="3530600" y="3506788"/>
          <p14:tracePt t="455" x="3530600" y="3498850"/>
          <p14:tracePt t="457" x="3521075" y="3489325"/>
          <p14:tracePt t="461" x="3513138" y="3489325"/>
          <p14:tracePt t="463" x="3513138" y="3481388"/>
          <p14:tracePt t="466" x="3505200" y="3481388"/>
          <p14:tracePt t="467" x="3497263" y="3473450"/>
          <p14:tracePt t="471" x="3489325" y="3465513"/>
          <p14:tracePt t="475" x="3473450" y="3457575"/>
          <p14:tracePt t="477" x="3473450" y="3449638"/>
          <p14:tracePt t="479" x="3465513" y="3449638"/>
          <p14:tracePt t="481" x="3455988" y="3441700"/>
          <p14:tracePt t="484" x="3448050" y="3433763"/>
          <p14:tracePt t="485" x="3440113" y="3424238"/>
          <p14:tracePt t="487" x="3432175" y="3416300"/>
          <p14:tracePt t="489" x="3416300" y="3408363"/>
          <p14:tracePt t="491" x="3408363" y="3400425"/>
          <p14:tracePt t="494" x="3400425" y="3392488"/>
          <p14:tracePt t="496" x="3390900" y="3376613"/>
          <p14:tracePt t="497" x="3375025" y="3376613"/>
          <p14:tracePt t="499" x="3367088" y="3368675"/>
          <p14:tracePt t="501" x="3359150" y="3359150"/>
          <p14:tracePt t="504" x="3343275" y="3343275"/>
          <p14:tracePt t="505" x="3335338" y="3343275"/>
          <p14:tracePt t="507" x="3317875" y="3327400"/>
          <p14:tracePt t="510" x="3309938" y="3319463"/>
          <p14:tracePt t="511" x="3302000" y="3311525"/>
          <p14:tracePt t="513" x="3286125" y="3303588"/>
          <p14:tracePt t="516" x="3278188" y="3294063"/>
          <p14:tracePt t="518" x="3260725" y="3286125"/>
          <p14:tracePt t="519" x="3252788" y="3270250"/>
          <p14:tracePt t="521" x="3236913" y="3262313"/>
          <p14:tracePt t="523" x="3228975" y="3246438"/>
          <p14:tracePt t="526" x="3221038" y="3238500"/>
          <p14:tracePt t="528" x="3197225" y="3221038"/>
          <p14:tracePt t="529" x="3187700" y="3213100"/>
          <p14:tracePt t="531" x="3179763" y="3197225"/>
          <p14:tracePt t="534" x="3155950" y="3189288"/>
          <p14:tracePt t="535" x="3148013" y="3181350"/>
          <p14:tracePt t="537" x="3132138" y="3163888"/>
          <p14:tracePt t="539" x="3114675" y="3155950"/>
          <p14:tracePt t="542" x="3106738" y="3132138"/>
          <p14:tracePt t="543" x="3082925" y="3124200"/>
          <p14:tracePt t="546" x="3074988" y="3108325"/>
          <p14:tracePt t="547" x="3067050" y="3098800"/>
          <p14:tracePt t="549" x="3049588" y="3090863"/>
          <p14:tracePt t="551" x="3041650" y="3074988"/>
          <p14:tracePt t="553" x="3025775" y="3067050"/>
          <p14:tracePt t="556" x="3009900" y="3051175"/>
          <p14:tracePt t="557" x="2992438" y="3043238"/>
          <p14:tracePt t="559" x="2976563" y="3025775"/>
          <p14:tracePt t="561" x="2968625" y="3009900"/>
          <p14:tracePt t="563" x="2952750" y="3001963"/>
          <p14:tracePt t="565" x="2936875" y="2986088"/>
          <p14:tracePt t="568" x="2927350" y="2978150"/>
          <p14:tracePt t="569" x="2911475" y="2960688"/>
          <p14:tracePt t="572" x="2895600" y="2960688"/>
          <p14:tracePt t="574" x="2887663" y="2944813"/>
          <p14:tracePt t="575" x="2871788" y="2936875"/>
          <p14:tracePt t="577" x="2854325" y="2921000"/>
          <p14:tracePt t="579" x="2846388" y="2913063"/>
          <p14:tracePt t="581" x="2830513" y="2895600"/>
          <p14:tracePt t="583" x="2822575" y="2887663"/>
          <p14:tracePt t="585" x="2814638" y="2879725"/>
          <p14:tracePt t="587" x="2789238" y="2879725"/>
          <p14:tracePt t="590" x="2781300" y="2871788"/>
          <p14:tracePt t="591" x="2773363" y="2855913"/>
          <p14:tracePt t="593" x="2757488" y="2855913"/>
          <p14:tracePt t="595" x="2749550" y="2847975"/>
          <p14:tracePt t="597" x="2732088" y="2838450"/>
          <p14:tracePt t="599" x="2724150" y="2838450"/>
          <p14:tracePt t="601" x="2716213" y="2822575"/>
          <p14:tracePt t="603" x="2700338" y="2822575"/>
          <p14:tracePt t="605" x="2692400" y="2806700"/>
          <p14:tracePt t="607" x="2676525" y="2806700"/>
          <p14:tracePt t="609" x="2667000" y="2798763"/>
          <p14:tracePt t="612" x="2651125" y="2790825"/>
          <p14:tracePt t="613" x="2643188" y="2782888"/>
          <p14:tracePt t="615" x="2627313" y="2773363"/>
          <p14:tracePt t="617" x="2619375" y="2765425"/>
          <p14:tracePt t="620" x="2601913" y="2765425"/>
          <p14:tracePt t="622" x="2593975" y="2757488"/>
          <p14:tracePt t="623" x="2586038" y="2749550"/>
          <p14:tracePt t="625" x="2570163" y="2749550"/>
          <p14:tracePt t="627" x="2554288" y="2741613"/>
          <p14:tracePt t="629" x="2546350" y="2733675"/>
          <p14:tracePt t="631" x="2528888" y="2725738"/>
          <p14:tracePt t="633" x="2520950" y="2725738"/>
          <p14:tracePt t="636" x="2513013" y="2708275"/>
          <p14:tracePt t="637" x="2489200" y="2708275"/>
          <p14:tracePt t="640" x="2481263" y="2692400"/>
          <p14:tracePt t="642" x="2473325" y="2692400"/>
          <p14:tracePt t="643" x="2447925" y="2684463"/>
          <p14:tracePt t="645" x="2432050" y="2676525"/>
          <p14:tracePt t="647" x="2424113" y="2668588"/>
          <p14:tracePt t="649" x="2408238" y="2660650"/>
          <p14:tracePt t="651" x="2398713" y="2652713"/>
          <p14:tracePt t="653" x="2382838" y="2652713"/>
          <p14:tracePt t="655" x="2366963" y="2635250"/>
          <p14:tracePt t="657" x="2359025" y="2627313"/>
          <p14:tracePt t="659" x="2351088" y="2627313"/>
          <p14:tracePt t="662" x="2333625" y="2611438"/>
          <p14:tracePt t="663" x="2325688" y="2603500"/>
          <p14:tracePt t="665" x="2309813" y="2595563"/>
          <p14:tracePt t="668" x="2301875" y="2595563"/>
          <p14:tracePt t="669" x="2293938" y="2578100"/>
          <p14:tracePt t="672" x="2278063" y="2570163"/>
          <p14:tracePt t="674" x="2268538" y="2562225"/>
          <p14:tracePt t="675" x="2252663" y="2554288"/>
          <p14:tracePt t="678" x="2236788" y="2554288"/>
          <p14:tracePt t="679" x="2228850" y="2538413"/>
          <p14:tracePt t="682" x="2220913" y="2538413"/>
          <p14:tracePt t="683" x="2203450" y="2522538"/>
          <p14:tracePt t="685" x="2195513" y="2513013"/>
          <p14:tracePt t="687" x="2179638" y="2513013"/>
          <p14:tracePt t="689" x="2171700" y="2497138"/>
          <p14:tracePt t="691" x="2163763" y="2489200"/>
          <p14:tracePt t="693" x="2147888" y="2481263"/>
          <p14:tracePt t="695" x="2138363" y="2481263"/>
          <p14:tracePt t="697" x="2122488" y="2465388"/>
          <p14:tracePt t="700" x="2114550" y="2457450"/>
          <p14:tracePt t="701" x="2106613" y="2447925"/>
          <p14:tracePt t="703" x="2090738" y="2439988"/>
          <p14:tracePt t="706" x="2082800" y="2432050"/>
          <p14:tracePt t="707" x="2065338" y="2424113"/>
          <p14:tracePt t="710" x="2057400" y="2416175"/>
          <p14:tracePt t="711" x="2049463" y="2408238"/>
          <p14:tracePt t="713" x="2033588" y="2400300"/>
          <p14:tracePt t="716" x="2025650" y="2400300"/>
          <p14:tracePt t="718" x="2008188" y="2382838"/>
          <p14:tracePt t="719" x="2000250" y="2382838"/>
          <p14:tracePt t="721" x="1992313" y="2374900"/>
          <p14:tracePt t="723" x="1976438" y="2359025"/>
          <p14:tracePt t="725" x="1968500" y="2359025"/>
          <p14:tracePt t="728" x="1960563" y="2351088"/>
          <p14:tracePt t="730" x="1943100" y="2343150"/>
          <p14:tracePt t="731" x="1935163" y="2335213"/>
          <p14:tracePt t="733" x="1919288" y="2327275"/>
          <p14:tracePt t="735" x="1911350" y="2317750"/>
          <p14:tracePt t="737" x="1903413" y="2309813"/>
          <p14:tracePt t="739" x="1887538" y="2309813"/>
          <p14:tracePt t="741" x="1879600" y="2301875"/>
          <p14:tracePt t="743" x="1870075" y="2293938"/>
          <p14:tracePt t="746" x="1862138" y="2286000"/>
          <p14:tracePt t="747" x="1854200" y="2278063"/>
          <p14:tracePt t="749" x="1838325" y="2278063"/>
          <p14:tracePt t="751" x="1830388" y="2262188"/>
          <p14:tracePt t="753" x="1822450" y="2262188"/>
          <p14:tracePt t="755" x="1814513" y="2254250"/>
          <p14:tracePt t="758" x="1804988" y="2244725"/>
          <p14:tracePt t="759" x="1789113" y="2236788"/>
          <p14:tracePt t="762" x="1781175" y="2228850"/>
          <p14:tracePt t="763" x="1773238" y="2228850"/>
          <p14:tracePt t="766" x="1757363" y="2220913"/>
          <p14:tracePt t="767" x="1749425" y="2212975"/>
          <p14:tracePt t="770" x="1731963" y="2205038"/>
          <p14:tracePt t="771" x="1731963" y="2197100"/>
          <p14:tracePt t="774" x="1724025" y="2197100"/>
          <p14:tracePt t="776" x="1708150" y="2189163"/>
          <p14:tracePt t="777" x="1700213" y="2179638"/>
          <p14:tracePt t="780" x="1692275" y="2179638"/>
          <p14:tracePt t="781" x="1684338" y="2171700"/>
          <p14:tracePt t="784" x="1674813" y="2163763"/>
          <p14:tracePt t="785" x="1658938" y="2163763"/>
          <p14:tracePt t="787" x="1658938" y="2155825"/>
          <p14:tracePt t="789" x="1643063" y="2147888"/>
          <p14:tracePt t="791" x="1635125" y="2147888"/>
          <p14:tracePt t="794" x="1627188" y="2132013"/>
          <p14:tracePt t="795" x="1609725" y="2132013"/>
          <p14:tracePt t="797" x="1601788" y="2124075"/>
          <p14:tracePt t="799" x="1593850" y="2114550"/>
          <p14:tracePt t="802" x="1577975" y="2114550"/>
          <p14:tracePt t="804" x="1570038" y="2106613"/>
          <p14:tracePt t="805" x="1562100" y="2098675"/>
          <p14:tracePt t="808" x="1544638" y="2098675"/>
          <p14:tracePt t="809" x="1536700" y="2090738"/>
          <p14:tracePt t="811" x="1528763" y="2082800"/>
          <p14:tracePt t="813" x="1520825" y="2082800"/>
          <p14:tracePt t="815" x="1512888" y="2082800"/>
          <p14:tracePt t="818" x="1504950" y="2082800"/>
          <p14:tracePt t="819" x="1504950" y="2074863"/>
          <p14:tracePt t="821" x="1497013" y="2074863"/>
          <p14:tracePt t="823" x="1489075" y="2074863"/>
          <p14:tracePt t="825" x="1479550" y="2074863"/>
          <p14:tracePt t="828" x="1471613" y="2066925"/>
          <p14:tracePt t="831" x="1463675" y="2058988"/>
          <p14:tracePt t="835" x="1455738" y="2058988"/>
          <p14:tracePt t="838" x="1447800" y="2058988"/>
          <p14:tracePt t="839" x="1439863" y="2058988"/>
          <p14:tracePt t="845" x="1431925" y="2058988"/>
          <p14:tracePt t="848" x="1431925" y="2049463"/>
          <p14:tracePt t="850" x="1423988" y="2049463"/>
          <p14:tracePt t="854" x="1414463" y="2049463"/>
          <p14:tracePt t="855" x="1406525" y="2049463"/>
          <p14:tracePt t="859" x="1398588" y="2049463"/>
          <p14:tracePt t="861" x="1398588" y="2041525"/>
          <p14:tracePt t="864" x="1390650" y="2041525"/>
          <p14:tracePt t="865" x="1382713" y="2041525"/>
          <p14:tracePt t="868" x="1374775" y="2041525"/>
          <p14:tracePt t="871" x="1366838" y="2041525"/>
          <p14:tracePt t="875" x="1358900" y="2041525"/>
          <p14:tracePt t="878" x="1349375" y="2041525"/>
          <p14:tracePt t="879" x="1333500" y="2041525"/>
          <p14:tracePt t="883" x="1325563" y="2041525"/>
          <p14:tracePt t="887" x="1317625" y="2041525"/>
          <p14:tracePt t="889" x="1309688" y="2033588"/>
          <p14:tracePt t="891" x="1301750" y="2033588"/>
          <p14:tracePt t="903" x="1293813" y="2033588"/>
          <p14:tracePt t="1010" x="1293813" y="2025650"/>
          <p14:tracePt t="1013" x="1301750" y="2025650"/>
          <p14:tracePt t="1014" x="1309688" y="2025650"/>
          <p14:tracePt t="1018" x="1317625" y="2017713"/>
          <p14:tracePt t="1019" x="1325563" y="2009775"/>
          <p14:tracePt t="1020" x="1341438" y="2009775"/>
          <p14:tracePt t="1022" x="1349375" y="2001838"/>
          <p14:tracePt t="1023" x="1358900" y="1993900"/>
          <p14:tracePt t="1025" x="1374775" y="1993900"/>
          <p14:tracePt t="1028" x="1398588" y="1984375"/>
          <p14:tracePt t="1030" x="1414463" y="1976438"/>
          <p14:tracePt t="1032" x="1431925" y="1968500"/>
          <p14:tracePt t="1033" x="1447800" y="1960563"/>
          <p14:tracePt t="1035" x="1471613" y="1952625"/>
          <p14:tracePt t="1038" x="1497013" y="1944688"/>
          <p14:tracePt t="1039" x="1520825" y="1944688"/>
          <p14:tracePt t="1041" x="1536700" y="1936750"/>
          <p14:tracePt t="1043" x="1562100" y="1928813"/>
          <p14:tracePt t="1046" x="1577975" y="1919288"/>
          <p14:tracePt t="1048" x="1601788" y="1919288"/>
          <p14:tracePt t="1050" x="1627188" y="1911350"/>
          <p14:tracePt t="1051" x="1651000" y="1903413"/>
          <p14:tracePt t="1053" x="1674813" y="1895475"/>
          <p14:tracePt t="1055" x="1692275" y="1895475"/>
          <p14:tracePt t="1057" x="1708150" y="1887538"/>
          <p14:tracePt t="1060" x="1731963" y="1879600"/>
          <p14:tracePt t="1064" x="1765300" y="1871663"/>
          <p14:tracePt t="1066" x="1789113" y="1863725"/>
          <p14:tracePt t="1068" x="1804988" y="1863725"/>
          <p14:tracePt t="1069" x="1822450" y="1854200"/>
          <p14:tracePt t="1072" x="1830388" y="1854200"/>
          <p14:tracePt t="1074" x="1846263" y="1846263"/>
          <p14:tracePt t="1076" x="1862138" y="1838325"/>
          <p14:tracePt t="1077" x="1870075" y="1838325"/>
          <p14:tracePt t="1079" x="1879600" y="1830388"/>
          <p14:tracePt t="1081" x="1895475" y="1830388"/>
          <p14:tracePt t="1083" x="1903413" y="1830388"/>
          <p14:tracePt t="1086" x="1911350" y="1830388"/>
          <p14:tracePt t="1087" x="1919288" y="1822450"/>
          <p14:tracePt t="1090" x="1927225" y="1822450"/>
          <p14:tracePt t="1091" x="1935163" y="1822450"/>
          <p14:tracePt t="1093" x="1943100" y="1822450"/>
          <p14:tracePt t="1095" x="1952625" y="1822450"/>
          <p14:tracePt t="1097" x="1960563" y="1822450"/>
          <p14:tracePt t="1101" x="1976438" y="1822450"/>
          <p14:tracePt t="1105" x="1984375" y="1822450"/>
          <p14:tracePt t="1107" x="1992313" y="1822450"/>
          <p14:tracePt t="1109" x="2000250" y="1814513"/>
          <p14:tracePt t="1111" x="2008188" y="1814513"/>
          <p14:tracePt t="1115" x="2025650" y="1806575"/>
          <p14:tracePt t="1117" x="2033588" y="1806575"/>
          <p14:tracePt t="1119" x="2033588" y="1798638"/>
          <p14:tracePt t="1121" x="2049463" y="1798638"/>
          <p14:tracePt t="1123" x="2057400" y="1789113"/>
          <p14:tracePt t="1125" x="2065338" y="1789113"/>
          <p14:tracePt t="1128" x="2082800" y="1781175"/>
          <p14:tracePt t="1130" x="2098675" y="1781175"/>
          <p14:tracePt t="1131" x="2106613" y="1781175"/>
          <p14:tracePt t="1134" x="2122488" y="1781175"/>
          <p14:tracePt t="1136" x="2138363" y="1773238"/>
          <p14:tracePt t="1138" x="2163763" y="1773238"/>
          <p14:tracePt t="1140" x="2179638" y="1765300"/>
          <p14:tracePt t="1141" x="2195513" y="1757363"/>
          <p14:tracePt t="1143" x="2220913" y="1757363"/>
          <p14:tracePt t="1146" x="2236788" y="1757363"/>
          <p14:tracePt t="1148" x="2260600" y="1749425"/>
          <p14:tracePt t="1149" x="2286000" y="1749425"/>
          <p14:tracePt t="1151" x="2309813" y="1741488"/>
          <p14:tracePt t="1153" x="2351088" y="1733550"/>
          <p14:tracePt t="1156" x="2374900" y="1733550"/>
          <p14:tracePt t="1157" x="2398713" y="1724025"/>
          <p14:tracePt t="1159" x="2424113" y="1724025"/>
          <p14:tracePt t="1161" x="2447925" y="1716088"/>
          <p14:tracePt t="1164" x="2473325" y="1716088"/>
          <p14:tracePt t="1165" x="2497138" y="1708150"/>
          <p14:tracePt t="1167" x="2520950" y="1708150"/>
          <p14:tracePt t="1170" x="2546350" y="1700213"/>
          <p14:tracePt t="1171" x="2570163" y="1700213"/>
          <p14:tracePt t="1173" x="2593975" y="1700213"/>
          <p14:tracePt t="1175" x="2611438" y="1700213"/>
          <p14:tracePt t="1178" x="2635250" y="1700213"/>
          <p14:tracePt t="1179" x="2659063" y="1700213"/>
          <p14:tracePt t="1181" x="2684463" y="1692275"/>
          <p14:tracePt t="1184" x="2700338" y="1692275"/>
          <p14:tracePt t="1185" x="2724150" y="1692275"/>
          <p14:tracePt t="1187" x="2741613" y="1692275"/>
          <p14:tracePt t="1189" x="2765425" y="1692275"/>
          <p14:tracePt t="1192" x="2789238" y="1692275"/>
          <p14:tracePt t="1193" x="2806700" y="1692275"/>
          <p14:tracePt t="1196" x="2830513" y="1692275"/>
          <p14:tracePt t="1197" x="2846388" y="1692275"/>
          <p14:tracePt t="1199" x="2862263" y="1692275"/>
          <p14:tracePt t="1201" x="2879725" y="1692275"/>
          <p14:tracePt t="1203" x="2895600" y="1692275"/>
          <p14:tracePt t="1206" x="2911475" y="1692275"/>
          <p14:tracePt t="1208" x="2936875" y="1692275"/>
          <p14:tracePt t="1209" x="2952750" y="1692275"/>
          <p14:tracePt t="1212" x="2968625" y="1692275"/>
          <p14:tracePt t="1213" x="2984500" y="1692275"/>
          <p14:tracePt t="1215" x="2992438" y="1692275"/>
          <p14:tracePt t="1218" x="3009900" y="1692275"/>
          <p14:tracePt t="1220" x="3017838" y="1692275"/>
          <p14:tracePt t="1221" x="3025775" y="1692275"/>
          <p14:tracePt t="1223" x="3033713" y="1692275"/>
          <p14:tracePt t="1225" x="3049588" y="1692275"/>
          <p14:tracePt t="1227" x="3057525" y="1692275"/>
          <p14:tracePt t="1229" x="3067050" y="1692275"/>
          <p14:tracePt t="1231" x="3082925" y="1692275"/>
          <p14:tracePt t="1234" x="3090863" y="1692275"/>
          <p14:tracePt t="1235" x="3106738" y="1692275"/>
          <p14:tracePt t="1237" x="3114675" y="1692275"/>
          <p14:tracePt t="1239" x="3132138" y="1692275"/>
          <p14:tracePt t="1241" x="3148013" y="1692275"/>
          <p14:tracePt t="1243" x="3163888" y="1692275"/>
          <p14:tracePt t="1245" x="3179763" y="1692275"/>
          <p14:tracePt t="1247" x="3197225" y="1692275"/>
          <p14:tracePt t="1249" x="3213100" y="1692275"/>
          <p14:tracePt t="1251" x="3236913" y="1692275"/>
          <p14:tracePt t="1253" x="3260725" y="1692275"/>
          <p14:tracePt t="1255" x="3286125" y="1692275"/>
          <p14:tracePt t="1257" x="3309938" y="1692275"/>
          <p14:tracePt t="1260" x="3335338" y="1692275"/>
          <p14:tracePt t="1261" x="3359150" y="1692275"/>
          <p14:tracePt t="1263" x="3390900" y="1692275"/>
          <p14:tracePt t="1266" x="3424238" y="1692275"/>
          <p14:tracePt t="1267" x="3455988" y="1692275"/>
          <p14:tracePt t="1269" x="3505200" y="1692275"/>
          <p14:tracePt t="1271" x="3546475" y="1692275"/>
          <p14:tracePt t="1273" x="3595688" y="1692275"/>
          <p14:tracePt t="1275" x="3635375" y="1692275"/>
          <p14:tracePt t="1277" x="3684588" y="1692275"/>
          <p14:tracePt t="1279" x="3725863" y="1692275"/>
          <p14:tracePt t="1281" x="3765550" y="1692275"/>
          <p14:tracePt t="1283" x="3806825" y="1692275"/>
          <p14:tracePt t="1286" x="3846513" y="1692275"/>
          <p14:tracePt t="1288" x="3887788" y="1692275"/>
          <p14:tracePt t="1289" x="3937000" y="1692275"/>
          <p14:tracePt t="1291" x="3968750" y="1692275"/>
          <p14:tracePt t="1294" x="4017963" y="1692275"/>
          <p14:tracePt t="1295" x="4059238" y="1692275"/>
          <p14:tracePt t="1297" x="4090988" y="1692275"/>
          <p14:tracePt t="1299" x="4140200" y="1692275"/>
          <p14:tracePt t="1302" x="4179888" y="1692275"/>
          <p14:tracePt t="1303" x="4213225" y="1692275"/>
          <p14:tracePt t="1305" x="4244975" y="1684338"/>
          <p14:tracePt t="1308" x="4286250" y="1684338"/>
          <p14:tracePt t="1309" x="4319588" y="1684338"/>
          <p14:tracePt t="1312" x="4343400" y="1684338"/>
          <p14:tracePt t="1313" x="4375150" y="1684338"/>
          <p14:tracePt t="1315" x="4400550" y="1684338"/>
          <p14:tracePt t="1318" x="4424363" y="1684338"/>
          <p14:tracePt t="1319" x="4449763" y="1684338"/>
          <p14:tracePt t="1321" x="4473575" y="1684338"/>
          <p14:tracePt t="1323" x="4489450" y="1684338"/>
          <p14:tracePt t="1326" x="4513263" y="1684338"/>
          <p14:tracePt t="1328" x="4530725" y="1684338"/>
          <p14:tracePt t="1329" x="4546600" y="1684338"/>
          <p14:tracePt t="1331" x="4562475" y="1684338"/>
          <p14:tracePt t="1333" x="4578350" y="1684338"/>
          <p14:tracePt t="1335" x="4603750" y="1676400"/>
          <p14:tracePt t="1337" x="4619625" y="1676400"/>
          <p14:tracePt t="1339" x="4635500" y="1676400"/>
          <p14:tracePt t="1342" x="4652963" y="1668463"/>
          <p14:tracePt t="1343" x="4668838" y="1668463"/>
          <p14:tracePt t="1345" x="4684713" y="1668463"/>
          <p14:tracePt t="1348" x="4700588" y="1668463"/>
          <p14:tracePt t="1349" x="4725988" y="1668463"/>
          <p14:tracePt t="1352" x="4741863" y="1668463"/>
          <p14:tracePt t="1353" x="4757738" y="1668463"/>
          <p14:tracePt t="1355" x="4773613" y="1658938"/>
          <p14:tracePt t="1357" x="4791075" y="1658938"/>
          <p14:tracePt t="1359" x="4806950" y="1658938"/>
          <p14:tracePt t="1362" x="4830763" y="1651000"/>
          <p14:tracePt t="1364" x="4856163" y="1651000"/>
          <p14:tracePt t="1366" x="4879975" y="1651000"/>
          <p14:tracePt t="1367" x="4895850" y="1643063"/>
          <p14:tracePt t="1369" x="4921250" y="1643063"/>
          <p14:tracePt t="1372" x="4937125" y="1643063"/>
          <p14:tracePt t="1373" x="4953000" y="1643063"/>
          <p14:tracePt t="1375" x="4968875" y="1643063"/>
          <p14:tracePt t="1377" x="4994275" y="1643063"/>
          <p14:tracePt t="1380" x="5018088" y="1643063"/>
          <p14:tracePt t="1381" x="5043488" y="1643063"/>
          <p14:tracePt t="1384" x="5059363" y="1643063"/>
          <p14:tracePt t="1387" x="5083175" y="1643063"/>
          <p14:tracePt t="1387" x="5108575" y="1643063"/>
          <p14:tracePt t="1390" x="5132388" y="1643063"/>
          <p14:tracePt t="1391" x="5148263" y="1643063"/>
          <p14:tracePt t="1393" x="5181600" y="1635125"/>
          <p14:tracePt t="1396" x="5197475" y="1635125"/>
          <p14:tracePt t="1397" x="5213350" y="1635125"/>
          <p14:tracePt t="1399" x="5229225" y="1635125"/>
          <p14:tracePt t="1402" x="5254625" y="1635125"/>
          <p14:tracePt t="1403" x="5270500" y="1635125"/>
          <p14:tracePt t="1405" x="5294313" y="1635125"/>
          <p14:tracePt t="1408" x="5311775" y="1627188"/>
          <p14:tracePt t="1409" x="5335588" y="1627188"/>
          <p14:tracePt t="1411" x="5351463" y="1627188"/>
          <p14:tracePt t="1414" x="5376863" y="1627188"/>
          <p14:tracePt t="1415" x="5392738" y="1627188"/>
          <p14:tracePt t="1417" x="5408613" y="1627188"/>
          <p14:tracePt t="1419" x="5432425" y="1627188"/>
          <p14:tracePt t="1422" x="5449888" y="1627188"/>
          <p14:tracePt t="1423" x="5465763" y="1627188"/>
          <p14:tracePt t="1425" x="5481638" y="1627188"/>
          <p14:tracePt t="1428" x="5497513" y="1627188"/>
          <p14:tracePt t="1429" x="5514975" y="1627188"/>
          <p14:tracePt t="1431" x="5530850" y="1627188"/>
          <p14:tracePt t="1433" x="5538788" y="1627188"/>
          <p14:tracePt t="1436" x="5554663" y="1627188"/>
          <p14:tracePt t="1437" x="5572125" y="1627188"/>
          <p14:tracePt t="1439" x="5588000" y="1627188"/>
          <p14:tracePt t="1441" x="5595938" y="1627188"/>
          <p14:tracePt t="1444" x="5611813" y="1627188"/>
          <p14:tracePt t="1445" x="5627688" y="1627188"/>
          <p14:tracePt t="1447" x="5637213" y="1627188"/>
          <p14:tracePt t="1450" x="5661025" y="1627188"/>
          <p14:tracePt t="1451" x="5676900" y="1627188"/>
          <p14:tracePt t="1454" x="5692775" y="1627188"/>
          <p14:tracePt t="1455" x="5710238" y="1627188"/>
          <p14:tracePt t="1458" x="5726113" y="1627188"/>
          <p14:tracePt t="1459" x="5741988" y="1635125"/>
          <p14:tracePt t="1461" x="5757863" y="1635125"/>
          <p14:tracePt t="1464" x="5783263" y="1635125"/>
          <p14:tracePt t="1466" x="5799138" y="1635125"/>
          <p14:tracePt t="1467" x="5822950" y="1635125"/>
          <p14:tracePt t="1470" x="5848350" y="1635125"/>
          <p14:tracePt t="1471" x="5872163" y="1635125"/>
          <p14:tracePt t="1473" x="5895975" y="1635125"/>
          <p14:tracePt t="1476" x="5921375" y="1635125"/>
          <p14:tracePt t="1478" x="5945188" y="1643063"/>
          <p14:tracePt t="1479" x="5970588" y="1643063"/>
          <p14:tracePt t="1481" x="6002338" y="1643063"/>
          <p14:tracePt t="1484" x="6026150" y="1651000"/>
          <p14:tracePt t="1486" x="6059488" y="1651000"/>
          <p14:tracePt t="1487" x="6091238" y="1651000"/>
          <p14:tracePt t="1489" x="6124575" y="1651000"/>
          <p14:tracePt t="1491" x="6148388" y="1658938"/>
          <p14:tracePt t="1493" x="6181725" y="1658938"/>
          <p14:tracePt t="1495" x="6221413" y="1658938"/>
          <p14:tracePt t="1497" x="6254750" y="1658938"/>
          <p14:tracePt t="1499" x="6286500" y="1658938"/>
          <p14:tracePt t="1501" x="6319838" y="1658938"/>
          <p14:tracePt t="1503" x="6351588" y="1658938"/>
          <p14:tracePt t="1505" x="6384925" y="1658938"/>
          <p14:tracePt t="1508" x="6424613" y="1658938"/>
          <p14:tracePt t="1509" x="6457950" y="1658938"/>
          <p14:tracePt t="1512" x="6489700" y="1658938"/>
          <p14:tracePt t="1514" x="6523038" y="1668463"/>
          <p14:tracePt t="1517" x="6554788" y="1668463"/>
          <p14:tracePt t="1520" x="6629400" y="1668463"/>
          <p14:tracePt t="1522" x="6661150" y="1668463"/>
          <p14:tracePt t="1525" x="6694488" y="1668463"/>
          <p14:tracePt t="1526" x="6726238" y="1668463"/>
          <p14:tracePt t="1527" x="6750050" y="1668463"/>
          <p14:tracePt t="1529" x="6775450" y="1668463"/>
          <p14:tracePt t="1532" x="6799263" y="1668463"/>
          <p14:tracePt t="1533" x="6824663" y="1668463"/>
          <p14:tracePt t="1535" x="6856413" y="1668463"/>
          <p14:tracePt t="1537" x="6880225" y="1668463"/>
          <p14:tracePt t="1540" x="6905625" y="1668463"/>
          <p14:tracePt t="1541" x="6929438" y="1668463"/>
          <p14:tracePt t="1543" x="6945313" y="1668463"/>
          <p14:tracePt t="1545" x="6962775" y="1668463"/>
          <p14:tracePt t="1548" x="6978650" y="1668463"/>
          <p14:tracePt t="1549" x="6994525" y="1668463"/>
          <p14:tracePt t="1551" x="7019925" y="1668463"/>
          <p14:tracePt t="1553" x="7027863" y="1668463"/>
          <p14:tracePt t="1555" x="7035800" y="1668463"/>
          <p14:tracePt t="1558" x="7043738" y="1668463"/>
          <p14:tracePt t="1559" x="7059613" y="1668463"/>
          <p14:tracePt t="1561" x="7067550" y="1668463"/>
          <p14:tracePt t="1563" x="7075488" y="1668463"/>
          <p14:tracePt t="1566" x="7083425" y="1668463"/>
          <p14:tracePt t="1568" x="7092950" y="1668463"/>
          <p14:tracePt t="1569" x="7100888" y="1668463"/>
          <p14:tracePt t="1572" x="7108825" y="1668463"/>
          <p14:tracePt t="1577" x="7116763" y="1668463"/>
          <p14:tracePt t="1579" x="7124700" y="1668463"/>
          <p14:tracePt t="1581" x="7132638" y="1668463"/>
          <p14:tracePt t="1583" x="7140575" y="1668463"/>
          <p14:tracePt t="1585" x="7148513" y="1668463"/>
          <p14:tracePt t="1591" x="7158038" y="1668463"/>
          <p14:tracePt t="1593" x="7165975" y="1668463"/>
          <p14:tracePt t="1595" x="7173913" y="1668463"/>
          <p14:tracePt t="1598" x="7181850" y="1668463"/>
          <p14:tracePt t="1601" x="7189788" y="1668463"/>
          <p14:tracePt t="1605" x="7205663" y="1668463"/>
          <p14:tracePt t="1609" x="7213600" y="1668463"/>
          <p14:tracePt t="1613" x="7223125" y="1668463"/>
          <p14:tracePt t="1617" x="7239000" y="1668463"/>
          <p14:tracePt t="1621" x="7246938" y="1668463"/>
          <p14:tracePt t="1624" x="7254875" y="1668463"/>
          <p14:tracePt t="1625" x="7262813" y="1668463"/>
          <p14:tracePt t="1629" x="7270750" y="1668463"/>
          <p14:tracePt t="1636" x="7278688" y="1668463"/>
          <p14:tracePt t="1643" x="7288213" y="1668463"/>
          <p14:tracePt t="1650" x="7296150" y="1668463"/>
          <p14:tracePt t="1674" x="7304088" y="1668463"/>
          <p14:tracePt t="1686" x="7304088" y="1658938"/>
          <p14:tracePt t="1692" x="7304088" y="1651000"/>
          <p14:tracePt t="1695" x="7304088" y="1643063"/>
          <p14:tracePt t="1702" x="7304088" y="1635125"/>
          <p14:tracePt t="1710" x="7304088" y="1627188"/>
          <p14:tracePt t="1713" x="7304088" y="1619250"/>
          <p14:tracePt t="1716" x="7304088" y="1611313"/>
          <p14:tracePt t="1721" x="7304088" y="1603375"/>
          <p14:tracePt t="1724" x="7304088" y="1593850"/>
          <p14:tracePt t="1725" x="7304088" y="1585913"/>
          <p14:tracePt t="1727" x="7312025" y="1577975"/>
          <p14:tracePt t="1731" x="7312025" y="1570038"/>
          <p14:tracePt t="1735" x="7319963" y="1562100"/>
          <p14:tracePt t="1738" x="7319963" y="1554163"/>
          <p14:tracePt t="1739" x="7319963" y="1546225"/>
          <p14:tracePt t="1743" x="7327900" y="1528763"/>
          <p14:tracePt t="1745" x="7327900" y="1520825"/>
          <p14:tracePt t="1749" x="7327900" y="1504950"/>
          <p14:tracePt t="1752" x="7327900" y="1497013"/>
          <p14:tracePt t="1755" x="7335838" y="1481138"/>
          <p14:tracePt t="1757" x="7335838" y="1473200"/>
          <p14:tracePt t="1759" x="7335838" y="1463675"/>
          <p14:tracePt t="1761" x="7335838" y="1455738"/>
          <p14:tracePt t="1765" x="7335838" y="1439863"/>
          <p14:tracePt t="1769" x="7335838" y="1431925"/>
          <p14:tracePt t="1771" x="7335838" y="1416050"/>
          <p14:tracePt t="1775" x="7335838" y="1408113"/>
          <p14:tracePt t="1778" x="7335838" y="1390650"/>
          <p14:tracePt t="1779" x="7335838" y="1382713"/>
          <p14:tracePt t="1782" x="7335838" y="1374775"/>
          <p14:tracePt t="1783" x="7335838" y="1366838"/>
          <p14:tracePt t="1785" x="7335838" y="1358900"/>
          <p14:tracePt t="1787" x="7335838" y="1350963"/>
          <p14:tracePt t="1789" x="7335838" y="1343025"/>
          <p14:tracePt t="1793" x="7335838" y="1325563"/>
          <p14:tracePt t="1795" x="7335838" y="1317625"/>
          <p14:tracePt t="1801" x="7335838" y="1301750"/>
          <p14:tracePt t="1803" x="7335838" y="1293813"/>
          <p14:tracePt t="1805" x="7335838" y="1285875"/>
          <p14:tracePt t="1809" x="7335838" y="1277938"/>
          <p14:tracePt t="1811" x="7335838" y="1268413"/>
          <p14:tracePt t="1813" x="7335838" y="1260475"/>
          <p14:tracePt t="1816" x="7327900" y="1252538"/>
          <p14:tracePt t="1817" x="7319963" y="1252538"/>
          <p14:tracePt t="1819" x="7319963" y="1244600"/>
          <p14:tracePt t="1821" x="7319963" y="1236663"/>
          <p14:tracePt t="1824" x="7312025" y="1236663"/>
          <p14:tracePt t="1826" x="7312025" y="1228725"/>
          <p14:tracePt t="1828" x="7304088" y="1228725"/>
          <p14:tracePt t="1829" x="7304088" y="1220788"/>
          <p14:tracePt t="1831" x="7296150" y="1220788"/>
          <p14:tracePt t="1833" x="7288213" y="1203325"/>
          <p14:tracePt t="1837" x="7278688" y="1195388"/>
          <p14:tracePt t="1839" x="7278688" y="1187450"/>
          <p14:tracePt t="1841" x="7270750" y="1179513"/>
          <p14:tracePt t="1844" x="7262813" y="1179513"/>
          <p14:tracePt t="1845" x="7246938" y="1163638"/>
          <p14:tracePt t="1847" x="7239000" y="1155700"/>
          <p14:tracePt t="1849" x="7231063" y="1147763"/>
          <p14:tracePt t="1852" x="7213600" y="1138238"/>
          <p14:tracePt t="1854" x="7205663" y="1122363"/>
          <p14:tracePt t="1856" x="7189788" y="1122363"/>
          <p14:tracePt t="1857" x="7181850" y="1106488"/>
          <p14:tracePt t="1859" x="7165975" y="1106488"/>
          <p14:tracePt t="1861" x="7148513" y="1090613"/>
          <p14:tracePt t="1863" x="7132638" y="1082675"/>
          <p14:tracePt t="1865" x="7116763" y="1073150"/>
          <p14:tracePt t="1867" x="7100888" y="1057275"/>
          <p14:tracePt t="1869" x="7083425" y="1049338"/>
          <p14:tracePt t="1871" x="7067550" y="1041400"/>
          <p14:tracePt t="1873" x="7051675" y="1033463"/>
          <p14:tracePt t="1876" x="7035800" y="1025525"/>
          <p14:tracePt t="1878" x="7010400" y="1017588"/>
          <p14:tracePt t="1879" x="6994525" y="1008063"/>
          <p14:tracePt t="1881" x="6978650" y="992188"/>
          <p14:tracePt t="1883" x="6962775" y="984250"/>
          <p14:tracePt t="1885" x="6937375" y="976313"/>
          <p14:tracePt t="1887" x="6921500" y="968375"/>
          <p14:tracePt t="1890" x="6905625" y="960438"/>
          <p14:tracePt t="1891" x="6889750" y="952500"/>
          <p14:tracePt t="1893" x="6864350" y="942975"/>
          <p14:tracePt t="1895" x="6840538" y="935038"/>
          <p14:tracePt t="1898" x="6824663" y="919163"/>
          <p14:tracePt t="1899" x="6799263" y="919163"/>
          <p14:tracePt t="1902" x="6783388" y="903288"/>
          <p14:tracePt t="1904" x="6759575" y="887413"/>
          <p14:tracePt t="1905" x="6734175" y="887413"/>
          <p14:tracePt t="1907" x="6718300" y="877888"/>
          <p14:tracePt t="1910" x="6702425" y="869950"/>
          <p14:tracePt t="1911" x="6684963" y="869950"/>
          <p14:tracePt t="1914" x="6661150" y="854075"/>
          <p14:tracePt t="1916" x="6645275" y="846138"/>
          <p14:tracePt t="1918" x="6611938" y="838200"/>
          <p14:tracePt t="1920" x="6596063" y="838200"/>
          <p14:tracePt t="1921" x="6572250" y="830263"/>
          <p14:tracePt t="1923" x="6546850" y="822325"/>
          <p14:tracePt t="1925" x="6530975" y="812800"/>
          <p14:tracePt t="1927" x="6507163" y="812800"/>
          <p14:tracePt t="1930" x="6489700" y="804863"/>
          <p14:tracePt t="1932" x="6457950" y="788988"/>
          <p14:tracePt t="1933" x="6434138" y="788988"/>
          <p14:tracePt t="1935" x="6408738" y="781050"/>
          <p14:tracePt t="1938" x="6384925" y="773113"/>
          <p14:tracePt t="1940" x="6361113" y="765175"/>
          <p14:tracePt t="1941" x="6335713" y="757238"/>
          <p14:tracePt t="1943" x="6311900" y="757238"/>
          <p14:tracePt t="1946" x="6286500" y="747713"/>
          <p14:tracePt t="1947" x="6246813" y="739775"/>
          <p14:tracePt t="1950" x="6213475" y="731838"/>
          <p14:tracePt t="1952" x="6189663" y="723900"/>
          <p14:tracePt t="1953" x="6156325" y="723900"/>
          <p14:tracePt t="1955" x="6116638" y="715963"/>
          <p14:tracePt t="1957" x="6083300" y="708025"/>
          <p14:tracePt t="1959" x="6051550" y="700088"/>
          <p14:tracePt t="1961" x="6010275" y="692150"/>
          <p14:tracePt t="1964" x="5978525" y="682625"/>
          <p14:tracePt t="1965" x="5945188" y="674688"/>
          <p14:tracePt t="1967" x="5895975" y="666750"/>
          <p14:tracePt t="1969" x="5864225" y="666750"/>
          <p14:tracePt t="1971" x="5830888" y="666750"/>
          <p14:tracePt t="1974" x="5783263" y="658813"/>
          <p14:tracePt t="1975" x="5749925" y="650875"/>
          <p14:tracePt t="1977" x="5718175" y="650875"/>
          <p14:tracePt t="1979" x="5676900" y="642938"/>
          <p14:tracePt t="1982" x="5645150" y="642938"/>
          <p14:tracePt t="1983" x="5611813" y="635000"/>
          <p14:tracePt t="1987" x="5580063" y="635000"/>
          <p14:tracePt t="1987" x="5538788" y="627063"/>
          <p14:tracePt t="1989" x="5497513" y="627063"/>
          <p14:tracePt t="1991" x="5457825" y="617538"/>
          <p14:tracePt t="1993" x="5424488" y="617538"/>
          <p14:tracePt t="1995" x="5392738" y="617538"/>
          <p14:tracePt t="1997" x="5359400" y="609600"/>
          <p14:tracePt t="2000" x="5327650" y="609600"/>
          <p14:tracePt t="2002" x="5294313" y="609600"/>
          <p14:tracePt t="2003" x="5254625" y="609600"/>
          <p14:tracePt t="2005" x="5221288" y="609600"/>
          <p14:tracePt t="2007" x="5189538" y="609600"/>
          <p14:tracePt t="2009" x="5156200" y="609600"/>
          <p14:tracePt t="2012" x="5124450" y="601663"/>
          <p14:tracePt t="2014" x="5083175" y="601663"/>
          <p14:tracePt t="2015" x="5051425" y="601663"/>
          <p14:tracePt t="2018" x="5018088" y="601663"/>
          <p14:tracePt t="2019" x="4986338" y="601663"/>
          <p14:tracePt t="2021" x="4953000" y="601663"/>
          <p14:tracePt t="2023" x="4921250" y="601663"/>
          <p14:tracePt t="2025" x="4887913" y="601663"/>
          <p14:tracePt t="2027" x="4848225" y="593725"/>
          <p14:tracePt t="2030" x="4814888" y="593725"/>
          <p14:tracePt t="2031" x="4773613" y="593725"/>
          <p14:tracePt t="2034" x="4741863" y="593725"/>
          <p14:tracePt t="2035" x="4708525" y="593725"/>
          <p14:tracePt t="2037" x="4668838" y="593725"/>
          <p14:tracePt t="2039" x="4635500" y="593725"/>
          <p14:tracePt t="2041" x="4595813" y="593725"/>
          <p14:tracePt t="2043" x="4562475" y="585788"/>
          <p14:tracePt t="2045" x="4522788" y="585788"/>
          <p14:tracePt t="2048" x="4481513" y="585788"/>
          <p14:tracePt t="2049" x="4449763" y="585788"/>
          <p14:tracePt t="2051" x="4400550" y="585788"/>
          <p14:tracePt t="2054" x="4367213" y="585788"/>
          <p14:tracePt t="2055" x="4327525" y="585788"/>
          <p14:tracePt t="2058" x="4294188" y="585788"/>
          <p14:tracePt t="2060" x="4244975" y="585788"/>
          <p14:tracePt t="2061" x="4205288" y="585788"/>
          <p14:tracePt t="2064" x="4156075" y="577850"/>
          <p14:tracePt t="2065" x="4124325" y="577850"/>
          <p14:tracePt t="2068" x="4083050" y="577850"/>
          <p14:tracePt t="2070" x="4033838" y="569913"/>
          <p14:tracePt t="2071" x="3994150" y="569913"/>
          <p14:tracePt t="2073" x="3944938" y="569913"/>
          <p14:tracePt t="2075" x="3911600" y="569913"/>
          <p14:tracePt t="2077" x="3871913" y="569913"/>
          <p14:tracePt t="2080" x="3822700" y="569913"/>
          <p14:tracePt t="2081" x="3781425" y="561975"/>
          <p14:tracePt t="2084" x="3733800" y="561975"/>
          <p14:tracePt t="2085" x="3700463" y="561975"/>
          <p14:tracePt t="2087" x="3660775" y="561975"/>
          <p14:tracePt t="2089" x="3627438" y="561975"/>
          <p14:tracePt t="2091" x="3595688" y="561975"/>
          <p14:tracePt t="2093" x="3554413" y="561975"/>
          <p14:tracePt t="2096" x="3513138" y="561975"/>
          <p14:tracePt t="2097" x="3481388" y="561975"/>
          <p14:tracePt t="2099" x="3448050" y="561975"/>
          <p14:tracePt t="2101" x="3416300" y="561975"/>
          <p14:tracePt t="2104" x="3375025" y="561975"/>
          <p14:tracePt t="2105" x="3343275" y="561975"/>
          <p14:tracePt t="2107" x="3309938" y="561975"/>
          <p14:tracePt t="2110" x="3278188" y="561975"/>
          <p14:tracePt t="2112" x="3244850" y="561975"/>
          <p14:tracePt t="2113" x="3213100" y="561975"/>
          <p14:tracePt t="2115" x="3187700" y="561975"/>
          <p14:tracePt t="2117" x="3155950" y="561975"/>
          <p14:tracePt t="2119" x="3132138" y="561975"/>
          <p14:tracePt t="2121" x="3098800" y="561975"/>
          <p14:tracePt t="2123" x="3074988" y="561975"/>
          <p14:tracePt t="2126" x="3041650" y="561975"/>
          <p14:tracePt t="2128" x="3017838" y="561975"/>
          <p14:tracePt t="2129" x="2992438" y="561975"/>
          <p14:tracePt t="2131" x="2968625" y="561975"/>
          <p14:tracePt t="2133" x="2936875" y="569913"/>
          <p14:tracePt t="2135" x="2903538" y="577850"/>
          <p14:tracePt t="2137" x="2871788" y="577850"/>
          <p14:tracePt t="2139" x="2838450" y="577850"/>
          <p14:tracePt t="2142" x="2814638" y="577850"/>
          <p14:tracePt t="2144" x="2789238" y="585788"/>
          <p14:tracePt t="2146" x="2765425" y="585788"/>
          <p14:tracePt t="2148" x="2732088" y="593725"/>
          <p14:tracePt t="2149" x="2708275" y="593725"/>
          <p14:tracePt t="2151" x="2676525" y="601663"/>
          <p14:tracePt t="2153" x="2651125" y="601663"/>
          <p14:tracePt t="2156" x="2627313" y="609600"/>
          <p14:tracePt t="2157" x="2593975" y="609600"/>
          <p14:tracePt t="2159" x="2562225" y="609600"/>
          <p14:tracePt t="2161" x="2528888" y="617538"/>
          <p14:tracePt t="2163" x="2505075" y="617538"/>
          <p14:tracePt t="2165" x="2481263" y="617538"/>
          <p14:tracePt t="2167" x="2447925" y="627063"/>
          <p14:tracePt t="2169" x="2416175" y="627063"/>
          <p14:tracePt t="2171" x="2390775" y="627063"/>
          <p14:tracePt t="2174" x="2366963" y="635000"/>
          <p14:tracePt t="2175" x="2343150" y="635000"/>
          <p14:tracePt t="2177" x="2317750" y="635000"/>
          <p14:tracePt t="2179" x="2293938" y="635000"/>
          <p14:tracePt t="2181" x="2268538" y="635000"/>
          <p14:tracePt t="2183" x="2244725" y="635000"/>
          <p14:tracePt t="2185" x="2220913" y="642938"/>
          <p14:tracePt t="2188" x="2203450" y="642938"/>
          <p14:tracePt t="2189" x="2179638" y="642938"/>
          <p14:tracePt t="2191" x="2163763" y="642938"/>
          <p14:tracePt t="2193" x="2138363" y="642938"/>
          <p14:tracePt t="2195" x="2114550" y="642938"/>
          <p14:tracePt t="2197" x="2090738" y="642938"/>
          <p14:tracePt t="2199" x="2073275" y="642938"/>
          <p14:tracePt t="2201" x="2049463" y="642938"/>
          <p14:tracePt t="2204" x="2033588" y="642938"/>
          <p14:tracePt t="2205" x="2017713" y="642938"/>
          <p14:tracePt t="2207" x="2000250" y="642938"/>
          <p14:tracePt t="2209" x="1976438" y="642938"/>
          <p14:tracePt t="2211" x="1960563" y="642938"/>
          <p14:tracePt t="2213" x="1943100" y="642938"/>
          <p14:tracePt t="2216" x="1919288" y="642938"/>
          <p14:tracePt t="2218" x="1903413" y="642938"/>
          <p14:tracePt t="2219" x="1879600" y="642938"/>
          <p14:tracePt t="2222" x="1854200" y="642938"/>
          <p14:tracePt t="2223" x="1838325" y="642938"/>
          <p14:tracePt t="2225" x="1814513" y="642938"/>
          <p14:tracePt t="2227" x="1789113" y="642938"/>
          <p14:tracePt t="2229" x="1773238" y="642938"/>
          <p14:tracePt t="2232" x="1757363" y="642938"/>
          <p14:tracePt t="2233" x="1731963" y="642938"/>
          <p14:tracePt t="2235" x="1716088" y="642938"/>
          <p14:tracePt t="2237" x="1700213" y="642938"/>
          <p14:tracePt t="2239" x="1674813" y="642938"/>
          <p14:tracePt t="2241" x="1658938" y="642938"/>
          <p14:tracePt t="2243" x="1635125" y="635000"/>
          <p14:tracePt t="2246" x="1619250" y="635000"/>
          <p14:tracePt t="2247" x="1601788" y="635000"/>
          <p14:tracePt t="2250" x="1577975" y="635000"/>
          <p14:tracePt t="2251" x="1562100" y="635000"/>
          <p14:tracePt t="2254" x="1544638" y="635000"/>
          <p14:tracePt t="2255" x="1528763" y="635000"/>
          <p14:tracePt t="2258" x="1512888" y="635000"/>
          <p14:tracePt t="2259" x="1489075" y="635000"/>
          <p14:tracePt t="2261" x="1479550" y="635000"/>
          <p14:tracePt t="2263" x="1463675" y="635000"/>
          <p14:tracePt t="2265" x="1455738" y="635000"/>
          <p14:tracePt t="2268" x="1439863" y="635000"/>
          <p14:tracePt t="2270" x="1431925" y="635000"/>
          <p14:tracePt t="2271" x="1423988" y="635000"/>
          <p14:tracePt t="2273" x="1414463" y="635000"/>
          <p14:tracePt t="2275" x="1398588" y="635000"/>
          <p14:tracePt t="2277" x="1390650" y="635000"/>
          <p14:tracePt t="2279" x="1382713" y="635000"/>
          <p14:tracePt t="2281" x="1374775" y="635000"/>
          <p14:tracePt t="2285" x="1358900" y="635000"/>
          <p14:tracePt t="2287" x="1349375" y="635000"/>
          <p14:tracePt t="2289" x="1341438" y="635000"/>
          <p14:tracePt t="2291" x="1333500" y="635000"/>
          <p14:tracePt t="2294" x="1325563" y="642938"/>
          <p14:tracePt t="2295" x="1317625" y="650875"/>
          <p14:tracePt t="2297" x="1309688" y="650875"/>
          <p14:tracePt t="2301" x="1293813" y="650875"/>
          <p14:tracePt t="2303" x="1284288" y="650875"/>
          <p14:tracePt t="2305" x="1276350" y="650875"/>
          <p14:tracePt t="2308" x="1268413" y="650875"/>
          <p14:tracePt t="2310" x="1252538" y="650875"/>
          <p14:tracePt t="2311" x="1244600" y="658813"/>
          <p14:tracePt t="2314" x="1236663" y="658813"/>
          <p14:tracePt t="2315" x="1228725" y="666750"/>
          <p14:tracePt t="2317" x="1220788" y="674688"/>
          <p14:tracePt t="2319" x="1203325" y="674688"/>
          <p14:tracePt t="2322" x="1195388" y="674688"/>
          <p14:tracePt t="2324" x="1187450" y="682625"/>
          <p14:tracePt t="2325" x="1171575" y="692150"/>
          <p14:tracePt t="2327" x="1163638" y="692150"/>
          <p14:tracePt t="2329" x="1155700" y="692150"/>
          <p14:tracePt t="2331" x="1138238" y="700088"/>
          <p14:tracePt t="2333" x="1130300" y="708025"/>
          <p14:tracePt t="2335" x="1122363" y="708025"/>
          <p14:tracePt t="2337" x="1106488" y="715963"/>
          <p14:tracePt t="2340" x="1098550" y="723900"/>
          <p14:tracePt t="2341" x="1090613" y="723900"/>
          <p14:tracePt t="2343" x="1065213" y="731838"/>
          <p14:tracePt t="2345" x="1057275" y="739775"/>
          <p14:tracePt t="2348" x="1041400" y="747713"/>
          <p14:tracePt t="2349" x="1025525" y="747713"/>
          <p14:tracePt t="2351" x="1008063" y="757238"/>
          <p14:tracePt t="2353" x="1000125" y="765175"/>
          <p14:tracePt t="2356" x="984250" y="765175"/>
          <p14:tracePt t="2358" x="968375" y="773113"/>
          <p14:tracePt t="2359" x="960438" y="781050"/>
          <p14:tracePt t="2361" x="950913" y="788988"/>
          <p14:tracePt t="2363" x="935038" y="788988"/>
          <p14:tracePt t="2365" x="927100" y="796925"/>
          <p14:tracePt t="2367" x="911225" y="804863"/>
          <p14:tracePt t="2371" x="903288" y="804863"/>
          <p14:tracePt t="2374" x="895350" y="804863"/>
          <p14:tracePt t="2376" x="885825" y="812800"/>
          <p14:tracePt t="2379" x="877888" y="812800"/>
          <p14:tracePt t="2384" x="877888" y="822325"/>
          <p14:tracePt t="2389" x="869950" y="822325"/>
          <p14:tracePt t="2429" x="862013" y="830263"/>
          <p14:tracePt t="2435" x="862013" y="838200"/>
          <p14:tracePt t="2448" x="862013" y="846138"/>
          <p14:tracePt t="2453" x="862013" y="854075"/>
          <p14:tracePt t="2461" x="862013" y="862013"/>
          <p14:tracePt t="2465" x="862013" y="869950"/>
          <p14:tracePt t="2467" x="869950" y="877888"/>
          <p14:tracePt t="2472" x="869950" y="887413"/>
          <p14:tracePt t="2474" x="877888" y="887413"/>
          <p14:tracePt t="2478" x="877888" y="895350"/>
          <p14:tracePt t="2480" x="877888" y="903288"/>
          <p14:tracePt t="2483" x="885825" y="911225"/>
          <p14:tracePt t="2485" x="895350" y="911225"/>
          <p14:tracePt t="2487" x="895350" y="919163"/>
          <p14:tracePt t="2491" x="895350" y="927100"/>
          <p14:tracePt t="2493" x="895350" y="935038"/>
          <p14:tracePt t="2495" x="903288" y="935038"/>
          <p14:tracePt t="2499" x="903288" y="942975"/>
          <p14:tracePt t="2503" x="911225" y="942975"/>
          <p14:tracePt t="2505" x="911225" y="952500"/>
          <p14:tracePt t="2509" x="911225" y="960438"/>
          <p14:tracePt t="2512" x="919163" y="968375"/>
          <p14:tracePt t="2514" x="927100" y="968375"/>
          <p14:tracePt t="2515" x="927100" y="976313"/>
          <p14:tracePt t="2518" x="935038" y="976313"/>
          <p14:tracePt t="2519" x="935038" y="984250"/>
          <p14:tracePt t="2526" x="942975" y="984250"/>
          <p14:tracePt t="2527" x="942975" y="992188"/>
          <p14:tracePt t="2529" x="942975" y="1000125"/>
          <p14:tracePt t="2533" x="950913" y="1008063"/>
          <p14:tracePt t="2535" x="960438" y="1008063"/>
          <p14:tracePt t="2539" x="968375" y="1008063"/>
          <p14:tracePt t="2543" x="968375" y="1017588"/>
          <p14:tracePt t="2547" x="976313" y="1017588"/>
          <p14:tracePt t="2551" x="984250" y="1025525"/>
          <p14:tracePt t="2557" x="992188" y="1033463"/>
          <p14:tracePt t="2562" x="992188" y="1041400"/>
          <p14:tracePt t="2563" x="1000125" y="1041400"/>
          <p14:tracePt t="2567" x="1008063" y="1041400"/>
          <p14:tracePt t="2573" x="1016000" y="1049338"/>
          <p14:tracePt t="2577" x="1025525" y="1049338"/>
          <p14:tracePt t="2581" x="1025525" y="1057275"/>
          <p14:tracePt t="2592" x="1033463" y="1057275"/>
          <p14:tracePt t="2602" x="1041400" y="1065213"/>
          <p14:tracePt t="2605" x="1041400" y="1073150"/>
          <p14:tracePt t="2611" x="1049338" y="1082675"/>
          <p14:tracePt t="2613" x="1057275" y="1082675"/>
          <p14:tracePt t="2616" x="1057275" y="1090613"/>
          <p14:tracePt t="2619" x="1065213" y="1090613"/>
          <p14:tracePt t="2623" x="1065213" y="1098550"/>
          <p14:tracePt t="2625" x="1073150" y="1106488"/>
          <p14:tracePt t="2629" x="1081088" y="1114425"/>
          <p14:tracePt t="2631" x="1090613" y="1122363"/>
          <p14:tracePt t="2634" x="1090613" y="1130300"/>
          <p14:tracePt t="2635" x="1098550" y="1138238"/>
          <p14:tracePt t="2637" x="1098550" y="1147763"/>
          <p14:tracePt t="2640" x="1106488" y="1155700"/>
          <p14:tracePt t="2641" x="1114425" y="1171575"/>
          <p14:tracePt t="2643" x="1114425" y="1179513"/>
          <p14:tracePt t="2645" x="1122363" y="1195388"/>
          <p14:tracePt t="2648" x="1130300" y="1203325"/>
          <p14:tracePt t="2649" x="1138238" y="1212850"/>
          <p14:tracePt t="2651" x="1146175" y="1236663"/>
          <p14:tracePt t="2653" x="1155700" y="1244600"/>
          <p14:tracePt t="2655" x="1155700" y="1252538"/>
          <p14:tracePt t="2658" x="1163638" y="1268413"/>
          <p14:tracePt t="2659" x="1171575" y="1293813"/>
          <p14:tracePt t="2661" x="1171575" y="1301750"/>
          <p14:tracePt t="2663" x="1179513" y="1317625"/>
          <p14:tracePt t="2665" x="1187450" y="1333500"/>
          <p14:tracePt t="2667" x="1195388" y="1350963"/>
          <p14:tracePt t="2670" x="1195388" y="1358900"/>
          <p14:tracePt t="2671" x="1203325" y="1374775"/>
          <p14:tracePt t="2673" x="1211263" y="1390650"/>
          <p14:tracePt t="2675" x="1211263" y="1408113"/>
          <p14:tracePt t="2677" x="1220788" y="1416050"/>
          <p14:tracePt t="2680" x="1228725" y="1431925"/>
          <p14:tracePt t="2681" x="1228725" y="1439863"/>
          <p14:tracePt t="2684" x="1236663" y="1447800"/>
          <p14:tracePt t="2686" x="1236663" y="1463675"/>
          <p14:tracePt t="2687" x="1244600" y="1463675"/>
          <p14:tracePt t="2689" x="1244600" y="1473200"/>
          <p14:tracePt t="2691" x="1244600" y="1481138"/>
          <p14:tracePt t="2693" x="1252538" y="1489075"/>
          <p14:tracePt t="2699" x="1252538" y="1497013"/>
          <p14:tracePt t="2703" x="1260475" y="1497013"/>
          <p14:tracePt t="2705" x="1260475" y="1504950"/>
          <p14:tracePt t="2858" x="1268413" y="1512888"/>
          <p14:tracePt t="2865" x="1276350" y="1520825"/>
          <p14:tracePt t="2872" x="1284288" y="1528763"/>
          <p14:tracePt t="2874" x="1293813" y="1538288"/>
          <p14:tracePt t="2876" x="1301750" y="1538288"/>
          <p14:tracePt t="2878" x="1309688" y="1546225"/>
          <p14:tracePt t="2879" x="1309688" y="1554163"/>
          <p14:tracePt t="2882" x="1317625" y="1554163"/>
          <p14:tracePt t="2884" x="1325563" y="1562100"/>
          <p14:tracePt t="2887" x="1341438" y="1577975"/>
          <p14:tracePt t="2888" x="1349375" y="1585913"/>
          <p14:tracePt t="2890" x="1358900" y="1585913"/>
          <p14:tracePt t="2892" x="1366838" y="1593850"/>
          <p14:tracePt t="2894" x="1374775" y="1611313"/>
          <p14:tracePt t="2896" x="1390650" y="1619250"/>
          <p14:tracePt t="2899" x="1406525" y="1627188"/>
          <p14:tracePt t="2902" x="1414463" y="1627188"/>
          <p14:tracePt t="2903" x="1423988" y="1643063"/>
          <p14:tracePt t="2905" x="1423988" y="1651000"/>
          <p14:tracePt t="2908" x="1439863" y="1658938"/>
          <p14:tracePt t="2911" x="1447800" y="1668463"/>
          <p14:tracePt t="2914" x="1455738" y="1676400"/>
          <p14:tracePt t="2915" x="1463675" y="1676400"/>
          <p14:tracePt t="2917" x="1463675" y="1684338"/>
          <p14:tracePt t="2919" x="1471613" y="1684338"/>
          <p14:tracePt t="2921" x="1471613" y="1692275"/>
          <p14:tracePt t="2923" x="1479550" y="1692275"/>
          <p14:tracePt t="2925" x="1479550" y="1700213"/>
          <p14:tracePt t="2927" x="1489075" y="1708150"/>
          <p14:tracePt t="2930" x="1497013" y="1708150"/>
          <p14:tracePt t="2933" x="1504950" y="1716088"/>
          <p14:tracePt t="2939" x="1512888" y="1724025"/>
          <p14:tracePt t="2942" x="1520825" y="1724025"/>
          <p14:tracePt t="2954" x="1520825" y="1733550"/>
          <p14:tracePt t="2960" x="1520825" y="1741488"/>
          <p14:tracePt t="2967" x="1528763" y="1741488"/>
          <p14:tracePt t="2976" x="1536700" y="1741488"/>
          <p14:tracePt t="2981" x="1544638" y="1741488"/>
          <p14:tracePt t="2987" x="1554163" y="1741488"/>
          <p14:tracePt t="2990" x="1554163" y="1749425"/>
          <p14:tracePt t="2995" x="1562100" y="1749425"/>
          <p14:tracePt t="3001" x="1570038" y="1749425"/>
          <p14:tracePt t="3003" x="1570038" y="1757363"/>
          <p14:tracePt t="3005" x="1577975" y="1757363"/>
          <p14:tracePt t="3009" x="1585913" y="1757363"/>
          <p14:tracePt t="3016" x="1593850" y="1757363"/>
          <p14:tracePt t="3019" x="1593850" y="1765300"/>
          <p14:tracePt t="3023" x="1601788" y="1765300"/>
          <p14:tracePt t="3029" x="1609725" y="1765300"/>
          <p14:tracePt t="3394" x="1601788" y="1765300"/>
          <p14:tracePt t="3401" x="1593850" y="1765300"/>
          <p14:tracePt t="3404" x="1585913" y="1765300"/>
          <p14:tracePt t="3406" x="1577975" y="1765300"/>
          <p14:tracePt t="3411" x="1570038" y="1765300"/>
          <p14:tracePt t="3413" x="1554163" y="1765300"/>
          <p14:tracePt t="3416" x="1544638" y="1765300"/>
          <p14:tracePt t="3418" x="1536700" y="1765300"/>
          <p14:tracePt t="3419" x="1528763" y="1765300"/>
          <p14:tracePt t="3421" x="1512888" y="1765300"/>
          <p14:tracePt t="3424" x="1504950" y="1765300"/>
          <p14:tracePt t="3426" x="1497013" y="1765300"/>
          <p14:tracePt t="3427" x="1479550" y="1765300"/>
          <p14:tracePt t="3429" x="1471613" y="1765300"/>
          <p14:tracePt t="3431" x="1463675" y="1765300"/>
          <p14:tracePt t="3434" x="1455738" y="1765300"/>
          <p14:tracePt t="3437" x="1447800" y="1765300"/>
          <p14:tracePt t="3440" x="1431925" y="1765300"/>
          <p14:tracePt t="3508" x="1423988" y="1765300"/>
          <p14:tracePt t="3526" x="1414463" y="1765300"/>
          <p14:tracePt t="3529" x="1406525" y="1765300"/>
          <p14:tracePt t="3536" x="1398588" y="1765300"/>
          <p14:tracePt t="3546" x="1390650" y="1765300"/>
          <p14:tracePt t="3558" x="1382713" y="1765300"/>
          <p14:tracePt t="3561" x="1374775" y="1765300"/>
          <p14:tracePt t="3574" x="1366838" y="1765300"/>
          <p14:tracePt t="3577" x="1366838" y="1757363"/>
          <p14:tracePt t="3591" x="1358900" y="1757363"/>
          <p14:tracePt t="3618" x="1349375" y="1757363"/>
          <p14:tracePt t="3625" x="1341438" y="1757363"/>
          <p14:tracePt t="3633" x="1333500" y="1757363"/>
          <p14:tracePt t="3637" x="1325563" y="1757363"/>
          <p14:tracePt t="3643" x="1317625" y="1757363"/>
          <p14:tracePt t="3646" x="1309688" y="1757363"/>
          <p14:tracePt t="3649" x="1301750" y="1757363"/>
          <p14:tracePt t="3653" x="1293813" y="1757363"/>
          <p14:tracePt t="3657" x="1284288" y="1757363"/>
          <p14:tracePt t="3660" x="1276350" y="1757363"/>
          <p14:tracePt t="3664" x="1268413" y="1757363"/>
          <p14:tracePt t="3668" x="1260475" y="1757363"/>
          <p14:tracePt t="3671" x="1244600" y="1757363"/>
          <p14:tracePt t="3675" x="1236663" y="1757363"/>
          <p14:tracePt t="3679" x="1228725" y="1757363"/>
          <p14:tracePt t="3683" x="1211263" y="1757363"/>
          <p14:tracePt t="3687" x="1203325" y="1757363"/>
          <p14:tracePt t="3694" x="1195388" y="1757363"/>
          <p14:tracePt t="3697" x="1179513" y="1757363"/>
          <p14:tracePt t="3703" x="1171575" y="1757363"/>
          <p14:tracePt t="3711" x="1163638" y="1757363"/>
          <p14:tracePt t="3719" x="1155700" y="1757363"/>
          <p14:tracePt t="3723" x="1146175" y="1757363"/>
          <p14:tracePt t="3807" x="1155700" y="1757363"/>
          <p14:tracePt t="3810" x="1163638" y="1757363"/>
          <p14:tracePt t="3813" x="1171575" y="1757363"/>
          <p14:tracePt t="3815" x="1187450" y="1757363"/>
          <p14:tracePt t="3818" x="1195388" y="1757363"/>
          <p14:tracePt t="3819" x="1211263" y="1757363"/>
          <p14:tracePt t="3821" x="1228725" y="1757363"/>
          <p14:tracePt t="3824" x="1244600" y="1757363"/>
          <p14:tracePt t="3825" x="1268413" y="1765300"/>
          <p14:tracePt t="3828" x="1293813" y="1765300"/>
          <p14:tracePt t="3829" x="1325563" y="1765300"/>
          <p14:tracePt t="3832" x="1358900" y="1765300"/>
          <p14:tracePt t="3833" x="1390650" y="1773238"/>
          <p14:tracePt t="3835" x="1423988" y="1773238"/>
          <p14:tracePt t="3837" x="1471613" y="1781175"/>
          <p14:tracePt t="3840" x="1528763" y="1789113"/>
          <p14:tracePt t="3842" x="1570038" y="1789113"/>
          <p14:tracePt t="3843" x="1627188" y="1789113"/>
          <p14:tracePt t="3845" x="1666875" y="1789113"/>
          <p14:tracePt t="3847" x="1724025" y="1789113"/>
          <p14:tracePt t="3849" x="1765300" y="1789113"/>
          <p14:tracePt t="3851" x="1814513" y="1789113"/>
          <p14:tracePt t="3853" x="1862138" y="1789113"/>
          <p14:tracePt t="3856" x="1911350" y="1789113"/>
          <p14:tracePt t="3857" x="1952625" y="1789113"/>
          <p14:tracePt t="3859" x="2000250" y="1789113"/>
          <p14:tracePt t="3861" x="2041525" y="1798638"/>
          <p14:tracePt t="3863" x="2073275" y="1798638"/>
          <p14:tracePt t="3865" x="2122488" y="1798638"/>
          <p14:tracePt t="3867" x="2155825" y="1798638"/>
          <p14:tracePt t="3869" x="2187575" y="1798638"/>
          <p14:tracePt t="3871" x="2220913" y="1798638"/>
          <p14:tracePt t="3873" x="2268538" y="1798638"/>
          <p14:tracePt t="3875" x="2301875" y="1798638"/>
          <p14:tracePt t="3878" x="2333625" y="1798638"/>
          <p14:tracePt t="3879" x="2366963" y="1798638"/>
          <p14:tracePt t="3881" x="2416175" y="1798638"/>
          <p14:tracePt t="3883" x="2447925" y="1798638"/>
          <p14:tracePt t="3885" x="2489200" y="1798638"/>
          <p14:tracePt t="3887" x="2520950" y="1798638"/>
          <p14:tracePt t="3889" x="2570163" y="1798638"/>
          <p14:tracePt t="3891" x="2601913" y="1798638"/>
          <p14:tracePt t="3894" x="2643188" y="1798638"/>
          <p14:tracePt t="3895" x="2676525" y="1798638"/>
          <p14:tracePt t="3897" x="2724150" y="1789113"/>
          <p14:tracePt t="3899" x="2773363" y="1789113"/>
          <p14:tracePt t="3901" x="2806700" y="1789113"/>
          <p14:tracePt t="3904" x="2846388" y="1781175"/>
          <p14:tracePt t="3905" x="2879725" y="1781175"/>
          <p14:tracePt t="3907" x="2927350" y="1781175"/>
          <p14:tracePt t="3909" x="2960688" y="1781175"/>
          <p14:tracePt t="3911" x="2992438" y="1781175"/>
          <p14:tracePt t="3913" x="3033713" y="1781175"/>
          <p14:tracePt t="3915" x="3074988" y="1781175"/>
          <p14:tracePt t="3917" x="3106738" y="1781175"/>
          <p14:tracePt t="3919" x="3140075" y="1773238"/>
          <p14:tracePt t="3921" x="3163888" y="1773238"/>
          <p14:tracePt t="3923" x="3197225" y="1765300"/>
          <p14:tracePt t="3925" x="3236913" y="1765300"/>
          <p14:tracePt t="3928" x="3270250" y="1757363"/>
          <p14:tracePt t="3929" x="3294063" y="1757363"/>
          <p14:tracePt t="3931" x="3325813" y="1757363"/>
          <p14:tracePt t="3933" x="3359150" y="1749425"/>
          <p14:tracePt t="3936" x="3382963" y="1749425"/>
          <p14:tracePt t="3938" x="3416300" y="1741488"/>
          <p14:tracePt t="3940" x="3440113" y="1741488"/>
          <p14:tracePt t="3941" x="3473450" y="1741488"/>
          <p14:tracePt t="3943" x="3497263" y="1741488"/>
          <p14:tracePt t="3946" x="3530600" y="1741488"/>
          <p14:tracePt t="3948" x="3554413" y="1741488"/>
          <p14:tracePt t="3951" x="3586163" y="1741488"/>
          <p14:tracePt t="3951" x="3611563" y="1741488"/>
          <p14:tracePt t="3953" x="3643313" y="1733550"/>
          <p14:tracePt t="3956" x="3684588" y="1733550"/>
          <p14:tracePt t="3958" x="3716338" y="1733550"/>
          <p14:tracePt t="3959" x="3749675" y="1733550"/>
          <p14:tracePt t="3961" x="3781425" y="1733550"/>
          <p14:tracePt t="3963" x="3814763" y="1733550"/>
          <p14:tracePt t="3965" x="3838575" y="1733550"/>
          <p14:tracePt t="3967" x="3871913" y="1733550"/>
          <p14:tracePt t="3970" x="3903663" y="1733550"/>
          <p14:tracePt t="3971" x="3937000" y="1733550"/>
          <p14:tracePt t="3973" x="3976688" y="1733550"/>
          <p14:tracePt t="3976" x="4010025" y="1733550"/>
          <p14:tracePt t="3978" x="4041775" y="1733550"/>
          <p14:tracePt t="3979" x="4075113" y="1733550"/>
          <p14:tracePt t="3981" x="4114800" y="1741488"/>
          <p14:tracePt t="3983" x="4148138" y="1741488"/>
          <p14:tracePt t="3985" x="4179888" y="1741488"/>
          <p14:tracePt t="3988" x="4221163" y="1749425"/>
          <p14:tracePt t="3990" x="4262438" y="1757363"/>
          <p14:tracePt t="3991" x="4294188" y="1765300"/>
          <p14:tracePt t="3993" x="4327525" y="1765300"/>
          <p14:tracePt t="3996" x="4367213" y="1773238"/>
          <p14:tracePt t="3998" x="4400550" y="1773238"/>
          <p14:tracePt t="3999" x="4432300" y="1781175"/>
          <p14:tracePt t="4001" x="4465638" y="1781175"/>
          <p14:tracePt t="4003" x="4489450" y="1781175"/>
          <p14:tracePt t="4006" x="4513263" y="1781175"/>
          <p14:tracePt t="4008" x="4538663" y="1781175"/>
          <p14:tracePt t="4010" x="4562475" y="1789113"/>
          <p14:tracePt t="4012" x="4578350" y="1789113"/>
          <p14:tracePt t="4014" x="4603750" y="1798638"/>
          <p14:tracePt t="4016" x="4627563" y="1798638"/>
          <p14:tracePt t="4018" x="4643438" y="1806575"/>
          <p14:tracePt t="4020" x="4660900" y="1806575"/>
          <p14:tracePt t="4022" x="4668838" y="1806575"/>
          <p14:tracePt t="4024" x="4684713" y="1806575"/>
          <p14:tracePt t="4025" x="4692650" y="1806575"/>
          <p14:tracePt t="4028" x="4700588" y="1806575"/>
          <p14:tracePt t="4029" x="4708525" y="1806575"/>
          <p14:tracePt t="4031" x="4725988" y="1806575"/>
          <p14:tracePt t="4033" x="4733925" y="1806575"/>
          <p14:tracePt t="4035" x="4741863" y="1806575"/>
          <p14:tracePt t="4039" x="4749800" y="1806575"/>
          <p14:tracePt t="4047" x="4757738" y="1806575"/>
          <p14:tracePt t="4054" x="4765675" y="1806575"/>
          <p14:tracePt t="4056" x="4773613" y="1806575"/>
          <p14:tracePt t="4061" x="4783138" y="1806575"/>
          <p14:tracePt t="4070" x="4791075" y="1806575"/>
          <p14:tracePt t="4071" x="4799013" y="1806575"/>
          <p14:tracePt t="4073" x="4806950" y="1806575"/>
          <p14:tracePt t="4077" x="4814888" y="1806575"/>
          <p14:tracePt t="4081" x="4830763" y="1806575"/>
          <p14:tracePt t="4083" x="4838700" y="1806575"/>
          <p14:tracePt t="4087" x="4856163" y="1806575"/>
          <p14:tracePt t="4090" x="4864100" y="1806575"/>
          <p14:tracePt t="4092" x="4872038" y="1798638"/>
          <p14:tracePt t="4094" x="4879975" y="1798638"/>
          <p14:tracePt t="4096" x="4887913" y="1789113"/>
          <p14:tracePt t="4097" x="4895850" y="1789113"/>
          <p14:tracePt t="4100" x="4913313" y="1789113"/>
          <p14:tracePt t="4101" x="4921250" y="1789113"/>
          <p14:tracePt t="4104" x="4929188" y="1781175"/>
          <p14:tracePt t="4105" x="4953000" y="1781175"/>
          <p14:tracePt t="4108" x="4960938" y="1773238"/>
          <p14:tracePt t="4109" x="4968875" y="1773238"/>
          <p14:tracePt t="4112" x="4986338" y="1773238"/>
          <p14:tracePt t="4113" x="5002213" y="1773238"/>
          <p14:tracePt t="4116" x="5018088" y="1773238"/>
          <p14:tracePt t="4118" x="5026025" y="1773238"/>
          <p14:tracePt t="4119" x="5033963" y="1773238"/>
          <p14:tracePt t="4122" x="5051425" y="1765300"/>
          <p14:tracePt t="4123" x="5059363" y="1765300"/>
          <p14:tracePt t="4126" x="5075238" y="1765300"/>
          <p14:tracePt t="4127" x="5083175" y="1765300"/>
          <p14:tracePt t="4129" x="5099050" y="1765300"/>
          <p14:tracePt t="4131" x="5108575" y="1765300"/>
          <p14:tracePt t="4133" x="5116513" y="1765300"/>
          <p14:tracePt t="4135" x="5132388" y="1757363"/>
          <p14:tracePt t="4138" x="5140325" y="1757363"/>
          <p14:tracePt t="4140" x="5148263" y="1757363"/>
          <p14:tracePt t="4141" x="5164138" y="1757363"/>
          <p14:tracePt t="4144" x="5181600" y="1757363"/>
          <p14:tracePt t="4145" x="5189538" y="1757363"/>
          <p14:tracePt t="4147" x="5205413" y="1757363"/>
          <p14:tracePt t="4150" x="5213350" y="1757363"/>
          <p14:tracePt t="4151" x="5229225" y="1757363"/>
          <p14:tracePt t="4154" x="5246688" y="1757363"/>
          <p14:tracePt t="4155" x="5262563" y="1757363"/>
          <p14:tracePt t="4157" x="5278438" y="1757363"/>
          <p14:tracePt t="4159" x="5294313" y="1765300"/>
          <p14:tracePt t="4161" x="5311775" y="1765300"/>
          <p14:tracePt t="4163" x="5335588" y="1765300"/>
          <p14:tracePt t="4165" x="5351463" y="1765300"/>
          <p14:tracePt t="4168" x="5367338" y="1773238"/>
          <p14:tracePt t="4169" x="5392738" y="1781175"/>
          <p14:tracePt t="4172" x="5416550" y="1789113"/>
          <p14:tracePt t="4173" x="5441950" y="1789113"/>
          <p14:tracePt t="4176" x="5465763" y="1798638"/>
          <p14:tracePt t="4177" x="5489575" y="1806575"/>
          <p14:tracePt t="4179" x="5514975" y="1806575"/>
          <p14:tracePt t="4181" x="5546725" y="1814513"/>
          <p14:tracePt t="4184" x="5580063" y="1814513"/>
          <p14:tracePt t="4185" x="5611813" y="1822450"/>
          <p14:tracePt t="4187" x="5637213" y="1830388"/>
          <p14:tracePt t="4190" x="5668963" y="1838325"/>
          <p14:tracePt t="4191" x="5710238" y="1854200"/>
          <p14:tracePt t="4194" x="5734050" y="1863725"/>
          <p14:tracePt t="4195" x="5767388" y="1863725"/>
          <p14:tracePt t="4197" x="5807075" y="1879600"/>
          <p14:tracePt t="4200" x="5840413" y="1887538"/>
          <p14:tracePt t="4201" x="5864225" y="1895475"/>
          <p14:tracePt t="4203" x="5905500" y="1903413"/>
          <p14:tracePt t="4206" x="5937250" y="1919288"/>
          <p14:tracePt t="4207" x="5961063" y="1919288"/>
          <p14:tracePt t="4209" x="5986463" y="1928813"/>
          <p14:tracePt t="4211" x="6026150" y="1936750"/>
          <p14:tracePt t="4213" x="6051550" y="1944688"/>
          <p14:tracePt t="4215" x="6075363" y="1952625"/>
          <p14:tracePt t="4217" x="6091238" y="1952625"/>
          <p14:tracePt t="4220" x="6116638" y="1960563"/>
          <p14:tracePt t="4222" x="6132513" y="1968500"/>
          <p14:tracePt t="4223" x="6148388" y="1968500"/>
          <p14:tracePt t="4226" x="6173788" y="1976438"/>
          <p14:tracePt t="4227" x="6189663" y="1984375"/>
          <p14:tracePt t="4230" x="6205538" y="1993900"/>
          <p14:tracePt t="4231" x="6213475" y="1993900"/>
          <p14:tracePt t="4233" x="6230938" y="2001838"/>
          <p14:tracePt t="4235" x="6238875" y="2009775"/>
          <p14:tracePt t="4238" x="6246813" y="2009775"/>
          <p14:tracePt t="4241" x="6254750" y="2009775"/>
          <p14:tracePt t="4243" x="6262688" y="2009775"/>
          <p14:tracePt t="4247" x="6270625" y="2009775"/>
          <p14:tracePt t="4284" x="6278563" y="2009775"/>
          <p14:tracePt t="4348" x="6270625" y="2009775"/>
          <p14:tracePt t="4351" x="6262688" y="2009775"/>
          <p14:tracePt t="4355" x="6254750" y="2009775"/>
          <p14:tracePt t="4359" x="6246813" y="2001838"/>
          <p14:tracePt t="4361" x="6238875" y="2001838"/>
          <p14:tracePt t="4364" x="6230938" y="2001838"/>
          <p14:tracePt t="4369" x="6213475" y="2001838"/>
          <p14:tracePt t="4374" x="6205538" y="1993900"/>
          <p14:tracePt t="4376" x="6197600" y="1993900"/>
          <p14:tracePt t="4377" x="6189663" y="1993900"/>
          <p14:tracePt t="4379" x="6181725" y="1993900"/>
          <p14:tracePt t="4381" x="6173788" y="1993900"/>
          <p14:tracePt t="4387" x="6165850" y="1993900"/>
          <p14:tracePt t="4391" x="6156325" y="1993900"/>
          <p14:tracePt t="4401" x="6148388" y="1993900"/>
          <p14:tracePt t="4405" x="6140450" y="1993900"/>
          <p14:tracePt t="4408" x="6132513" y="1993900"/>
          <p14:tracePt t="4412" x="6124575" y="1993900"/>
          <p14:tracePt t="4422" x="6116638" y="2001838"/>
          <p14:tracePt t="4425" x="6108700" y="2001838"/>
          <p14:tracePt t="4438" x="6100763" y="2001838"/>
          <p14:tracePt t="4443" x="6091238" y="2001838"/>
          <p14:tracePt t="4453" x="6083300" y="2001838"/>
          <p14:tracePt t="4456" x="6083300" y="2009775"/>
          <p14:tracePt t="4472" x="6075363" y="2009775"/>
          <p14:tracePt t="4578" x="6067425" y="2009775"/>
          <p14:tracePt t="4587" x="6059488" y="2009775"/>
          <p14:tracePt t="4593" x="6059488" y="2001838"/>
          <p14:tracePt t="4602" x="6051550" y="2001838"/>
          <p14:tracePt t="4616" x="6043613" y="2001838"/>
          <p14:tracePt t="4619" x="6035675" y="1993900"/>
          <p14:tracePt t="4627" x="6026150" y="1993900"/>
          <p14:tracePt t="4634" x="6018213" y="1993900"/>
          <p14:tracePt t="4640" x="6010275" y="1993900"/>
          <p14:tracePt t="4642" x="6002338" y="1993900"/>
          <p14:tracePt t="4646" x="5994400" y="1993900"/>
          <p14:tracePt t="4650" x="5986463" y="1993900"/>
          <p14:tracePt t="4653" x="5978525" y="1993900"/>
          <p14:tracePt t="4655" x="5970588" y="1993900"/>
          <p14:tracePt t="4661" x="5961063" y="1984375"/>
          <p14:tracePt t="4665" x="5953125" y="1984375"/>
          <p14:tracePt t="4671" x="5945188" y="1984375"/>
          <p14:tracePt t="4674" x="5937250" y="1984375"/>
          <p14:tracePt t="4677" x="5929313" y="1976438"/>
          <p14:tracePt t="4681" x="5921375" y="1976438"/>
          <p14:tracePt t="4684" x="5913438" y="1976438"/>
          <p14:tracePt t="4686" x="5905500" y="1976438"/>
          <p14:tracePt t="4689" x="5895975" y="1976438"/>
          <p14:tracePt t="4691" x="5888038" y="1968500"/>
          <p14:tracePt t="4693" x="5880100" y="1968500"/>
          <p14:tracePt t="4697" x="5872163" y="1968500"/>
          <p14:tracePt t="4699" x="5864225" y="1960563"/>
          <p14:tracePt t="4701" x="5856288" y="1960563"/>
          <p14:tracePt t="4704" x="5848350" y="1960563"/>
          <p14:tracePt t="4707" x="5840413" y="1960563"/>
          <p14:tracePt t="4711" x="5822950" y="1960563"/>
          <p14:tracePt t="4713" x="5815013" y="1952625"/>
          <p14:tracePt t="4715" x="5807075" y="1952625"/>
          <p14:tracePt t="4721" x="5799138" y="1952625"/>
          <p14:tracePt t="4728" x="5791200" y="1952625"/>
          <p14:tracePt t="4733" x="5783263" y="1944688"/>
          <p14:tracePt t="4737" x="5775325" y="1944688"/>
          <p14:tracePt t="4750" x="5767388" y="1944688"/>
          <p14:tracePt t="4757" x="5757863" y="1944688"/>
          <p14:tracePt t="4764" x="5757863" y="1936750"/>
          <p14:tracePt t="4767" x="5749925" y="1936750"/>
          <p14:tracePt t="4771" x="5741988" y="1936750"/>
          <p14:tracePt t="4783" x="5734050" y="1936750"/>
          <p14:tracePt t="4792" x="5726113" y="1936750"/>
          <p14:tracePt t="4797" x="5718175" y="1936750"/>
          <p14:tracePt t="4800" x="5710238" y="1936750"/>
          <p14:tracePt t="4810" x="5702300" y="1936750"/>
          <p14:tracePt t="4814" x="5692775" y="1936750"/>
          <p14:tracePt t="4819" x="5684838" y="1936750"/>
          <p14:tracePt t="4826" x="5676900" y="1936750"/>
          <p14:tracePt t="4827" x="5668963" y="1936750"/>
          <p14:tracePt t="4831" x="5661025" y="1936750"/>
          <p14:tracePt t="4836" x="5653088" y="1928813"/>
          <p14:tracePt t="4840" x="5645150" y="1928813"/>
          <p14:tracePt t="4841" x="5637213" y="1928813"/>
          <p14:tracePt t="4845" x="5627688" y="1928813"/>
          <p14:tracePt t="4849" x="5619750" y="1928813"/>
          <p14:tracePt t="4851" x="5611813" y="1928813"/>
          <p14:tracePt t="4854" x="5603875" y="1928813"/>
          <p14:tracePt t="4857" x="5595938" y="1928813"/>
          <p14:tracePt t="4861" x="5588000" y="1928813"/>
          <p14:tracePt t="4864" x="5580063" y="1928813"/>
          <p14:tracePt t="4865" x="5572125" y="1928813"/>
          <p14:tracePt t="4869" x="5562600" y="1928813"/>
          <p14:tracePt t="4873" x="5554663" y="1928813"/>
          <p14:tracePt t="4875" x="5546725" y="1928813"/>
          <p14:tracePt t="4879" x="5538788" y="1928813"/>
          <p14:tracePt t="4886" x="5530850" y="1928813"/>
          <p14:tracePt t="4900" x="5530850" y="1919288"/>
          <p14:tracePt t="5257" x="5530850" y="1928813"/>
          <p14:tracePt t="5262" x="5530850" y="1936750"/>
          <p14:tracePt t="5268" x="5530850" y="1944688"/>
          <p14:tracePt t="5271" x="5538788" y="1944688"/>
          <p14:tracePt t="5278" x="5538788" y="1952625"/>
          <p14:tracePt t="5285" x="5538788" y="1960563"/>
          <p14:tracePt t="5288" x="5546725" y="1960563"/>
          <p14:tracePt t="5294" x="5554663" y="1968500"/>
          <p14:tracePt t="5296" x="5554663" y="1976438"/>
          <p14:tracePt t="5308" x="5554663" y="1984375"/>
          <p14:tracePt t="5313" x="5554663" y="1993900"/>
          <p14:tracePt t="5317" x="5554663" y="2001838"/>
          <p14:tracePt t="5321" x="5554663" y="2009775"/>
          <p14:tracePt t="5327" x="5554663" y="2017713"/>
          <p14:tracePt t="5333" x="5554663" y="2025650"/>
          <p14:tracePt t="5337" x="5554663" y="2033588"/>
          <p14:tracePt t="5340" x="5554663" y="2041525"/>
          <p14:tracePt t="5343" x="5554663" y="2049463"/>
          <p14:tracePt t="5345" x="5554663" y="2066925"/>
          <p14:tracePt t="5348" x="5554663" y="2074863"/>
          <p14:tracePt t="5351" x="5546725" y="2090738"/>
          <p14:tracePt t="5354" x="5546725" y="2098675"/>
          <p14:tracePt t="5356" x="5546725" y="2106613"/>
          <p14:tracePt t="5358" x="5538788" y="2114550"/>
          <p14:tracePt t="5360" x="5538788" y="2124075"/>
          <p14:tracePt t="5361" x="5530850" y="2139950"/>
          <p14:tracePt t="5363" x="5530850" y="2147888"/>
          <p14:tracePt t="5365" x="5530850" y="2155825"/>
          <p14:tracePt t="5367" x="5522913" y="2171700"/>
          <p14:tracePt t="5369" x="5514975" y="2189163"/>
          <p14:tracePt t="5371" x="5514975" y="2197100"/>
          <p14:tracePt t="5373" x="5507038" y="2205038"/>
          <p14:tracePt t="5376" x="5497513" y="2228850"/>
          <p14:tracePt t="5378" x="5497513" y="2244725"/>
          <p14:tracePt t="5380" x="5489575" y="2254250"/>
          <p14:tracePt t="5382" x="5481638" y="2270125"/>
          <p14:tracePt t="5384" x="5473700" y="2278063"/>
          <p14:tracePt t="5385" x="5473700" y="2286000"/>
          <p14:tracePt t="5387" x="5465763" y="2301875"/>
          <p14:tracePt t="5389" x="5457825" y="2309813"/>
          <p14:tracePt t="5391" x="5457825" y="2317750"/>
          <p14:tracePt t="5394" x="5449888" y="2335213"/>
          <p14:tracePt t="5395" x="5441950" y="2343150"/>
          <p14:tracePt t="5397" x="5441950" y="2359025"/>
          <p14:tracePt t="5400" x="5424488" y="2359025"/>
          <p14:tracePt t="5402" x="5424488" y="2366963"/>
          <p14:tracePt t="5404" x="5416550" y="2374900"/>
          <p14:tracePt t="5405" x="5408613" y="2382838"/>
          <p14:tracePt t="5407" x="5408613" y="2392363"/>
          <p14:tracePt t="5409" x="5400675" y="2400300"/>
          <p14:tracePt t="5413" x="5392738" y="2408238"/>
          <p14:tracePt t="5417" x="5392738" y="2416175"/>
          <p14:tracePt t="5419" x="5384800" y="2424113"/>
          <p14:tracePt t="5422" x="5384800" y="2432050"/>
          <p14:tracePt t="5423" x="5376863" y="2432050"/>
          <p14:tracePt t="5425" x="5376863" y="2439988"/>
          <p14:tracePt t="5427" x="5367338" y="2439988"/>
          <p14:tracePt t="5431" x="5359400" y="2447925"/>
          <p14:tracePt t="5435" x="5351463" y="2447925"/>
          <p14:tracePt t="5438" x="5343525" y="2457450"/>
          <p14:tracePt t="5439" x="5343525" y="2465388"/>
          <p14:tracePt t="5441" x="5335588" y="2465388"/>
          <p14:tracePt t="5443" x="5335588" y="2473325"/>
          <p14:tracePt t="5445" x="5327650" y="2473325"/>
          <p14:tracePt t="5449" x="5319713" y="2481263"/>
          <p14:tracePt t="5451" x="5311775" y="2481263"/>
          <p14:tracePt t="5454" x="5311775" y="2489200"/>
          <p14:tracePt t="5455" x="5302250" y="2497138"/>
          <p14:tracePt t="5459" x="5286375" y="2505075"/>
          <p14:tracePt t="5463" x="5278438" y="2505075"/>
          <p14:tracePt t="5466" x="5262563" y="2513013"/>
          <p14:tracePt t="5467" x="5262563" y="2522538"/>
          <p14:tracePt t="5470" x="5246688" y="2522538"/>
          <p14:tracePt t="5473" x="5246688" y="2530475"/>
          <p14:tracePt t="5474" x="5237163" y="2530475"/>
          <p14:tracePt t="5475" x="5229225" y="2538413"/>
          <p14:tracePt t="5477" x="5221288" y="2546350"/>
          <p14:tracePt t="5479" x="5213350" y="2546350"/>
          <p14:tracePt t="5481" x="5197475" y="2546350"/>
          <p14:tracePt t="5484" x="5197475" y="2554288"/>
          <p14:tracePt t="5485" x="5181600" y="2554288"/>
          <p14:tracePt t="5489" x="5172075" y="2562225"/>
          <p14:tracePt t="5491" x="5156200" y="2570163"/>
          <p14:tracePt t="5493" x="5148263" y="2570163"/>
          <p14:tracePt t="5495" x="5132388" y="2578100"/>
          <p14:tracePt t="5498" x="5116513" y="2587625"/>
          <p14:tracePt t="5499" x="5108575" y="2595563"/>
          <p14:tracePt t="5501" x="5091113" y="2595563"/>
          <p14:tracePt t="5503" x="5075238" y="2603500"/>
          <p14:tracePt t="5505" x="5051425" y="2611438"/>
          <p14:tracePt t="5507" x="5043488" y="2611438"/>
          <p14:tracePt t="5510" x="5026025" y="2619375"/>
          <p14:tracePt t="5511" x="5010150" y="2627313"/>
          <p14:tracePt t="5514" x="4994275" y="2635250"/>
          <p14:tracePt t="5516" x="4978400" y="2635250"/>
          <p14:tracePt t="5517" x="4960938" y="2635250"/>
          <p14:tracePt t="5520" x="4945063" y="2643188"/>
          <p14:tracePt t="5521" x="4921250" y="2652713"/>
          <p14:tracePt t="5523" x="4903788" y="2660650"/>
          <p14:tracePt t="5525" x="4887913" y="2660650"/>
          <p14:tracePt t="5528" x="4879975" y="2660650"/>
          <p14:tracePt t="5529" x="4864100" y="2668588"/>
          <p14:tracePt t="5531" x="4838700" y="2676525"/>
          <p14:tracePt t="5533" x="4822825" y="2676525"/>
          <p14:tracePt t="5535" x="4806950" y="2676525"/>
          <p14:tracePt t="5537" x="4783138" y="2676525"/>
          <p14:tracePt t="5540" x="4757738" y="2676525"/>
          <p14:tracePt t="5542" x="4741863" y="2684463"/>
          <p14:tracePt t="5543" x="4725988" y="2684463"/>
          <p14:tracePt t="5545" x="4700588" y="2692400"/>
          <p14:tracePt t="5547" x="4684713" y="2692400"/>
          <p14:tracePt t="5549" x="4660900" y="2700338"/>
          <p14:tracePt t="5551" x="4643438" y="2700338"/>
          <p14:tracePt t="5553" x="4627563" y="2708275"/>
          <p14:tracePt t="5556" x="4611688" y="2708275"/>
          <p14:tracePt t="5557" x="4595813" y="2717800"/>
          <p14:tracePt t="5559" x="4570413" y="2717800"/>
          <p14:tracePt t="5562" x="4554538" y="2717800"/>
          <p14:tracePt t="5563" x="4538663" y="2725738"/>
          <p14:tracePt t="5565" x="4522788" y="2725738"/>
          <p14:tracePt t="5568" x="4505325" y="2725738"/>
          <p14:tracePt t="5570" x="4489450" y="2725738"/>
          <p14:tracePt t="5571" x="4473575" y="2725738"/>
          <p14:tracePt t="5573" x="4449763" y="2725738"/>
          <p14:tracePt t="5576" x="4432300" y="2725738"/>
          <p14:tracePt t="5578" x="4416425" y="2725738"/>
          <p14:tracePt t="5579" x="4400550" y="2725738"/>
          <p14:tracePt t="5582" x="4384675" y="2725738"/>
          <p14:tracePt t="5584" x="4367213" y="2725738"/>
          <p14:tracePt t="5585" x="4351338" y="2725738"/>
          <p14:tracePt t="5587" x="4327525" y="2725738"/>
          <p14:tracePt t="5590" x="4310063" y="2725738"/>
          <p14:tracePt t="5592" x="4302125" y="2725738"/>
          <p14:tracePt t="5593" x="4286250" y="2725738"/>
          <p14:tracePt t="5595" x="4270375" y="2733675"/>
          <p14:tracePt t="5597" x="4254500" y="2733675"/>
          <p14:tracePt t="5599" x="4237038" y="2733675"/>
          <p14:tracePt t="5601" x="4221163" y="2733675"/>
          <p14:tracePt t="5603" x="4213225" y="2733675"/>
          <p14:tracePt t="5606" x="4197350" y="2733675"/>
          <p14:tracePt t="5607" x="4179888" y="2733675"/>
          <p14:tracePt t="5609" x="4164013" y="2733675"/>
          <p14:tracePt t="5611" x="4148138" y="2733675"/>
          <p14:tracePt t="5613" x="4140200" y="2733675"/>
          <p14:tracePt t="5615" x="4124325" y="2733675"/>
          <p14:tracePt t="5617" x="4106863" y="2733675"/>
          <p14:tracePt t="5619" x="4090988" y="2733675"/>
          <p14:tracePt t="5621" x="4067175" y="2733675"/>
          <p14:tracePt t="5623" x="4049713" y="2733675"/>
          <p14:tracePt t="5626" x="4033838" y="2733675"/>
          <p14:tracePt t="5627" x="4017963" y="2733675"/>
          <p14:tracePt t="5629" x="4002088" y="2733675"/>
          <p14:tracePt t="5631" x="3976688" y="2733675"/>
          <p14:tracePt t="5634" x="3960813" y="2733675"/>
          <p14:tracePt t="5636" x="3937000" y="2733675"/>
          <p14:tracePt t="5638" x="3911600" y="2733675"/>
          <p14:tracePt t="5639" x="3887788" y="2733675"/>
          <p14:tracePt t="5641" x="3863975" y="2733675"/>
          <p14:tracePt t="5643" x="3838575" y="2733675"/>
          <p14:tracePt t="5645" x="3814763" y="2733675"/>
          <p14:tracePt t="5648" x="3790950" y="2733675"/>
          <p14:tracePt t="5649" x="3765550" y="2733675"/>
          <p14:tracePt t="5651" x="3733800" y="2741613"/>
          <p14:tracePt t="5654" x="3708400" y="2741613"/>
          <p14:tracePt t="5655" x="3676650" y="2741613"/>
          <p14:tracePt t="5657" x="3635375" y="2749550"/>
          <p14:tracePt t="5659" x="3611563" y="2757488"/>
          <p14:tracePt t="5662" x="3578225" y="2757488"/>
          <p14:tracePt t="5664" x="3546475" y="2757488"/>
          <p14:tracePt t="5665" x="3513138" y="2757488"/>
          <p14:tracePt t="5667" x="3473450" y="2765425"/>
          <p14:tracePt t="5670" x="3440113" y="2765425"/>
          <p14:tracePt t="5671" x="3408363" y="2773363"/>
          <p14:tracePt t="5673" x="3375025" y="2773363"/>
          <p14:tracePt t="5675" x="3335338" y="2782888"/>
          <p14:tracePt t="5678" x="3302000" y="2790825"/>
          <p14:tracePt t="5680" x="3270250" y="2798763"/>
          <p14:tracePt t="5682" x="3228975" y="2806700"/>
          <p14:tracePt t="5684" x="3197225" y="2806700"/>
          <p14:tracePt t="5686" x="3163888" y="2814638"/>
          <p14:tracePt t="5688" x="3140075" y="2814638"/>
          <p14:tracePt t="5689" x="3106738" y="2814638"/>
          <p14:tracePt t="5691" x="3082925" y="2814638"/>
          <p14:tracePt t="5693" x="3057525" y="2814638"/>
          <p14:tracePt t="5695" x="3025775" y="2822575"/>
          <p14:tracePt t="5698" x="3001963" y="2830513"/>
          <p14:tracePt t="5699" x="2968625" y="2838450"/>
          <p14:tracePt t="5701" x="2944813" y="2838450"/>
          <p14:tracePt t="5704" x="2919413" y="2838450"/>
          <p14:tracePt t="5705" x="2895600" y="2847975"/>
          <p14:tracePt t="5707" x="2871788" y="2855913"/>
          <p14:tracePt t="5710" x="2846388" y="2863850"/>
          <p14:tracePt t="5711" x="2830513" y="2863850"/>
          <p14:tracePt t="5714" x="2814638" y="2863850"/>
          <p14:tracePt t="5715" x="2797175" y="2871788"/>
          <p14:tracePt t="5718" x="2773363" y="2871788"/>
          <p14:tracePt t="5719" x="2757488" y="2879725"/>
          <p14:tracePt t="5721" x="2741613" y="2879725"/>
          <p14:tracePt t="5723" x="2724150" y="2879725"/>
          <p14:tracePt t="5725" x="2716213" y="2879725"/>
          <p14:tracePt t="5727" x="2692400" y="2887663"/>
          <p14:tracePt t="5730" x="2684463" y="2887663"/>
          <p14:tracePt t="5731" x="2667000" y="2887663"/>
          <p14:tracePt t="5734" x="2659063" y="2895600"/>
          <p14:tracePt t="5735" x="2643188" y="2895600"/>
          <p14:tracePt t="5738" x="2635250" y="2903538"/>
          <p14:tracePt t="5739" x="2627313" y="2903538"/>
          <p14:tracePt t="5741" x="2611438" y="2903538"/>
          <p14:tracePt t="5744" x="2601913" y="2903538"/>
          <p14:tracePt t="5747" x="2586038" y="2903538"/>
          <p14:tracePt t="5751" x="2578100" y="2903538"/>
          <p14:tracePt t="5753" x="2570163" y="2903538"/>
          <p14:tracePt t="5755" x="2562225" y="2903538"/>
          <p14:tracePt t="5758" x="2562225" y="2913063"/>
          <p14:tracePt t="5759" x="2554288" y="2913063"/>
          <p14:tracePt t="5763" x="2546350" y="2913063"/>
          <p14:tracePt t="5767" x="2538413" y="2913063"/>
          <p14:tracePt t="5769" x="2528888" y="2913063"/>
          <p14:tracePt t="5773" x="2520950" y="2913063"/>
          <p14:tracePt t="5777" x="2513013" y="2913063"/>
          <p14:tracePt t="5781" x="2505075" y="2913063"/>
          <p14:tracePt t="5783" x="2497138" y="2913063"/>
          <p14:tracePt t="5787" x="2489200" y="2913063"/>
          <p14:tracePt t="5791" x="2481263" y="2913063"/>
          <p14:tracePt t="5795" x="2473325" y="2913063"/>
          <p14:tracePt t="5797" x="2463800" y="2913063"/>
          <p14:tracePt t="5805" x="2455863" y="2913063"/>
          <p14:tracePt t="5809" x="2447925" y="2913063"/>
          <p14:tracePt t="5818" x="2439988" y="2903538"/>
          <p14:tracePt t="5821" x="2432050" y="2903538"/>
          <p14:tracePt t="5824" x="2424113" y="2903538"/>
          <p14:tracePt t="5836" x="2416175" y="2895600"/>
          <p14:tracePt t="5839" x="2416175" y="2887663"/>
          <p14:tracePt t="5841" x="2408238" y="2887663"/>
          <p14:tracePt t="5868" x="2398713" y="2887663"/>
          <p14:tracePt t="5898" x="2390775" y="2887663"/>
          <p14:tracePt t="5914" x="2382838" y="2887663"/>
          <p14:tracePt t="5917" x="2382838" y="2895600"/>
          <p14:tracePt t="5925" x="2374900" y="2903538"/>
          <p14:tracePt t="5937" x="2366963" y="2903538"/>
          <p14:tracePt t="5947" x="2366963" y="2913063"/>
          <p14:tracePt t="5976" x="2359025" y="2913063"/>
          <p14:tracePt t="6948" x="2351088" y="2913063"/>
          <p14:tracePt t="6951" x="2343150" y="2913063"/>
          <p14:tracePt t="6953" x="2333625" y="2913063"/>
          <p14:tracePt t="6956" x="2325688" y="2913063"/>
          <p14:tracePt t="6958" x="2317750" y="2913063"/>
          <p14:tracePt t="6960" x="2309813" y="2913063"/>
          <p14:tracePt t="6962" x="2301875" y="2913063"/>
          <p14:tracePt t="6964" x="2286000" y="2913063"/>
          <p14:tracePt t="6966" x="2268538" y="2913063"/>
          <p14:tracePt t="6967" x="2260600" y="2913063"/>
          <p14:tracePt t="6969" x="2252663" y="2913063"/>
          <p14:tracePt t="6971" x="2236788" y="2913063"/>
          <p14:tracePt t="6974" x="2220913" y="2913063"/>
          <p14:tracePt t="6976" x="2212975" y="2913063"/>
          <p14:tracePt t="6978" x="2203450" y="2913063"/>
          <p14:tracePt t="6981" x="2187575" y="2913063"/>
          <p14:tracePt t="6984" x="2171700" y="2913063"/>
          <p14:tracePt t="6986" x="2155825" y="2913063"/>
          <p14:tracePt t="6988" x="2138363" y="2913063"/>
          <p14:tracePt t="6990" x="2130425" y="2913063"/>
          <p14:tracePt t="6992" x="2122488" y="2913063"/>
          <p14:tracePt t="6994" x="2106613" y="2913063"/>
          <p14:tracePt t="6996" x="2098675" y="2913063"/>
          <p14:tracePt t="6998" x="2090738" y="2913063"/>
          <p14:tracePt t="7000" x="2073275" y="2913063"/>
          <p14:tracePt t="7002" x="2065338" y="2903538"/>
          <p14:tracePt t="7003" x="2057400" y="2903538"/>
          <p14:tracePt t="7005" x="2049463" y="2903538"/>
          <p14:tracePt t="7007" x="2041525" y="2903538"/>
          <p14:tracePt t="7009" x="2033588" y="2895600"/>
          <p14:tracePt t="7012" x="2017713" y="2895600"/>
          <p14:tracePt t="7014" x="2008188" y="2895600"/>
          <p14:tracePt t="7016" x="2000250" y="2895600"/>
          <p14:tracePt t="7017" x="1984375" y="2887663"/>
          <p14:tracePt t="7019" x="1976438" y="2887663"/>
          <p14:tracePt t="7024" x="1968500" y="2887663"/>
          <p14:tracePt t="7026" x="1960563" y="2879725"/>
          <p14:tracePt t="7028" x="1952625" y="2879725"/>
          <p14:tracePt t="7031" x="1943100" y="2879725"/>
          <p14:tracePt t="7034" x="1935163" y="2879725"/>
          <p14:tracePt t="7037" x="1927225" y="2879725"/>
          <p14:tracePt t="7043" x="1919288" y="2871788"/>
          <p14:tracePt t="7053" x="1911350" y="2871788"/>
          <p14:tracePt t="7056" x="1903413" y="2871788"/>
          <p14:tracePt t="7062" x="1895475" y="2871788"/>
          <p14:tracePt t="7066" x="1887538" y="2871788"/>
          <p14:tracePt t="7069" x="1879600" y="2871788"/>
          <p14:tracePt t="7071" x="1870075" y="2871788"/>
          <p14:tracePt t="7075" x="1862138" y="2871788"/>
          <p14:tracePt t="7077" x="1854200" y="2871788"/>
          <p14:tracePt t="7079" x="1846263" y="2871788"/>
          <p14:tracePt t="7081" x="1838325" y="2871788"/>
          <p14:tracePt t="7084" x="1830388" y="2871788"/>
          <p14:tracePt t="7087" x="1814513" y="2871788"/>
          <p14:tracePt t="7090" x="1804988" y="2871788"/>
          <p14:tracePt t="7092" x="1797050" y="2871788"/>
          <p14:tracePt t="7094" x="1789113" y="2871788"/>
          <p14:tracePt t="7095" x="1781175" y="2871788"/>
          <p14:tracePt t="7097" x="1773238" y="2871788"/>
          <p14:tracePt t="7100" x="1757363" y="2871788"/>
          <p14:tracePt t="7102" x="1749425" y="2879725"/>
          <p14:tracePt t="7103" x="1739900" y="2879725"/>
          <p14:tracePt t="7105" x="1731963" y="2879725"/>
          <p14:tracePt t="7107" x="1716088" y="2879725"/>
          <p14:tracePt t="7109" x="1708150" y="2879725"/>
          <p14:tracePt t="7111" x="1700213" y="2879725"/>
          <p14:tracePt t="7113" x="1684338" y="2887663"/>
          <p14:tracePt t="7117" x="1674813" y="2887663"/>
          <p14:tracePt t="7119" x="1658938" y="2887663"/>
          <p14:tracePt t="7123" x="1643063" y="2887663"/>
          <p14:tracePt t="7125" x="1635125" y="2887663"/>
          <p14:tracePt t="7127" x="1627188" y="2887663"/>
          <p14:tracePt t="7129" x="1619250" y="2887663"/>
          <p14:tracePt t="7131" x="1609725" y="2887663"/>
          <p14:tracePt t="7135" x="1593850" y="2887663"/>
          <p14:tracePt t="7137" x="1585913" y="2887663"/>
          <p14:tracePt t="7141" x="1577975" y="2887663"/>
          <p14:tracePt t="7143" x="1570038" y="2887663"/>
          <p14:tracePt t="7146" x="1554163" y="2887663"/>
          <p14:tracePt t="7148" x="1554163" y="2895600"/>
          <p14:tracePt t="7149" x="1544638" y="2895600"/>
          <p14:tracePt t="7151" x="1536700" y="2895600"/>
          <p14:tracePt t="7155" x="1520825" y="2895600"/>
          <p14:tracePt t="7157" x="1512888" y="2895600"/>
          <p14:tracePt t="7159" x="1504950" y="2895600"/>
          <p14:tracePt t="7163" x="1497013" y="2895600"/>
          <p14:tracePt t="7165" x="1479550" y="2895600"/>
          <p14:tracePt t="7169" x="1471613" y="2895600"/>
          <p14:tracePt t="7171" x="1463675" y="2895600"/>
          <p14:tracePt t="7173" x="1455738" y="2895600"/>
          <p14:tracePt t="7175" x="1447800" y="2895600"/>
          <p14:tracePt t="7177" x="1439863" y="2895600"/>
          <p14:tracePt t="7180" x="1431925" y="2895600"/>
          <p14:tracePt t="7183" x="1423988" y="2895600"/>
          <p14:tracePt t="7186" x="1414463" y="2895600"/>
          <p14:tracePt t="7189" x="1406525" y="2895600"/>
          <p14:tracePt t="7191" x="1398588" y="2895600"/>
          <p14:tracePt t="7197" x="1390650" y="2895600"/>
          <p14:tracePt t="7201" x="1382713" y="2895600"/>
          <p14:tracePt t="7207" x="1374775" y="2895600"/>
          <p14:tracePt t="7213" x="1366838" y="2895600"/>
          <p14:tracePt t="7545" x="1374775" y="2895600"/>
          <p14:tracePt t="7549" x="1382713" y="2895600"/>
          <p14:tracePt t="7554" x="1390650" y="2895600"/>
          <p14:tracePt t="7557" x="1406525" y="2895600"/>
          <p14:tracePt t="7559" x="1414463" y="2895600"/>
          <p14:tracePt t="7561" x="1423988" y="2895600"/>
          <p14:tracePt t="7564" x="1439863" y="2895600"/>
          <p14:tracePt t="7565" x="1455738" y="2887663"/>
          <p14:tracePt t="7567" x="1463675" y="2887663"/>
          <p14:tracePt t="7569" x="1471613" y="2879725"/>
          <p14:tracePt t="7572" x="1497013" y="2879725"/>
          <p14:tracePt t="7574" x="1504950" y="2879725"/>
          <p14:tracePt t="7575" x="1520825" y="2879725"/>
          <p14:tracePt t="7577" x="1528763" y="2879725"/>
          <p14:tracePt t="7579" x="1544638" y="2871788"/>
          <p14:tracePt t="7581" x="1554163" y="2871788"/>
          <p14:tracePt t="7583" x="1562100" y="2871788"/>
          <p14:tracePt t="7585" x="1577975" y="2863850"/>
          <p14:tracePt t="7588" x="1585913" y="2863850"/>
          <p14:tracePt t="7590" x="1593850" y="2863850"/>
          <p14:tracePt t="7591" x="1601788" y="2863850"/>
          <p14:tracePt t="7594" x="1619250" y="2863850"/>
          <p14:tracePt t="7595" x="1627188" y="2863850"/>
          <p14:tracePt t="7597" x="1635125" y="2855913"/>
          <p14:tracePt t="7600" x="1651000" y="2855913"/>
          <p14:tracePt t="7603" x="1658938" y="2855913"/>
          <p14:tracePt t="7605" x="1674813" y="2855913"/>
          <p14:tracePt t="7607" x="1674813" y="2847975"/>
          <p14:tracePt t="7609" x="1692275" y="2847975"/>
          <p14:tracePt t="7612" x="1700213" y="2847975"/>
          <p14:tracePt t="7615" x="1716088" y="2847975"/>
          <p14:tracePt t="7619" x="1724025" y="2847975"/>
          <p14:tracePt t="7622" x="1739900" y="2838450"/>
          <p14:tracePt t="7623" x="1749425" y="2838450"/>
          <p14:tracePt t="7625" x="1757363" y="2838450"/>
          <p14:tracePt t="7628" x="1765300" y="2830513"/>
          <p14:tracePt t="7629" x="1773238" y="2830513"/>
          <p14:tracePt t="7631" x="1781175" y="2830513"/>
          <p14:tracePt t="7633" x="1789113" y="2830513"/>
          <p14:tracePt t="7636" x="1797050" y="2830513"/>
          <p14:tracePt t="7638" x="1814513" y="2830513"/>
          <p14:tracePt t="7639" x="1822450" y="2830513"/>
          <p14:tracePt t="7643" x="1838325" y="2822575"/>
          <p14:tracePt t="7646" x="1846263" y="2822575"/>
          <p14:tracePt t="7647" x="1854200" y="2822575"/>
          <p14:tracePt t="7649" x="1870075" y="2822575"/>
          <p14:tracePt t="7651" x="1879600" y="2822575"/>
          <p14:tracePt t="7655" x="1895475" y="2822575"/>
          <p14:tracePt t="7659" x="1903413" y="2822575"/>
          <p14:tracePt t="7662" x="1911350" y="2822575"/>
          <p14:tracePt t="7664" x="1919288" y="2822575"/>
          <p14:tracePt t="7666" x="1927225" y="2822575"/>
          <p14:tracePt t="7669" x="1935163" y="2822575"/>
          <p14:tracePt t="7671" x="1943100" y="2822575"/>
          <p14:tracePt t="7673" x="1952625" y="2822575"/>
          <p14:tracePt t="7677" x="1960563" y="2822575"/>
          <p14:tracePt t="7679" x="1960563" y="2814638"/>
          <p14:tracePt t="7681" x="1968500" y="2814638"/>
          <p14:tracePt t="7683" x="1976438" y="2814638"/>
          <p14:tracePt t="7686" x="1984375" y="2814638"/>
          <p14:tracePt t="7691" x="1992313" y="2814638"/>
          <p14:tracePt t="7695" x="2000250" y="2814638"/>
          <p14:tracePt t="7701" x="2008188" y="2814638"/>
          <p14:tracePt t="7703" x="2017713" y="2814638"/>
          <p14:tracePt t="7709" x="2025650" y="2814638"/>
          <p14:tracePt t="7718" x="2033588" y="2814638"/>
          <p14:tracePt t="7724" x="2041525" y="2814638"/>
          <p14:tracePt t="7728" x="2049463" y="2814638"/>
          <p14:tracePt t="7729" x="2057400" y="2814638"/>
          <p14:tracePt t="7733" x="2065338" y="2814638"/>
          <p14:tracePt t="7738" x="2073275" y="2814638"/>
          <p14:tracePt t="7741" x="2082800" y="2814638"/>
          <p14:tracePt t="7745" x="2090738" y="2814638"/>
          <p14:tracePt t="7748" x="2098675" y="2814638"/>
          <p14:tracePt t="7750" x="2106613" y="2814638"/>
          <p14:tracePt t="7751" x="2114550" y="2814638"/>
          <p14:tracePt t="7755" x="2122488" y="2814638"/>
          <p14:tracePt t="7758" x="2130425" y="2814638"/>
          <p14:tracePt t="7760" x="2138363" y="2814638"/>
          <p14:tracePt t="7761" x="2147888" y="2814638"/>
          <p14:tracePt t="7763" x="2155825" y="2814638"/>
          <p14:tracePt t="7765" x="2163763" y="2814638"/>
          <p14:tracePt t="7767" x="2179638" y="2814638"/>
          <p14:tracePt t="7771" x="2195513" y="2814638"/>
          <p14:tracePt t="7773" x="2203450" y="2814638"/>
          <p14:tracePt t="7775" x="2212975" y="2814638"/>
          <p14:tracePt t="7777" x="2220913" y="2814638"/>
          <p14:tracePt t="7780" x="2228850" y="2814638"/>
          <p14:tracePt t="7781" x="2236788" y="2814638"/>
          <p14:tracePt t="7783" x="2244725" y="2814638"/>
          <p14:tracePt t="7785" x="2252663" y="2814638"/>
          <p14:tracePt t="7788" x="2260600" y="2814638"/>
          <p14:tracePt t="7789" x="2268538" y="2814638"/>
          <p14:tracePt t="7793" x="2286000" y="2814638"/>
          <p14:tracePt t="7795" x="2293938" y="2814638"/>
          <p14:tracePt t="7799" x="2301875" y="2814638"/>
          <p14:tracePt t="7801" x="2309813" y="2814638"/>
          <p14:tracePt t="7804" x="2317750" y="2814638"/>
          <p14:tracePt t="7805" x="2325688" y="2814638"/>
          <p14:tracePt t="7808" x="2333625" y="2814638"/>
          <p14:tracePt t="7811" x="2343150" y="2814638"/>
          <p14:tracePt t="7815" x="2351088" y="2814638"/>
          <p14:tracePt t="7818" x="2359025" y="2814638"/>
          <p14:tracePt t="7820" x="2366963" y="2814638"/>
          <p14:tracePt t="7823" x="2374900" y="2814638"/>
          <p14:tracePt t="7829" x="2382838" y="2814638"/>
          <p14:tracePt t="7831" x="2390775" y="2814638"/>
          <p14:tracePt t="7834" x="2398713" y="2814638"/>
          <p14:tracePt t="7839" x="2408238" y="2814638"/>
          <p14:tracePt t="7841" x="2408238" y="2806700"/>
          <p14:tracePt t="7843" x="2416175" y="2806700"/>
          <p14:tracePt t="7845" x="2424113" y="2806700"/>
          <p14:tracePt t="7849" x="2432050" y="2806700"/>
          <p14:tracePt t="7853" x="2439988" y="2806700"/>
          <p14:tracePt t="7857" x="2447925" y="2806700"/>
          <p14:tracePt t="7860" x="2455863" y="2806700"/>
          <p14:tracePt t="7863" x="2463800" y="2798763"/>
          <p14:tracePt t="7867" x="2473325" y="2798763"/>
          <p14:tracePt t="7871" x="2489200" y="2798763"/>
          <p14:tracePt t="7875" x="2497138" y="2798763"/>
          <p14:tracePt t="7877" x="2505075" y="2798763"/>
          <p14:tracePt t="7880" x="2513013" y="2798763"/>
          <p14:tracePt t="7884" x="2520950" y="2798763"/>
          <p14:tracePt t="7885" x="2528888" y="2798763"/>
          <p14:tracePt t="7887" x="2538413" y="2798763"/>
          <p14:tracePt t="7889" x="2546350" y="2798763"/>
          <p14:tracePt t="7893" x="2554288" y="2798763"/>
          <p14:tracePt t="7897" x="2562225" y="2798763"/>
          <p14:tracePt t="7901" x="2570163" y="2798763"/>
          <p14:tracePt t="7903" x="2578100" y="2798763"/>
          <p14:tracePt t="7907" x="2586038" y="2798763"/>
          <p14:tracePt t="7913" x="2601913" y="2798763"/>
          <p14:tracePt t="7919" x="2611438" y="2798763"/>
          <p14:tracePt t="7926" x="2619375" y="2798763"/>
          <p14:tracePt t="7931" x="2627313" y="2798763"/>
          <p14:tracePt t="7933" x="2635250" y="2798763"/>
          <p14:tracePt t="7942" x="2643188" y="2798763"/>
          <p14:tracePt t="7950" x="2651125" y="2798763"/>
          <p14:tracePt t="7955" x="2659063" y="2790825"/>
          <p14:tracePt t="7963" x="2667000" y="2790825"/>
          <p14:tracePt t="7966" x="2676525" y="2790825"/>
          <p14:tracePt t="7972" x="2684463" y="2790825"/>
          <p14:tracePt t="7979" x="2692400" y="2790825"/>
          <p14:tracePt t="7983" x="2700338" y="2790825"/>
          <p14:tracePt t="7988" x="2708275" y="2790825"/>
          <p14:tracePt t="7991" x="2716213" y="2790825"/>
          <p14:tracePt t="7998" x="2724150" y="2790825"/>
          <p14:tracePt t="8001" x="2732088" y="2790825"/>
          <p14:tracePt t="8003" x="2741613" y="2790825"/>
          <p14:tracePt t="8007" x="2749550" y="2790825"/>
          <p14:tracePt t="8009" x="2757488" y="2790825"/>
          <p14:tracePt t="8011" x="2765425" y="2790825"/>
          <p14:tracePt t="8013" x="2773363" y="2790825"/>
          <p14:tracePt t="8017" x="2781300" y="2790825"/>
          <p14:tracePt t="8020" x="2789238" y="2790825"/>
          <p14:tracePt t="8021" x="2797175" y="2790825"/>
          <p14:tracePt t="8023" x="2806700" y="2790825"/>
          <p14:tracePt t="8027" x="2822575" y="2790825"/>
          <p14:tracePt t="8031" x="2830513" y="2790825"/>
          <p14:tracePt t="8034" x="2838450" y="2790825"/>
          <p14:tracePt t="8035" x="2846388" y="2790825"/>
          <p14:tracePt t="8037" x="2854325" y="2790825"/>
          <p14:tracePt t="8039" x="2862263" y="2790825"/>
          <p14:tracePt t="8041" x="2871788" y="2790825"/>
          <p14:tracePt t="8043" x="2887663" y="2790825"/>
          <p14:tracePt t="8047" x="2895600" y="2790825"/>
          <p14:tracePt t="8051" x="2903538" y="2790825"/>
          <p14:tracePt t="8053" x="2919413" y="2790825"/>
          <p14:tracePt t="8057" x="2927350" y="2790825"/>
          <p14:tracePt t="8061" x="2936875" y="2790825"/>
          <p14:tracePt t="8063" x="2944813" y="2790825"/>
          <p14:tracePt t="8067" x="2952750" y="2790825"/>
          <p14:tracePt t="8071" x="2960688" y="2790825"/>
          <p14:tracePt t="8094" x="2968625" y="2790825"/>
          <p14:tracePt t="8099" x="2976563" y="2790825"/>
          <p14:tracePt t="8117" x="2984500" y="2790825"/>
          <p14:tracePt t="8129" x="2992438" y="2790825"/>
          <p14:tracePt t="8140" x="3001963" y="2790825"/>
          <p14:tracePt t="8142" x="3009900" y="2790825"/>
          <p14:tracePt t="8147" x="3017838" y="2790825"/>
          <p14:tracePt t="8153" x="3025775" y="2798763"/>
          <p14:tracePt t="8160" x="3033713" y="2798763"/>
          <p14:tracePt t="8167" x="3041650" y="2798763"/>
          <p14:tracePt t="8171" x="3049588" y="2798763"/>
          <p14:tracePt t="8283" x="3057525" y="2798763"/>
          <p14:tracePt t="8294" x="3067050" y="2798763"/>
          <p14:tracePt t="8298" x="3082925" y="2798763"/>
          <p14:tracePt t="8302" x="3090863" y="2798763"/>
          <p14:tracePt t="8303" x="3106738" y="2798763"/>
          <p14:tracePt t="8306" x="3114675" y="2798763"/>
          <p14:tracePt t="8308" x="3122613" y="2798763"/>
          <p14:tracePt t="8309" x="3140075" y="2798763"/>
          <p14:tracePt t="8312" x="3148013" y="2798763"/>
          <p14:tracePt t="8314" x="3155950" y="2798763"/>
          <p14:tracePt t="8315" x="3171825" y="2798763"/>
          <p14:tracePt t="8318" x="3179763" y="2798763"/>
          <p14:tracePt t="8320" x="3187700" y="2798763"/>
          <p14:tracePt t="8322" x="3197225" y="2798763"/>
          <p14:tracePt t="8323" x="3213100" y="2798763"/>
          <p14:tracePt t="8325" x="3221038" y="2806700"/>
          <p14:tracePt t="8328" x="3228975" y="2806700"/>
          <p14:tracePt t="8329" x="3236913" y="2806700"/>
          <p14:tracePt t="8333" x="3252788" y="2806700"/>
          <p14:tracePt t="8337" x="3260725" y="2806700"/>
          <p14:tracePt t="8341" x="3278188" y="2814638"/>
          <p14:tracePt t="8345" x="3286125" y="2814638"/>
          <p14:tracePt t="8351" x="3294063" y="2814638"/>
          <p14:tracePt t="8357" x="3302000" y="2814638"/>
          <p14:tracePt t="8365" x="3309938" y="2814638"/>
          <p14:tracePt t="8378" x="3317875" y="2814638"/>
          <p14:tracePt t="8379" x="3317875" y="2822575"/>
          <p14:tracePt t="8383" x="3325813" y="2822575"/>
          <p14:tracePt t="8392" x="3335338" y="2822575"/>
          <p14:tracePt t="8401" x="3343275" y="2822575"/>
          <p14:tracePt t="8403" x="3351213" y="2822575"/>
          <p14:tracePt t="8413" x="3359150" y="2822575"/>
          <p14:tracePt t="8423" x="3367088" y="2822575"/>
          <p14:tracePt t="8434" x="3382963" y="2822575"/>
          <p14:tracePt t="8451" x="3382963" y="2830513"/>
          <p14:tracePt t="8454" x="3390900" y="2830513"/>
          <p14:tracePt t="8469" x="3400425" y="2830513"/>
          <p14:tracePt t="8480" x="3408363" y="2830513"/>
          <p14:tracePt t="8485" x="3416300" y="2830513"/>
          <p14:tracePt t="8488" x="3416300" y="2838450"/>
          <p14:tracePt t="8499" x="3424238" y="2838450"/>
          <p14:tracePt t="8507" x="3432175" y="2838450"/>
          <p14:tracePt t="8519" x="3440113" y="2838450"/>
          <p14:tracePt t="8543" x="3448050" y="2838450"/>
          <p14:tracePt t="8678" x="3455988" y="2838450"/>
          <p14:tracePt t="8698" x="3465513" y="2838450"/>
          <p14:tracePt t="8712" x="3473450" y="2838450"/>
          <p14:tracePt t="8761" x="3481388" y="2838450"/>
          <p14:tracePt t="9124" x="3489325" y="2838450"/>
          <p14:tracePt t="9129" x="3497263" y="2838450"/>
          <p14:tracePt t="9133" x="3505200" y="2838450"/>
          <p14:tracePt t="9134" x="3513138" y="2838450"/>
          <p14:tracePt t="9136" x="3521075" y="2838450"/>
          <p14:tracePt t="9139" x="3546475" y="2838450"/>
          <p14:tracePt t="9143" x="3570288" y="2847975"/>
          <p14:tracePt t="9145" x="3586163" y="2847975"/>
          <p14:tracePt t="9145" x="3603625" y="2847975"/>
          <p14:tracePt t="9147" x="3619500" y="2847975"/>
          <p14:tracePt t="9149" x="3643313" y="2855913"/>
          <p14:tracePt t="9151" x="3660775" y="2855913"/>
          <p14:tracePt t="9153" x="3676650" y="2855913"/>
          <p14:tracePt t="9155" x="3692525" y="2855913"/>
          <p14:tracePt t="9158" x="3716338" y="2855913"/>
          <p14:tracePt t="9159" x="3733800" y="2855913"/>
          <p14:tracePt t="9161" x="3749675" y="2855913"/>
          <p14:tracePt t="9164" x="3773488" y="2855913"/>
          <p14:tracePt t="9165" x="3790950" y="2855913"/>
          <p14:tracePt t="9168" x="3806825" y="2863850"/>
          <p14:tracePt t="9169" x="3822700" y="2863850"/>
          <p14:tracePt t="9171" x="3838575" y="2863850"/>
          <p14:tracePt t="9173" x="3854450" y="2863850"/>
          <p14:tracePt t="9176" x="3871913" y="2863850"/>
          <p14:tracePt t="9178" x="3895725" y="2863850"/>
          <p14:tracePt t="9180" x="3903663" y="2863850"/>
          <p14:tracePt t="9182" x="3919538" y="2871788"/>
          <p14:tracePt t="9183" x="3929063" y="2871788"/>
          <p14:tracePt t="9185" x="3944938" y="2871788"/>
          <p14:tracePt t="9187" x="3960813" y="2871788"/>
          <p14:tracePt t="9190" x="3968750" y="2871788"/>
          <p14:tracePt t="9191" x="3976688" y="2871788"/>
          <p14:tracePt t="9193" x="3994150" y="2871788"/>
          <p14:tracePt t="9195" x="4002088" y="2871788"/>
          <p14:tracePt t="9197" x="4010025" y="2871788"/>
          <p14:tracePt t="9199" x="4025900" y="2871788"/>
          <p14:tracePt t="9203" x="4033838" y="2871788"/>
          <p14:tracePt t="9206" x="4041775" y="2871788"/>
          <p14:tracePt t="9209" x="4049713" y="2871788"/>
          <p14:tracePt t="9211" x="4059238" y="2871788"/>
          <p14:tracePt t="9215" x="4067175" y="2879725"/>
          <p14:tracePt t="9217" x="4067175" y="2887663"/>
          <p14:tracePt t="9223" x="4075113" y="2887663"/>
          <p14:tracePt t="9245" x="4083050" y="2887663"/>
          <p14:tracePt t="9410" x="4075113" y="2887663"/>
          <p14:tracePt t="9415" x="4067175" y="2887663"/>
          <p14:tracePt t="9420" x="4059238" y="2879725"/>
          <p14:tracePt t="9423" x="4049713" y="2879725"/>
          <p14:tracePt t="9424" x="4041775" y="2879725"/>
          <p14:tracePt t="9426" x="4033838" y="2879725"/>
          <p14:tracePt t="9428" x="4025900" y="2879725"/>
          <p14:tracePt t="9430" x="4010025" y="2879725"/>
          <p14:tracePt t="9432" x="4002088" y="2879725"/>
          <p14:tracePt t="9433" x="3994150" y="2879725"/>
          <p14:tracePt t="9435" x="3984625" y="2879725"/>
          <p14:tracePt t="9437" x="3968750" y="2879725"/>
          <p14:tracePt t="9441" x="3960813" y="2879725"/>
          <p14:tracePt t="9444" x="3944938" y="2879725"/>
          <p14:tracePt t="9446" x="3937000" y="2871788"/>
          <p14:tracePt t="9448" x="3929063" y="2871788"/>
          <p14:tracePt t="9450" x="3911600" y="2871788"/>
          <p14:tracePt t="9451" x="3903663" y="2871788"/>
          <p14:tracePt t="9454" x="3895725" y="2871788"/>
          <p14:tracePt t="9456" x="3887788" y="2871788"/>
          <p14:tracePt t="9457" x="3879850" y="2871788"/>
          <p14:tracePt t="9460" x="3871913" y="2871788"/>
          <p14:tracePt t="9462" x="3854450" y="2871788"/>
          <p14:tracePt t="9463" x="3846513" y="2871788"/>
          <p14:tracePt t="9466" x="3838575" y="2871788"/>
          <p14:tracePt t="9468" x="3830638" y="2871788"/>
          <p14:tracePt t="9470" x="3814763" y="2871788"/>
          <p14:tracePt t="9472" x="3806825" y="2871788"/>
          <p14:tracePt t="9473" x="3798888" y="2871788"/>
          <p14:tracePt t="9476" x="3781425" y="2871788"/>
          <p14:tracePt t="9478" x="3773488" y="2871788"/>
          <p14:tracePt t="9479" x="3765550" y="2871788"/>
          <p14:tracePt t="9481" x="3757613" y="2871788"/>
          <p14:tracePt t="9483" x="3741738" y="2871788"/>
          <p14:tracePt t="9485" x="3733800" y="2871788"/>
          <p14:tracePt t="9488" x="3725863" y="2871788"/>
          <p14:tracePt t="9489" x="3716338" y="2871788"/>
          <p14:tracePt t="9491" x="3700463" y="2871788"/>
          <p14:tracePt t="9493" x="3692525" y="2871788"/>
          <p14:tracePt t="9495" x="3684588" y="2871788"/>
          <p14:tracePt t="9498" x="3668713" y="2871788"/>
          <p14:tracePt t="9499" x="3660775" y="2871788"/>
          <p14:tracePt t="9501" x="3651250" y="2871788"/>
          <p14:tracePt t="9503" x="3635375" y="2871788"/>
          <p14:tracePt t="9505" x="3627438" y="2871788"/>
          <p14:tracePt t="9507" x="3619500" y="2871788"/>
          <p14:tracePt t="9510" x="3611563" y="2871788"/>
          <p14:tracePt t="9512" x="3595688" y="2871788"/>
          <p14:tracePt t="9514" x="3586163" y="2871788"/>
          <p14:tracePt t="9516" x="3578225" y="2871788"/>
          <p14:tracePt t="9518" x="3570288" y="2871788"/>
          <p14:tracePt t="9519" x="3562350" y="2871788"/>
          <p14:tracePt t="9521" x="3554413" y="2879725"/>
          <p14:tracePt t="9523" x="3538538" y="2879725"/>
          <p14:tracePt t="9525" x="3530600" y="2879725"/>
          <p14:tracePt t="9527" x="3521075" y="2879725"/>
          <p14:tracePt t="9530" x="3513138" y="2879725"/>
          <p14:tracePt t="9532" x="3497263" y="2879725"/>
          <p14:tracePt t="9533" x="3489325" y="2879725"/>
          <p14:tracePt t="9535" x="3481388" y="2879725"/>
          <p14:tracePt t="9538" x="3465513" y="2879725"/>
          <p14:tracePt t="9540" x="3455988" y="2879725"/>
          <p14:tracePt t="9541" x="3448050" y="2879725"/>
          <p14:tracePt t="9543" x="3440113" y="2879725"/>
          <p14:tracePt t="9545" x="3424238" y="2879725"/>
          <p14:tracePt t="9548" x="3416300" y="2879725"/>
          <p14:tracePt t="9550" x="3408363" y="2879725"/>
          <p14:tracePt t="9551" x="3390900" y="2879725"/>
          <p14:tracePt t="9553" x="3382963" y="2879725"/>
          <p14:tracePt t="9555" x="3375025" y="2879725"/>
          <p14:tracePt t="9558" x="3367088" y="2879725"/>
          <p14:tracePt t="9560" x="3359150" y="2879725"/>
          <p14:tracePt t="9561" x="3351213" y="2879725"/>
          <p14:tracePt t="9563" x="3343275" y="2879725"/>
          <p14:tracePt t="9565" x="3335338" y="2879725"/>
          <p14:tracePt t="9567" x="3325813" y="2879725"/>
          <p14:tracePt t="9569" x="3317875" y="2879725"/>
          <p14:tracePt t="9571" x="3302000" y="2879725"/>
          <p14:tracePt t="9575" x="3294063" y="2879725"/>
          <p14:tracePt t="9577" x="3286125" y="2879725"/>
          <p14:tracePt t="9580" x="3278188" y="2879725"/>
          <p14:tracePt t="9581" x="3270250" y="2879725"/>
          <p14:tracePt t="9584" x="3260725" y="2879725"/>
          <p14:tracePt t="9585" x="3252788" y="2879725"/>
          <p14:tracePt t="9587" x="3244850" y="2879725"/>
          <p14:tracePt t="9589" x="3236913" y="2879725"/>
          <p14:tracePt t="9591" x="3221038" y="2879725"/>
          <p14:tracePt t="9593" x="3213100" y="2871788"/>
          <p14:tracePt t="9596" x="3205163" y="2871788"/>
          <p14:tracePt t="9598" x="3197225" y="2871788"/>
          <p14:tracePt t="9599" x="3187700" y="2871788"/>
          <p14:tracePt t="9601" x="3179763" y="2871788"/>
          <p14:tracePt t="9603" x="3163888" y="2871788"/>
          <p14:tracePt t="9605" x="3155950" y="2871788"/>
          <p14:tracePt t="9608" x="3148013" y="2871788"/>
          <p14:tracePt t="9609" x="3132138" y="2871788"/>
          <p14:tracePt t="9612" x="3122613" y="2863850"/>
          <p14:tracePt t="9613" x="3114675" y="2855913"/>
          <p14:tracePt t="9616" x="3098800" y="2855913"/>
          <p14:tracePt t="9617" x="3090863" y="2855913"/>
          <p14:tracePt t="9619" x="3082925" y="2855913"/>
          <p14:tracePt t="9622" x="3074988" y="2855913"/>
          <p14:tracePt t="9624" x="3057525" y="2847975"/>
          <p14:tracePt t="9625" x="3049588" y="2847975"/>
          <p14:tracePt t="9627" x="3041650" y="2847975"/>
          <p14:tracePt t="9629" x="3017838" y="2847975"/>
          <p14:tracePt t="9632" x="3009900" y="2847975"/>
          <p14:tracePt t="9634" x="3001963" y="2838450"/>
          <p14:tracePt t="9635" x="2992438" y="2838450"/>
          <p14:tracePt t="9637" x="2976563" y="2838450"/>
          <p14:tracePt t="9639" x="2960688" y="2830513"/>
          <p14:tracePt t="9641" x="2952750" y="2830513"/>
          <p14:tracePt t="9644" x="2936875" y="2830513"/>
          <p14:tracePt t="9645" x="2927350" y="2830513"/>
          <p14:tracePt t="9648" x="2919413" y="2830513"/>
          <p14:tracePt t="9649" x="2911475" y="2830513"/>
          <p14:tracePt t="9651" x="2895600" y="2830513"/>
          <p14:tracePt t="9655" x="2887663" y="2830513"/>
          <p14:tracePt t="9659" x="2871788" y="2830513"/>
          <p14:tracePt t="9661" x="2871788" y="2822575"/>
          <p14:tracePt t="9664" x="2862263" y="2822575"/>
          <p14:tracePt t="9667" x="2854325" y="2822575"/>
          <p14:tracePt t="9673" x="2846388" y="2822575"/>
          <p14:tracePt t="9676" x="2838450" y="2822575"/>
          <p14:tracePt t="9679" x="2830513" y="2822575"/>
          <p14:tracePt t="9686" x="2822575" y="2822575"/>
          <p14:tracePt t="9689" x="2814638" y="2822575"/>
          <p14:tracePt t="9691" x="2806700" y="2822575"/>
          <p14:tracePt t="9695" x="2797175" y="2822575"/>
          <p14:tracePt t="9699" x="2789238" y="2822575"/>
          <p14:tracePt t="9703" x="2781300" y="2822575"/>
          <p14:tracePt t="9705" x="2773363" y="2822575"/>
          <p14:tracePt t="9709" x="2765425" y="2822575"/>
          <p14:tracePt t="9711" x="2757488" y="2822575"/>
          <p14:tracePt t="9715" x="2749550" y="2822575"/>
          <p14:tracePt t="9717" x="2741613" y="2822575"/>
          <p14:tracePt t="9719" x="2732088" y="2822575"/>
          <p14:tracePt t="9721" x="2724150" y="2822575"/>
          <p14:tracePt t="9723" x="2716213" y="2822575"/>
          <p14:tracePt t="9725" x="2708275" y="2822575"/>
          <p14:tracePt t="9727" x="2700338" y="2822575"/>
          <p14:tracePt t="9729" x="2692400" y="2822575"/>
          <p14:tracePt t="9731" x="2684463" y="2822575"/>
          <p14:tracePt t="9735" x="2676525" y="2822575"/>
          <p14:tracePt t="9737" x="2667000" y="2822575"/>
          <p14:tracePt t="9739" x="2651125" y="2822575"/>
          <p14:tracePt t="9743" x="2643188" y="2822575"/>
          <p14:tracePt t="9745" x="2635250" y="2822575"/>
          <p14:tracePt t="9749" x="2619375" y="2822575"/>
          <p14:tracePt t="9753" x="2611438" y="2822575"/>
          <p14:tracePt t="9756" x="2601913" y="2822575"/>
          <p14:tracePt t="9757" x="2593975" y="2822575"/>
          <p14:tracePt t="9759" x="2586038" y="2822575"/>
          <p14:tracePt t="9763" x="2578100" y="2822575"/>
          <p14:tracePt t="9766" x="2570163" y="2830513"/>
          <p14:tracePt t="9767" x="2562225" y="2830513"/>
          <p14:tracePt t="9775" x="2554288" y="2830513"/>
          <p14:tracePt t="9782" x="2546350" y="2830513"/>
          <p14:tracePt t="9788" x="2538413" y="2830513"/>
          <p14:tracePt t="9978" x="2546350" y="2830513"/>
          <p14:tracePt t="9984" x="2554288" y="2830513"/>
          <p14:tracePt t="9990" x="2562225" y="2838450"/>
          <p14:tracePt t="9992" x="2586038" y="2838450"/>
          <p14:tracePt t="9995" x="2593975" y="2838450"/>
          <p14:tracePt t="9999" x="2627313" y="2838450"/>
          <p14:tracePt t="10000" x="2635250" y="2838450"/>
          <p14:tracePt t="10002" x="2651125" y="2838450"/>
          <p14:tracePt t="10004" x="2667000" y="2838450"/>
          <p14:tracePt t="10006" x="2692400" y="2838450"/>
          <p14:tracePt t="10007" x="2708275" y="2838450"/>
          <p14:tracePt t="10009" x="2724150" y="2838450"/>
          <p14:tracePt t="10011" x="2741613" y="2838450"/>
          <p14:tracePt t="10014" x="2757488" y="2847975"/>
          <p14:tracePt t="10016" x="2773363" y="2847975"/>
          <p14:tracePt t="10018" x="2797175" y="2847975"/>
          <p14:tracePt t="10019" x="2814638" y="2847975"/>
          <p14:tracePt t="10021" x="2838450" y="2847975"/>
          <p14:tracePt t="10024" x="2862263" y="2855913"/>
          <p14:tracePt t="10025" x="2887663" y="2855913"/>
          <p14:tracePt t="10028" x="2903538" y="2855913"/>
          <p14:tracePt t="10029" x="2919413" y="2855913"/>
          <p14:tracePt t="10031" x="2936875" y="2855913"/>
          <p14:tracePt t="10034" x="2952750" y="2855913"/>
          <p14:tracePt t="10035" x="2968625" y="2855913"/>
          <p14:tracePt t="10037" x="2984500" y="2855913"/>
          <p14:tracePt t="10039" x="3009900" y="2855913"/>
          <p14:tracePt t="10042" x="3017838" y="2855913"/>
          <p14:tracePt t="10044" x="3033713" y="2855913"/>
          <p14:tracePt t="10046" x="3041650" y="2855913"/>
          <p14:tracePt t="10048" x="3049588" y="2855913"/>
          <p14:tracePt t="10049" x="3067050" y="2855913"/>
          <p14:tracePt t="10051" x="3074988" y="2855913"/>
          <p14:tracePt t="10054" x="3082925" y="2855913"/>
          <p14:tracePt t="10056" x="3090863" y="2855913"/>
          <p14:tracePt t="10058" x="3098800" y="2855913"/>
          <p14:tracePt t="10059" x="3106738" y="2855913"/>
          <p14:tracePt t="10065" x="3114675" y="2855913"/>
          <p14:tracePt t="10071" x="3122613" y="2855913"/>
          <p14:tracePt t="10075" x="3132138" y="2855913"/>
          <p14:tracePt t="10091" x="3140075" y="2855913"/>
          <p14:tracePt t="10099" x="3148013" y="2855913"/>
          <p14:tracePt t="10106" x="3155950" y="2855913"/>
          <p14:tracePt t="10107" x="3163888" y="2855913"/>
          <p14:tracePt t="10111" x="3171825" y="2855913"/>
          <p14:tracePt t="10115" x="3179763" y="2855913"/>
          <p14:tracePt t="10120" x="3187700" y="2855913"/>
          <p14:tracePt t="10122" x="3197225" y="2855913"/>
          <p14:tracePt t="10124" x="3205163" y="2855913"/>
          <p14:tracePt t="10127" x="3213100" y="2855913"/>
          <p14:tracePt t="10131" x="3228975" y="2855913"/>
          <p14:tracePt t="10135" x="3236913" y="2855913"/>
          <p14:tracePt t="10139" x="3244850" y="2855913"/>
          <p14:tracePt t="10141" x="3252788" y="2855913"/>
          <p14:tracePt t="10145" x="3260725" y="2855913"/>
          <p14:tracePt t="10148" x="3270250" y="2855913"/>
          <p14:tracePt t="10149" x="3278188" y="2855913"/>
          <p14:tracePt t="10151" x="3286125" y="2855913"/>
          <p14:tracePt t="10154" x="3294063" y="2855913"/>
          <p14:tracePt t="10157" x="3302000" y="2855913"/>
          <p14:tracePt t="10159" x="3309938" y="2855913"/>
          <p14:tracePt t="10163" x="3317875" y="2855913"/>
          <p14:tracePt t="10167" x="3325813" y="2855913"/>
          <p14:tracePt t="10171" x="3335338" y="2855913"/>
          <p14:tracePt t="10173" x="3343275" y="2855913"/>
          <p14:tracePt t="10182" x="3351213" y="2855913"/>
          <p14:tracePt t="10213" x="3359150" y="2855913"/>
          <p14:tracePt t="10228" x="3367088" y="2855913"/>
          <p14:tracePt t="10231" x="3375025" y="2855913"/>
          <p14:tracePt t="10237" x="3382963" y="2855913"/>
          <p14:tracePt t="10243" x="3400425" y="2855913"/>
          <p14:tracePt t="10245" x="3408363" y="2855913"/>
          <p14:tracePt t="10250" x="3416300" y="2855913"/>
          <p14:tracePt t="10251" x="3424238" y="2855913"/>
          <p14:tracePt t="10253" x="3432175" y="2855913"/>
          <p14:tracePt t="10255" x="3440113" y="2855913"/>
          <p14:tracePt t="10258" x="3448050" y="2855913"/>
          <p14:tracePt t="10259" x="3455988" y="2855913"/>
          <p14:tracePt t="10261" x="3465513" y="2855913"/>
          <p14:tracePt t="10263" x="3473450" y="2855913"/>
          <p14:tracePt t="10266" x="3489325" y="2855913"/>
          <p14:tracePt t="10269" x="3497263" y="2855913"/>
          <p14:tracePt t="10271" x="3505200" y="2855913"/>
          <p14:tracePt t="10274" x="3513138" y="2855913"/>
          <p14:tracePt t="10275" x="3521075" y="2855913"/>
          <p14:tracePt t="10279" x="3530600" y="2855913"/>
          <p14:tracePt t="10281" x="3538538" y="2855913"/>
          <p14:tracePt t="10284" x="3546475" y="2855913"/>
          <p14:tracePt t="10286" x="3562350" y="2855913"/>
          <p14:tracePt t="10289" x="3570288" y="2855913"/>
          <p14:tracePt t="10295" x="3578225" y="2855913"/>
          <p14:tracePt t="10299" x="3595688" y="2855913"/>
          <p14:tracePt t="10306" x="3603625" y="2855913"/>
          <p14:tracePt t="10309" x="3611563" y="2855913"/>
          <p14:tracePt t="10312" x="3619500" y="2855913"/>
          <p14:tracePt t="10315" x="3627438" y="2855913"/>
          <p14:tracePt t="10320" x="3635375" y="2855913"/>
          <p14:tracePt t="10325" x="3643313" y="2855913"/>
          <p14:tracePt t="10328" x="3651250" y="2855913"/>
          <p14:tracePt t="10330" x="3660775" y="2855913"/>
          <p14:tracePt t="10333" x="3676650" y="2855913"/>
          <p14:tracePt t="10337" x="3684588" y="2855913"/>
          <p14:tracePt t="10340" x="3692525" y="2855913"/>
          <p14:tracePt t="10343" x="3708400" y="2855913"/>
          <p14:tracePt t="10346" x="3716338" y="2855913"/>
          <p14:tracePt t="10348" x="3725863" y="2855913"/>
          <p14:tracePt t="10349" x="3733800" y="2855913"/>
          <p14:tracePt t="10351" x="3749675" y="2855913"/>
          <p14:tracePt t="10353" x="3757613" y="2855913"/>
          <p14:tracePt t="10355" x="3765550" y="2855913"/>
          <p14:tracePt t="10358" x="3781425" y="2855913"/>
          <p14:tracePt t="10359" x="3790950" y="2855913"/>
          <p14:tracePt t="10361" x="3798888" y="2855913"/>
          <p14:tracePt t="10363" x="3806825" y="2855913"/>
          <p14:tracePt t="10366" x="3822700" y="2855913"/>
          <p14:tracePt t="10368" x="3830638" y="2855913"/>
          <p14:tracePt t="10369" x="3838575" y="2855913"/>
          <p14:tracePt t="10372" x="3854450" y="2855913"/>
          <p14:tracePt t="10373" x="3863975" y="2855913"/>
          <p14:tracePt t="10375" x="3871913" y="2855913"/>
          <p14:tracePt t="10378" x="3879850" y="2855913"/>
          <p14:tracePt t="10379" x="3895725" y="2855913"/>
          <p14:tracePt t="10381" x="3903663" y="2855913"/>
          <p14:tracePt t="10383" x="3911600" y="2855913"/>
          <p14:tracePt t="10385" x="3929063" y="2855913"/>
          <p14:tracePt t="10387" x="3937000" y="2855913"/>
          <p14:tracePt t="10391" x="3952875" y="2855913"/>
          <p14:tracePt t="10395" x="3960813" y="2855913"/>
          <p14:tracePt t="10398" x="3976688" y="2855913"/>
          <p14:tracePt t="10401" x="3984625" y="2855913"/>
          <p14:tracePt t="10403" x="3994150" y="2855913"/>
          <p14:tracePt t="10406" x="4002088" y="2855913"/>
          <p14:tracePt t="10407" x="4010025" y="2855913"/>
          <p14:tracePt t="10409" x="4017963" y="2855913"/>
          <p14:tracePt t="10411" x="4025900" y="2855913"/>
          <p14:tracePt t="10414" x="4033838" y="2855913"/>
          <p14:tracePt t="10417" x="4049713" y="2855913"/>
          <p14:tracePt t="10421" x="4059238" y="2855913"/>
          <p14:tracePt t="10425" x="4067175" y="2855913"/>
          <p14:tracePt t="10429" x="4075113" y="2855913"/>
          <p14:tracePt t="10431" x="4083050" y="2855913"/>
          <p14:tracePt t="10435" x="4090988" y="2855913"/>
          <p14:tracePt t="10439" x="4098925" y="2855913"/>
          <p14:tracePt t="10446" x="4106863" y="2855913"/>
          <p14:tracePt t="10450" x="4114800" y="2855913"/>
          <p14:tracePt t="10464" x="4124325" y="2855913"/>
          <p14:tracePt t="10477" x="4132263" y="2855913"/>
          <p14:tracePt t="10499" x="4140200" y="2855913"/>
          <p14:tracePt t="10603" x="4148138" y="2855913"/>
          <p14:tracePt t="10613" x="4156075" y="2855913"/>
          <p14:tracePt t="10619" x="4164013" y="2855913"/>
          <p14:tracePt t="10623" x="4179888" y="2855913"/>
          <p14:tracePt t="10625" x="4189413" y="2855913"/>
          <p14:tracePt t="10629" x="4197350" y="2855913"/>
          <p14:tracePt t="10633" x="4213225" y="2855913"/>
          <p14:tracePt t="10639" x="4221163" y="2855913"/>
          <p14:tracePt t="10643" x="4237038" y="2855913"/>
          <p14:tracePt t="10647" x="4244975" y="2855913"/>
          <p14:tracePt t="10651" x="4254500" y="2855913"/>
          <p14:tracePt t="10656" x="4262438" y="2855913"/>
          <p14:tracePt t="10658" x="4270375" y="2855913"/>
          <p14:tracePt t="10660" x="4278313" y="2855913"/>
          <p14:tracePt t="10663" x="4286250" y="2855913"/>
          <p14:tracePt t="10665" x="4294188" y="2855913"/>
          <p14:tracePt t="10668" x="4302125" y="2855913"/>
          <p14:tracePt t="10672" x="4310063" y="2855913"/>
          <p14:tracePt t="10674" x="4319588" y="2855913"/>
          <p14:tracePt t="10675" x="4327525" y="2855913"/>
          <p14:tracePt t="10677" x="4335463" y="2855913"/>
          <p14:tracePt t="10679" x="4351338" y="2855913"/>
          <p14:tracePt t="10681" x="4359275" y="2855913"/>
          <p14:tracePt t="10683" x="4367213" y="2855913"/>
          <p14:tracePt t="10686" x="4384675" y="2855913"/>
          <p14:tracePt t="10688" x="4392613" y="2855913"/>
          <p14:tracePt t="10689" x="4400550" y="2855913"/>
          <p14:tracePt t="10691" x="4416425" y="2855913"/>
          <p14:tracePt t="10693" x="4432300" y="2855913"/>
          <p14:tracePt t="10695" x="4457700" y="2855913"/>
          <p14:tracePt t="10697" x="4473575" y="2855913"/>
          <p14:tracePt t="10700" x="4489450" y="2855913"/>
          <p14:tracePt t="10702" x="4505325" y="2855913"/>
          <p14:tracePt t="10704" x="4522788" y="2855913"/>
          <p14:tracePt t="10705" x="4538663" y="2855913"/>
          <p14:tracePt t="10708" x="4562475" y="2855913"/>
          <p14:tracePt t="10710" x="4587875" y="2855913"/>
          <p14:tracePt t="10711" x="4611688" y="2847975"/>
          <p14:tracePt t="10714" x="4635500" y="2847975"/>
          <p14:tracePt t="10715" x="4660900" y="2847975"/>
          <p14:tracePt t="10717" x="4684713" y="2847975"/>
          <p14:tracePt t="10719" x="4708525" y="2847975"/>
          <p14:tracePt t="10721" x="4733925" y="2847975"/>
          <p14:tracePt t="10723" x="4749800" y="2847975"/>
          <p14:tracePt t="10725" x="4773613" y="2847975"/>
          <p14:tracePt t="10728" x="4799013" y="2847975"/>
          <p14:tracePt t="10729" x="4822825" y="2847975"/>
          <p14:tracePt t="10732" x="4838700" y="2847975"/>
          <p14:tracePt t="10733" x="4856163" y="2847975"/>
          <p14:tracePt t="10735" x="4879975" y="2847975"/>
          <p14:tracePt t="10737" x="4895850" y="2847975"/>
          <p14:tracePt t="10740" x="4913313" y="2838450"/>
          <p14:tracePt t="10742" x="4929188" y="2838450"/>
          <p14:tracePt t="10743" x="4945063" y="2838450"/>
          <p14:tracePt t="10746" x="4968875" y="2838450"/>
          <p14:tracePt t="10748" x="4986338" y="2838450"/>
          <p14:tracePt t="10750" x="4994275" y="2838450"/>
          <p14:tracePt t="10751" x="5002213" y="2838450"/>
          <p14:tracePt t="10753" x="5018088" y="2838450"/>
          <p14:tracePt t="10756" x="5026025" y="2838450"/>
          <p14:tracePt t="10758" x="5033963" y="2838450"/>
          <p14:tracePt t="10759" x="5043488" y="2838450"/>
          <p14:tracePt t="10761" x="5059363" y="2838450"/>
          <p14:tracePt t="10763" x="5067300" y="2830513"/>
          <p14:tracePt t="10766" x="5075238" y="2830513"/>
          <p14:tracePt t="10768" x="5083175" y="2830513"/>
          <p14:tracePt t="10771" x="5091113" y="2830513"/>
          <p14:tracePt t="10773" x="5099050" y="2830513"/>
          <p14:tracePt t="10777" x="5108575" y="2830513"/>
          <p14:tracePt t="10783" x="5116513" y="2830513"/>
          <p14:tracePt t="10787" x="5124450" y="2830513"/>
          <p14:tracePt t="10793" x="5132388" y="2830513"/>
          <p14:tracePt t="10799" x="5140325" y="2830513"/>
          <p14:tracePt t="10807" x="5148263" y="2830513"/>
          <p14:tracePt t="10821" x="5156200" y="2830513"/>
          <p14:tracePt t="10840" x="5164138" y="2830513"/>
          <p14:tracePt t="10843" x="5172075" y="2830513"/>
          <p14:tracePt t="10984" x="5172075" y="2822575"/>
          <p14:tracePt t="11020" x="5181600" y="2822575"/>
          <p14:tracePt t="11050" x="5181600" y="2814638"/>
          <p14:tracePt t="11124" x="5181600" y="2806700"/>
          <p14:tracePt t="11232" x="5181600" y="2798763"/>
          <p14:tracePt t="11285" x="5172075" y="2798763"/>
          <p14:tracePt t="11308" x="5164138" y="2798763"/>
          <p14:tracePt t="11323" x="5156200" y="2798763"/>
          <p14:tracePt t="11374" x="5148263" y="2798763"/>
          <p14:tracePt t="11428" x="5140325" y="2798763"/>
          <p14:tracePt t="11482" x="5132388" y="2798763"/>
          <p14:tracePt t="11488" x="5124450" y="2798763"/>
          <p14:tracePt t="11501" x="5116513" y="2798763"/>
          <p14:tracePt t="11512" x="5108575" y="2798763"/>
          <p14:tracePt t="11522" x="5099050" y="2798763"/>
          <p14:tracePt t="11525" x="5091113" y="2798763"/>
          <p14:tracePt t="11534" x="5083175" y="2798763"/>
          <p14:tracePt t="11544" x="5075238" y="2798763"/>
          <p14:tracePt t="11551" x="5067300" y="2798763"/>
          <p14:tracePt t="11555" x="5059363" y="2798763"/>
          <p14:tracePt t="11560" x="5051425" y="2798763"/>
          <p14:tracePt t="11568" x="5043488" y="2798763"/>
          <p14:tracePt t="11574" x="5033963" y="2798763"/>
          <p14:tracePt t="11579" x="5026025" y="2798763"/>
          <p14:tracePt t="11584" x="5018088" y="2798763"/>
          <p14:tracePt t="11613" x="5010150" y="2798763"/>
          <p14:tracePt t="11703" x="5002213" y="2798763"/>
          <p14:tracePt t="11706" x="4994275" y="2798763"/>
          <p14:tracePt t="11709" x="4986338" y="2798763"/>
          <p14:tracePt t="11713" x="4978400" y="2798763"/>
          <p14:tracePt t="11715" x="4968875" y="2798763"/>
          <p14:tracePt t="11718" x="4960938" y="2798763"/>
          <p14:tracePt t="11720" x="4945063" y="2798763"/>
          <p14:tracePt t="11723" x="4937125" y="2806700"/>
          <p14:tracePt t="11725" x="4929188" y="2806700"/>
          <p14:tracePt t="11728" x="4921250" y="2806700"/>
          <p14:tracePt t="11730" x="4913313" y="2814638"/>
          <p14:tracePt t="11731" x="4903788" y="2814638"/>
          <p14:tracePt t="11734" x="4895850" y="2814638"/>
          <p14:tracePt t="11736" x="4879975" y="2814638"/>
          <p14:tracePt t="11740" x="4872038" y="2814638"/>
          <p14:tracePt t="11742" x="4864100" y="2822575"/>
          <p14:tracePt t="11744" x="4856163" y="2822575"/>
          <p14:tracePt t="11746" x="4848225" y="2822575"/>
          <p14:tracePt t="11748" x="4838700" y="2830513"/>
          <p14:tracePt t="11750" x="4830763" y="2830513"/>
          <p14:tracePt t="11751" x="4822825" y="2838450"/>
          <p14:tracePt t="11754" x="4814888" y="2838450"/>
          <p14:tracePt t="11755" x="4806950" y="2838450"/>
          <p14:tracePt t="11757" x="4791075" y="2847975"/>
          <p14:tracePt t="11759" x="4773613" y="2847975"/>
          <p14:tracePt t="11761" x="4765675" y="2847975"/>
          <p14:tracePt t="11763" x="4749800" y="2855913"/>
          <p14:tracePt t="11766" x="4725988" y="2855913"/>
          <p14:tracePt t="11768" x="4708525" y="2863850"/>
          <p14:tracePt t="11769" x="4692650" y="2871788"/>
          <p14:tracePt t="11771" x="4676775" y="2879725"/>
          <p14:tracePt t="11773" x="4660900" y="2879725"/>
          <p14:tracePt t="11775" x="4627563" y="2887663"/>
          <p14:tracePt t="11777" x="4611688" y="2887663"/>
          <p14:tracePt t="11780" x="4587875" y="2895600"/>
          <p14:tracePt t="11782" x="4562475" y="2895600"/>
          <p14:tracePt t="11783" x="4538663" y="2903538"/>
          <p14:tracePt t="11785" x="4505325" y="2913063"/>
          <p14:tracePt t="11788" x="4481513" y="2913063"/>
          <p14:tracePt t="11789" x="4440238" y="2921000"/>
          <p14:tracePt t="11792" x="4408488" y="2928938"/>
          <p14:tracePt t="11793" x="4384675" y="2936875"/>
          <p14:tracePt t="11796" x="4351338" y="2944813"/>
          <p14:tracePt t="11798" x="4310063" y="2952750"/>
          <p14:tracePt t="11799" x="4278313" y="2952750"/>
          <p14:tracePt t="11801" x="4244975" y="2960688"/>
          <p14:tracePt t="11803" x="4205288" y="2968625"/>
          <p14:tracePt t="11806" x="4171950" y="2978150"/>
          <p14:tracePt t="11807" x="4140200" y="2986088"/>
          <p14:tracePt t="11809" x="4098925" y="2994025"/>
          <p14:tracePt t="11811" x="4067175" y="3001963"/>
          <p14:tracePt t="11814" x="4017963" y="3009900"/>
          <p14:tracePt t="11815" x="3984625" y="3009900"/>
          <p14:tracePt t="11818" x="3952875" y="3009900"/>
          <p14:tracePt t="11820" x="3919538" y="3017838"/>
          <p14:tracePt t="11821" x="3879850" y="3025775"/>
          <p14:tracePt t="11823" x="3846513" y="3033713"/>
          <p14:tracePt t="11825" x="3814763" y="3033713"/>
          <p14:tracePt t="11828" x="3773488" y="3043238"/>
          <p14:tracePt t="11829" x="3741738" y="3051175"/>
          <p14:tracePt t="11831" x="3708400" y="3059113"/>
          <p14:tracePt t="11833" x="3684588" y="3059113"/>
          <p14:tracePt t="11835" x="3660775" y="3059113"/>
          <p14:tracePt t="11838" x="3619500" y="3067050"/>
          <p14:tracePt t="11840" x="3595688" y="3067050"/>
          <p14:tracePt t="11841" x="3562350" y="3074988"/>
          <p14:tracePt t="11843" x="3538538" y="3082925"/>
          <p14:tracePt t="11845" x="3513138" y="3082925"/>
          <p14:tracePt t="11848" x="3489325" y="3090863"/>
          <p14:tracePt t="11850" x="3465513" y="3090863"/>
          <p14:tracePt t="11852" x="3440113" y="3090863"/>
          <p14:tracePt t="11853" x="3416300" y="3090863"/>
          <p14:tracePt t="11855" x="3390900" y="3098800"/>
          <p14:tracePt t="11857" x="3375025" y="3098800"/>
          <p14:tracePt t="11859" x="3359150" y="3098800"/>
          <p14:tracePt t="11862" x="3335338" y="3108325"/>
          <p14:tracePt t="11864" x="3309938" y="3108325"/>
          <p14:tracePt t="11865" x="3294063" y="3116263"/>
          <p14:tracePt t="11868" x="3278188" y="3116263"/>
          <p14:tracePt t="11870" x="3270250" y="3116263"/>
          <p14:tracePt t="11872" x="3252788" y="3116263"/>
          <p14:tracePt t="11873" x="3236913" y="3124200"/>
          <p14:tracePt t="11876" x="3221038" y="3124200"/>
          <p14:tracePt t="11878" x="3213100" y="3132138"/>
          <p14:tracePt t="11879" x="3205163" y="3132138"/>
          <p14:tracePt t="11881" x="3179763" y="3132138"/>
          <p14:tracePt t="11883" x="3171825" y="3132138"/>
          <p14:tracePt t="11886" x="3163888" y="3132138"/>
          <p14:tracePt t="11888" x="3148013" y="3132138"/>
          <p14:tracePt t="11889" x="3140075" y="3140075"/>
          <p14:tracePt t="11891" x="3132138" y="3140075"/>
          <p14:tracePt t="11893" x="3122613" y="3140075"/>
          <p14:tracePt t="11896" x="3106738" y="3148013"/>
          <p14:tracePt t="11897" x="3098800" y="3148013"/>
          <p14:tracePt t="11899" x="3090863" y="3148013"/>
          <p14:tracePt t="11901" x="3082925" y="3148013"/>
          <p14:tracePt t="11903" x="3074988" y="3148013"/>
          <p14:tracePt t="11905" x="3067050" y="3155950"/>
          <p14:tracePt t="11908" x="3057525" y="3155950"/>
          <p14:tracePt t="11910" x="3049588" y="3163888"/>
          <p14:tracePt t="11913" x="3041650" y="3163888"/>
          <p14:tracePt t="11917" x="3025775" y="3163888"/>
          <p14:tracePt t="11919" x="3025775" y="3173413"/>
          <p14:tracePt t="11922" x="3017838" y="3173413"/>
          <p14:tracePt t="11926" x="3009900" y="3173413"/>
          <p14:tracePt t="11927" x="3009900" y="3181350"/>
          <p14:tracePt t="11930" x="2992438" y="3189288"/>
          <p14:tracePt t="11933" x="2984500" y="3197225"/>
          <p14:tracePt t="11936" x="2976563" y="3197225"/>
          <p14:tracePt t="11938" x="2968625" y="3197225"/>
          <p14:tracePt t="11939" x="2952750" y="3197225"/>
          <p14:tracePt t="11941" x="2952750" y="3205163"/>
          <p14:tracePt t="11944" x="2944813" y="3213100"/>
          <p14:tracePt t="11945" x="2927350" y="3221038"/>
          <p14:tracePt t="11948" x="2919413" y="3228975"/>
          <p14:tracePt t="11949" x="2903538" y="3228975"/>
          <p14:tracePt t="11952" x="2895600" y="3238500"/>
          <p14:tracePt t="11954" x="2887663" y="3246438"/>
          <p14:tracePt t="11955" x="2862263" y="3254375"/>
          <p14:tracePt t="11957" x="2854325" y="3254375"/>
          <p14:tracePt t="11959" x="2838450" y="3270250"/>
          <p14:tracePt t="11962" x="2822575" y="3270250"/>
          <p14:tracePt t="11963" x="2797175" y="3278188"/>
          <p14:tracePt t="11965" x="2781300" y="3294063"/>
          <p14:tracePt t="11967" x="2773363" y="3303588"/>
          <p14:tracePt t="11970" x="2757488" y="3311525"/>
          <p14:tracePt t="11971" x="2741613" y="3311525"/>
          <p14:tracePt t="11973" x="2724150" y="3327400"/>
          <p14:tracePt t="11975" x="2708275" y="3335338"/>
          <p14:tracePt t="11977" x="2692400" y="3343275"/>
          <p14:tracePt t="11979" x="2676525" y="3351213"/>
          <p14:tracePt t="11981" x="2667000" y="3359150"/>
          <p14:tracePt t="11983" x="2651125" y="3359150"/>
          <p14:tracePt t="11985" x="2643188" y="3368675"/>
          <p14:tracePt t="11988" x="2635250" y="3376613"/>
          <p14:tracePt t="11989" x="2611438" y="3376613"/>
          <p14:tracePt t="11992" x="2601913" y="3384550"/>
          <p14:tracePt t="11993" x="2593975" y="3392488"/>
          <p14:tracePt t="11995" x="2586038" y="3392488"/>
          <p14:tracePt t="11997" x="2586038" y="3400425"/>
          <p14:tracePt t="11999" x="2578100" y="3400425"/>
          <p14:tracePt t="12001" x="2570163" y="3408363"/>
          <p14:tracePt t="12005" x="2562225" y="3416300"/>
          <p14:tracePt t="12008" x="2554288" y="3416300"/>
          <p14:tracePt t="12014" x="2546350" y="3424238"/>
          <p14:tracePt t="12015" x="2538413" y="3424238"/>
          <p14:tracePt t="12019" x="2528888" y="3433763"/>
          <p14:tracePt t="12023" x="2520950" y="3433763"/>
          <p14:tracePt t="12029" x="2520950" y="3441700"/>
          <p14:tracePt t="12035" x="2513013" y="3449638"/>
          <p14:tracePt t="12037" x="2505075" y="3449638"/>
          <p14:tracePt t="12045" x="2497138" y="3457575"/>
          <p14:tracePt t="12053" x="2489200" y="3457575"/>
          <p14:tracePt t="12058" x="2489200" y="3465513"/>
          <p14:tracePt t="12083" x="2489200" y="3473450"/>
          <p14:tracePt t="12095" x="2489200" y="3481388"/>
          <p14:tracePt t="12108" x="2489200" y="3489325"/>
          <p14:tracePt t="12111" x="2497138" y="3489325"/>
          <p14:tracePt t="12113" x="2497138" y="3498850"/>
          <p14:tracePt t="12115" x="2505075" y="3498850"/>
          <p14:tracePt t="12117" x="2513013" y="3498850"/>
          <p14:tracePt t="12120" x="2513013" y="3506788"/>
          <p14:tracePt t="12121" x="2520950" y="3506788"/>
          <p14:tracePt t="12125" x="2528888" y="3506788"/>
          <p14:tracePt t="12128" x="2538413" y="3514725"/>
          <p14:tracePt t="12130" x="2546350" y="3514725"/>
          <p14:tracePt t="12131" x="2562225" y="3514725"/>
          <p14:tracePt t="12133" x="2570163" y="3514725"/>
          <p14:tracePt t="12136" x="2578100" y="3514725"/>
          <p14:tracePt t="12138" x="2586038" y="3514725"/>
          <p14:tracePt t="12139" x="2593975" y="3514725"/>
          <p14:tracePt t="12141" x="2601913" y="3514725"/>
          <p14:tracePt t="12143" x="2611438" y="3514725"/>
          <p14:tracePt t="12146" x="2611438" y="3522663"/>
          <p14:tracePt t="12147" x="2627313" y="3522663"/>
          <p14:tracePt t="12149" x="2635250" y="3522663"/>
          <p14:tracePt t="12151" x="2643188" y="3522663"/>
          <p14:tracePt t="12155" x="2651125" y="3522663"/>
          <p14:tracePt t="12159" x="2659063" y="3522663"/>
          <p14:tracePt t="12161" x="2667000" y="3522663"/>
          <p14:tracePt t="12164" x="2676525" y="3522663"/>
          <p14:tracePt t="12173" x="2684463" y="3522663"/>
          <p14:tracePt t="12182" x="2692400" y="3522663"/>
          <p14:tracePt t="12189" x="2700338" y="3522663"/>
          <p14:tracePt t="12193" x="2708275" y="3522663"/>
          <p14:tracePt t="12198" x="2716213" y="3522663"/>
          <p14:tracePt t="12201" x="2724150" y="3522663"/>
          <p14:tracePt t="12204" x="2732088" y="3522663"/>
          <p14:tracePt t="12205" x="2741613" y="3522663"/>
          <p14:tracePt t="12208" x="2757488" y="3522663"/>
          <p14:tracePt t="12209" x="2765425" y="3522663"/>
          <p14:tracePt t="12211" x="2773363" y="3522663"/>
          <p14:tracePt t="12213" x="2781300" y="3522663"/>
          <p14:tracePt t="12216" x="2806700" y="3522663"/>
          <p14:tracePt t="12217" x="2822575" y="3522663"/>
          <p14:tracePt t="12219" x="2838450" y="3522663"/>
          <p14:tracePt t="12221" x="2854325" y="3522663"/>
          <p14:tracePt t="12224" x="2871788" y="3522663"/>
          <p14:tracePt t="12225" x="2895600" y="3522663"/>
          <p14:tracePt t="12227" x="2919413" y="3522663"/>
          <p14:tracePt t="12229" x="2944813" y="3522663"/>
          <p14:tracePt t="12232" x="2968625" y="3522663"/>
          <p14:tracePt t="12233" x="2992438" y="3522663"/>
          <p14:tracePt t="12236" x="3017838" y="3522663"/>
          <p14:tracePt t="12238" x="3041650" y="3522663"/>
          <p14:tracePt t="12239" x="3067050" y="3522663"/>
          <p14:tracePt t="12242" x="3090863" y="3522663"/>
          <p14:tracePt t="12243" x="3122613" y="3522663"/>
          <p14:tracePt t="12245" x="3148013" y="3522663"/>
          <p14:tracePt t="12248" x="3171825" y="3522663"/>
          <p14:tracePt t="12250" x="3197225" y="3522663"/>
          <p14:tracePt t="12251" x="3221038" y="3522663"/>
          <p14:tracePt t="12254" x="3244850" y="3522663"/>
          <p14:tracePt t="12255" x="3270250" y="3522663"/>
          <p14:tracePt t="12257" x="3294063" y="3522663"/>
          <p14:tracePt t="12259" x="3317875" y="3522663"/>
          <p14:tracePt t="12262" x="3343275" y="3522663"/>
          <p14:tracePt t="12263" x="3367088" y="3522663"/>
          <p14:tracePt t="12265" x="3382963" y="3522663"/>
          <p14:tracePt t="12267" x="3400425" y="3522663"/>
          <p14:tracePt t="12269" x="3416300" y="3522663"/>
          <p14:tracePt t="12271" x="3432175" y="3522663"/>
          <p14:tracePt t="12273" x="3455988" y="3522663"/>
          <p14:tracePt t="12275" x="3465513" y="3522663"/>
          <p14:tracePt t="12278" x="3473450" y="3522663"/>
          <p14:tracePt t="12279" x="3481388" y="3522663"/>
          <p14:tracePt t="12282" x="3497263" y="3522663"/>
          <p14:tracePt t="12283" x="3505200" y="3522663"/>
          <p14:tracePt t="12286" x="3513138" y="3522663"/>
          <p14:tracePt t="12288" x="3530600" y="3522663"/>
          <p14:tracePt t="12289" x="3538538" y="3522663"/>
          <p14:tracePt t="12291" x="3546475" y="3522663"/>
          <p14:tracePt t="12293" x="3554413" y="3522663"/>
          <p14:tracePt t="12296" x="3570288" y="3522663"/>
          <p14:tracePt t="12298" x="3578225" y="3522663"/>
          <p14:tracePt t="12299" x="3586163" y="3522663"/>
          <p14:tracePt t="12301" x="3603625" y="3522663"/>
          <p14:tracePt t="12303" x="3619500" y="3522663"/>
          <p14:tracePt t="12305" x="3635375" y="3522663"/>
          <p14:tracePt t="12307" x="3660775" y="3522663"/>
          <p14:tracePt t="12310" x="3684588" y="3522663"/>
          <p14:tracePt t="12311" x="3708400" y="3522663"/>
          <p14:tracePt t="12313" x="3741738" y="3522663"/>
          <p14:tracePt t="12315" x="3773488" y="3522663"/>
          <p14:tracePt t="12317" x="3814763" y="3522663"/>
          <p14:tracePt t="12319" x="3871913" y="3522663"/>
          <p14:tracePt t="12321" x="3929063" y="3522663"/>
          <p14:tracePt t="12323" x="3976688" y="3522663"/>
          <p14:tracePt t="12326" x="4033838" y="3514725"/>
          <p14:tracePt t="12328" x="4098925" y="3514725"/>
          <p14:tracePt t="12329" x="4179888" y="3506788"/>
          <p14:tracePt t="12331" x="4254500" y="3506788"/>
          <p14:tracePt t="12333" x="4335463" y="3489325"/>
          <p14:tracePt t="12336" x="4408488" y="3489325"/>
          <p14:tracePt t="12337" x="4497388" y="3481388"/>
          <p14:tracePt t="12340" x="4578350" y="3473450"/>
          <p14:tracePt t="12342" x="4660900" y="3465513"/>
          <p14:tracePt t="12343" x="4749800" y="3457575"/>
          <p14:tracePt t="12345" x="4830763" y="3449638"/>
          <p14:tracePt t="12347" x="4921250" y="3441700"/>
          <p14:tracePt t="12349" x="5018088" y="3433763"/>
          <p14:tracePt t="12351" x="5108575" y="3416300"/>
          <p14:tracePt t="12353" x="5197475" y="3408363"/>
          <p14:tracePt t="12356" x="5270500" y="3392488"/>
          <p14:tracePt t="12357" x="5351463" y="3384550"/>
          <p14:tracePt t="12359" x="5424488" y="3359150"/>
          <p14:tracePt t="12361" x="5507038" y="3351213"/>
          <p14:tracePt t="12364" x="5572125" y="3343275"/>
          <p14:tracePt t="12367" x="5637213" y="3335338"/>
          <p14:tracePt t="12368" x="5692775" y="3319463"/>
          <p14:tracePt t="12369" x="5749925" y="3303588"/>
          <p14:tracePt t="12371" x="5807075" y="3294063"/>
          <p14:tracePt t="12374" x="5856288" y="3278188"/>
          <p14:tracePt t="12376" x="5895975" y="3270250"/>
          <p14:tracePt t="12377" x="5937250" y="3270250"/>
          <p14:tracePt t="12379" x="5970588" y="3254375"/>
          <p14:tracePt t="12381" x="6010275" y="3238500"/>
          <p14:tracePt t="12383" x="6035675" y="3228975"/>
          <p14:tracePt t="12386" x="6059488" y="3221038"/>
          <p14:tracePt t="12388" x="6075363" y="3221038"/>
          <p14:tracePt t="12390" x="6091238" y="3213100"/>
          <p14:tracePt t="12391" x="6108700" y="3205163"/>
          <p14:tracePt t="12393" x="6116638" y="3205163"/>
          <p14:tracePt t="12395" x="6124575" y="3197225"/>
          <p14:tracePt t="12398" x="6124575" y="3189288"/>
          <p14:tracePt t="12403" x="6132513" y="3189288"/>
          <p14:tracePt t="12424" x="6132513" y="3181350"/>
          <p14:tracePt t="12427" x="6124575" y="3181350"/>
          <p14:tracePt t="12429" x="6116638" y="3181350"/>
          <p14:tracePt t="12433" x="6108700" y="3181350"/>
          <p14:tracePt t="12435" x="6100763" y="3181350"/>
          <p14:tracePt t="12438" x="6091238" y="3181350"/>
          <p14:tracePt t="12439" x="6083300" y="3181350"/>
          <p14:tracePt t="12441" x="6059488" y="3181350"/>
          <p14:tracePt t="12443" x="6051550" y="3181350"/>
          <p14:tracePt t="12445" x="6035675" y="3181350"/>
          <p14:tracePt t="12447" x="6018213" y="3181350"/>
          <p14:tracePt t="12449" x="6002338" y="3181350"/>
          <p14:tracePt t="12451" x="5986463" y="3181350"/>
          <p14:tracePt t="12453" x="5961063" y="3181350"/>
          <p14:tracePt t="12455" x="5945188" y="3181350"/>
          <p14:tracePt t="12458" x="5929313" y="3181350"/>
          <p14:tracePt t="12459" x="5905500" y="3181350"/>
          <p14:tracePt t="12461" x="5880100" y="3189288"/>
          <p14:tracePt t="12463" x="5856288" y="3197225"/>
          <p14:tracePt t="12466" x="5830888" y="3197225"/>
          <p14:tracePt t="12467" x="5815013" y="3205163"/>
          <p14:tracePt t="12469" x="5791200" y="3205163"/>
          <p14:tracePt t="12471" x="5749925" y="3213100"/>
          <p14:tracePt t="12473" x="5726113" y="3213100"/>
          <p14:tracePt t="12476" x="5702300" y="3221038"/>
          <p14:tracePt t="12478" x="5668963" y="3228975"/>
          <p14:tracePt t="12479" x="5637213" y="3238500"/>
          <p14:tracePt t="12482" x="5595938" y="3246438"/>
          <p14:tracePt t="12483" x="5562600" y="3246438"/>
          <p14:tracePt t="12486" x="5530850" y="3246438"/>
          <p14:tracePt t="12488" x="5489575" y="3254375"/>
          <p14:tracePt t="12489" x="5457825" y="3262313"/>
          <p14:tracePt t="12491" x="5424488" y="3270250"/>
          <p14:tracePt t="12493" x="5384800" y="3278188"/>
          <p14:tracePt t="12495" x="5351463" y="3278188"/>
          <p14:tracePt t="12498" x="5319713" y="3286125"/>
          <p14:tracePt t="12500" x="5270500" y="3294063"/>
          <p14:tracePt t="12501" x="5229225" y="3303588"/>
          <p14:tracePt t="12503" x="5181600" y="3311525"/>
          <p14:tracePt t="12505" x="5148263" y="3311525"/>
          <p14:tracePt t="12508" x="5108575" y="3319463"/>
          <p14:tracePt t="12509" x="5075238" y="3327400"/>
          <p14:tracePt t="12512" x="5026025" y="3343275"/>
          <p14:tracePt t="12514" x="4994275" y="3351213"/>
          <p14:tracePt t="12516" x="4960938" y="3359150"/>
          <p14:tracePt t="12518" x="4921250" y="3368675"/>
          <p14:tracePt t="12520" x="4887913" y="3376613"/>
          <p14:tracePt t="12522" x="4864100" y="3376613"/>
          <p14:tracePt t="12524" x="4838700" y="3384550"/>
          <p14:tracePt t="12526" x="4822825" y="3400425"/>
          <p14:tracePt t="12528" x="4799013" y="3400425"/>
          <p14:tracePt t="12529" x="4773613" y="3408363"/>
          <p14:tracePt t="12531" x="4757738" y="3416300"/>
          <p14:tracePt t="12533" x="4749800" y="3416300"/>
          <p14:tracePt t="12535" x="4733925" y="3424238"/>
          <p14:tracePt t="12538" x="4725988" y="3433763"/>
          <p14:tracePt t="12539" x="4718050" y="3433763"/>
          <p14:tracePt t="12543" x="4708525" y="3441700"/>
          <p14:tracePt t="12546" x="4708525" y="3449638"/>
          <p14:tracePt t="12547" x="4700588" y="3449638"/>
          <p14:tracePt t="12551" x="4692650" y="3449638"/>
          <p14:tracePt t="12557" x="4692650" y="3457575"/>
          <p14:tracePt t="12572" x="4692650" y="3465513"/>
          <p14:tracePt t="12585" x="4692650" y="3473450"/>
          <p14:tracePt t="12587" x="4692650" y="3481388"/>
          <p14:tracePt t="12589" x="4700588" y="3481388"/>
          <p14:tracePt t="12591" x="4708525" y="3481388"/>
          <p14:tracePt t="12593" x="4718050" y="3489325"/>
          <p14:tracePt t="12596" x="4741863" y="3498850"/>
          <p14:tracePt t="12597" x="4765675" y="3498850"/>
          <p14:tracePt t="12599" x="4791075" y="3506788"/>
          <p14:tracePt t="12601" x="4822825" y="3514725"/>
          <p14:tracePt t="12603" x="4856163" y="3522663"/>
          <p14:tracePt t="12606" x="4903788" y="3530600"/>
          <p14:tracePt t="12608" x="4960938" y="3530600"/>
          <p14:tracePt t="12609" x="5018088" y="3538538"/>
          <p14:tracePt t="12611" x="5083175" y="3546475"/>
          <p14:tracePt t="12614" x="5156200" y="3546475"/>
          <p14:tracePt t="12615" x="5229225" y="3554413"/>
          <p14:tracePt t="12617" x="5319713" y="3554413"/>
          <p14:tracePt t="12620" x="5408613" y="3554413"/>
          <p14:tracePt t="12622" x="5489575" y="3554413"/>
          <p14:tracePt t="12623" x="5580063" y="3554413"/>
          <p14:tracePt t="12625" x="5668963" y="3554413"/>
          <p14:tracePt t="12628" x="5741988" y="3554413"/>
          <p14:tracePt t="12629" x="5815013" y="3554413"/>
          <p14:tracePt t="12632" x="5895975" y="3554413"/>
          <p14:tracePt t="12633" x="5970588" y="3554413"/>
          <p14:tracePt t="12636" x="6035675" y="3546475"/>
          <p14:tracePt t="12638" x="6100763" y="3538538"/>
          <p14:tracePt t="12640" x="6156325" y="3530600"/>
          <p14:tracePt t="12641" x="6205538" y="3530600"/>
          <p14:tracePt t="12643" x="6246813" y="3522663"/>
          <p14:tracePt t="12645" x="6286500" y="3514725"/>
          <p14:tracePt t="12647" x="6319838" y="3506788"/>
          <p14:tracePt t="12649" x="6351588" y="3498850"/>
          <p14:tracePt t="12652" x="6376988" y="3498850"/>
          <p14:tracePt t="12653" x="6392863" y="3489325"/>
          <p14:tracePt t="12655" x="6416675" y="3489325"/>
          <p14:tracePt t="12658" x="6424613" y="3481388"/>
          <p14:tracePt t="12659" x="6434138" y="3481388"/>
          <p14:tracePt t="12661" x="6450013" y="3473450"/>
          <p14:tracePt t="12665" x="6457950" y="3473450"/>
          <p14:tracePt t="12713" x="6442075" y="3473450"/>
          <p14:tracePt t="12716" x="6434138" y="3473450"/>
          <p14:tracePt t="12718" x="6424613" y="3465513"/>
          <p14:tracePt t="12720" x="6416675" y="3465513"/>
          <p14:tracePt t="12721" x="6392863" y="3465513"/>
          <p14:tracePt t="12723" x="6376988" y="3465513"/>
          <p14:tracePt t="12725" x="6361113" y="3465513"/>
          <p14:tracePt t="12727" x="6335713" y="3465513"/>
          <p14:tracePt t="12729" x="6311900" y="3465513"/>
          <p14:tracePt t="12732" x="6286500" y="3465513"/>
          <p14:tracePt t="12733" x="6262688" y="3465513"/>
          <p14:tracePt t="12735" x="6238875" y="3465513"/>
          <p14:tracePt t="12738" x="6205538" y="3465513"/>
          <p14:tracePt t="12739" x="6173788" y="3465513"/>
          <p14:tracePt t="12741" x="6140450" y="3465513"/>
          <p14:tracePt t="12744" x="6108700" y="3465513"/>
          <p14:tracePt t="12745" x="6059488" y="3465513"/>
          <p14:tracePt t="12747" x="6018213" y="3465513"/>
          <p14:tracePt t="12749" x="5970588" y="3473450"/>
          <p14:tracePt t="12751" x="5929313" y="3473450"/>
          <p14:tracePt t="12754" x="5880100" y="3473450"/>
          <p14:tracePt t="12755" x="5840413" y="3481388"/>
          <p14:tracePt t="12758" x="5783263" y="3481388"/>
          <p14:tracePt t="12760" x="5734050" y="3489325"/>
          <p14:tracePt t="12761" x="5692775" y="3498850"/>
          <p14:tracePt t="12763" x="5645150" y="3498850"/>
          <p14:tracePt t="12765" x="5603875" y="3506788"/>
          <p14:tracePt t="12767" x="5554663" y="3514725"/>
          <p14:tracePt t="12770" x="5514975" y="3514725"/>
          <p14:tracePt t="12771" x="5473700" y="3514725"/>
          <p14:tracePt t="12773" x="5441950" y="3522663"/>
          <p14:tracePt t="12775" x="5416550" y="3530600"/>
          <p14:tracePt t="12778" x="5392738" y="3530600"/>
          <p14:tracePt t="12779" x="5376863" y="3538538"/>
          <p14:tracePt t="12782" x="5359400" y="3546475"/>
          <p14:tracePt t="12784" x="5351463" y="3546475"/>
          <p14:tracePt t="12794" x="5343525" y="3554413"/>
          <p14:tracePt t="12806" x="5351463" y="3554413"/>
          <p14:tracePt t="12811" x="5359400" y="3563938"/>
          <p14:tracePt t="12816" x="5376863" y="3563938"/>
          <p14:tracePt t="12817" x="5384800" y="3563938"/>
          <p14:tracePt t="12819" x="5392738" y="3571875"/>
          <p14:tracePt t="12822" x="5400675" y="3571875"/>
          <p14:tracePt t="12823" x="5424488" y="3571875"/>
          <p14:tracePt t="12825" x="5441950" y="3579813"/>
          <p14:tracePt t="12828" x="5465763" y="3579813"/>
          <p14:tracePt t="12829" x="5489575" y="3587750"/>
          <p14:tracePt t="12831" x="5522913" y="3587750"/>
          <p14:tracePt t="12833" x="5554663" y="3595688"/>
          <p14:tracePt t="12835" x="5595938" y="3595688"/>
          <p14:tracePt t="12838" x="5637213" y="3603625"/>
          <p14:tracePt t="12839" x="5684838" y="3603625"/>
          <p14:tracePt t="12841" x="5726113" y="3603625"/>
          <p14:tracePt t="12843" x="5767388" y="3603625"/>
          <p14:tracePt t="12845" x="5815013" y="3603625"/>
          <p14:tracePt t="12848" x="5856288" y="3603625"/>
          <p14:tracePt t="12849" x="5905500" y="3603625"/>
          <p14:tracePt t="12852" x="5945188" y="3603625"/>
          <p14:tracePt t="12853" x="5994400" y="3603625"/>
          <p14:tracePt t="12856" x="6035675" y="3603625"/>
          <p14:tracePt t="12857" x="6091238" y="3603625"/>
          <p14:tracePt t="12859" x="6132513" y="3603625"/>
          <p14:tracePt t="12861" x="6165850" y="3603625"/>
          <p14:tracePt t="12863" x="6197600" y="3603625"/>
          <p14:tracePt t="12865" x="6230938" y="3603625"/>
          <p14:tracePt t="12868" x="6254750" y="3603625"/>
          <p14:tracePt t="12870" x="6278563" y="3603625"/>
          <p14:tracePt t="12872" x="6303963" y="3603625"/>
          <p14:tracePt t="12874" x="6327775" y="3603625"/>
          <p14:tracePt t="12875" x="6343650" y="3603625"/>
          <p14:tracePt t="12878" x="6361113" y="3603625"/>
          <p14:tracePt t="12879" x="6369050" y="3603625"/>
          <p14:tracePt t="12881" x="6376988" y="3603625"/>
          <p14:tracePt t="12883" x="6392863" y="3595688"/>
          <p14:tracePt t="12887" x="6400800" y="3595688"/>
          <p14:tracePt t="12890" x="6408738" y="3595688"/>
          <p14:tracePt t="12893" x="6416675" y="3595688"/>
          <p14:tracePt t="12956" x="6408738" y="3595688"/>
          <p14:tracePt t="12958" x="6400800" y="3595688"/>
          <p14:tracePt t="12960" x="6392863" y="3595688"/>
          <p14:tracePt t="12962" x="6384925" y="3595688"/>
          <p14:tracePt t="12963" x="6376988" y="3595688"/>
          <p14:tracePt t="12966" x="6351588" y="3603625"/>
          <p14:tracePt t="12968" x="6335713" y="3603625"/>
          <p14:tracePt t="12969" x="6319838" y="3603625"/>
          <p14:tracePt t="12971" x="6303963" y="3603625"/>
          <p14:tracePt t="12973" x="6286500" y="3611563"/>
          <p14:tracePt t="12976" x="6262688" y="3619500"/>
          <p14:tracePt t="12977" x="6238875" y="3629025"/>
          <p14:tracePt t="12979" x="6205538" y="3629025"/>
          <p14:tracePt t="12981" x="6181725" y="3636963"/>
          <p14:tracePt t="12984" x="6148388" y="3644900"/>
          <p14:tracePt t="12985" x="6108700" y="3660775"/>
          <p14:tracePt t="12987" x="6075363" y="3676650"/>
          <p14:tracePt t="12990" x="6035675" y="3694113"/>
          <p14:tracePt t="12991" x="6002338" y="3694113"/>
          <p14:tracePt t="12994" x="5970588" y="3709988"/>
          <p14:tracePt t="12995" x="5937250" y="3725863"/>
          <p14:tracePt t="12998" x="5913438" y="3741738"/>
          <p14:tracePt t="12999" x="5872163" y="3749675"/>
          <p14:tracePt t="13001" x="5848350" y="3767138"/>
          <p14:tracePt t="13003" x="5815013" y="3790950"/>
          <p14:tracePt t="13005" x="5791200" y="3806825"/>
          <p14:tracePt t="13007" x="5757863" y="3832225"/>
          <p14:tracePt t="13010" x="5734050" y="3848100"/>
          <p14:tracePt t="13011" x="5718175" y="3871913"/>
          <p14:tracePt t="13014" x="5684838" y="3897313"/>
          <p14:tracePt t="13017" x="5668963" y="3921125"/>
          <p14:tracePt t="13017" x="5645150" y="3937000"/>
          <p14:tracePt t="13019" x="5637213" y="3954463"/>
          <p14:tracePt t="13022" x="5619750" y="3978275"/>
          <p14:tracePt t="13024" x="5611813" y="4002088"/>
          <p14:tracePt t="13026" x="5588000" y="4027488"/>
          <p14:tracePt t="13027" x="5580063" y="4043363"/>
          <p14:tracePt t="13030" x="5562600" y="4059238"/>
          <p14:tracePt t="13031" x="5554663" y="4084638"/>
          <p14:tracePt t="13033" x="5538788" y="4100513"/>
          <p14:tracePt t="13035" x="5530850" y="4116388"/>
          <p14:tracePt t="13037" x="5514975" y="4132263"/>
          <p14:tracePt t="13039" x="5507038" y="4157663"/>
          <p14:tracePt t="13041" x="5489575" y="4173538"/>
          <p14:tracePt t="13043" x="5489575" y="4189413"/>
          <p14:tracePt t="13046" x="5473700" y="4205288"/>
          <p14:tracePt t="13047" x="5465763" y="4214813"/>
          <p14:tracePt t="13049" x="5465763" y="4230688"/>
          <p14:tracePt t="13051" x="5449888" y="4238625"/>
          <p14:tracePt t="13054" x="5449888" y="4254500"/>
          <p14:tracePt t="13055" x="5441950" y="4262438"/>
          <p14:tracePt t="13057" x="5432425" y="4279900"/>
          <p14:tracePt t="13059" x="5416550" y="4287838"/>
          <p14:tracePt t="13062" x="5416550" y="4295775"/>
          <p14:tracePt t="13063" x="5400675" y="4295775"/>
          <p14:tracePt t="13065" x="5400675" y="4303713"/>
          <p14:tracePt t="13068" x="5392738" y="4303713"/>
          <p14:tracePt t="13070" x="5392738" y="4311650"/>
          <p14:tracePt t="13071" x="5392738" y="4319588"/>
          <p14:tracePt t="13074" x="5384800" y="4319588"/>
          <p14:tracePt t="13086" x="5376863" y="4327525"/>
          <p14:tracePt t="13129" x="5376863" y="4335463"/>
          <p14:tracePt t="13137" x="5376863" y="4344988"/>
          <p14:tracePt t="13141" x="5376863" y="4352925"/>
          <p14:tracePt t="13152" x="5376863" y="4360863"/>
          <p14:tracePt t="13160" x="5376863" y="4368800"/>
          <p14:tracePt t="13166" x="5376863" y="4376738"/>
          <p14:tracePt t="13167" x="5376863" y="4384675"/>
          <p14:tracePt t="13180" x="5384800" y="4392613"/>
          <p14:tracePt t="13191" x="5384800" y="4400550"/>
          <p14:tracePt t="13200" x="5392738" y="4400550"/>
          <p14:tracePt t="13218" x="5400675" y="4400550"/>
          <p14:tracePt t="13247" x="5400675" y="4410075"/>
          <p14:tracePt t="13253" x="5400675" y="4418013"/>
          <p14:tracePt t="13256" x="5400675" y="4425950"/>
          <p14:tracePt t="13263" x="5408613" y="4425950"/>
          <p14:tracePt t="13273" x="5416550" y="4425950"/>
          <p14:tracePt t="13280" x="5424488" y="4425950"/>
          <p14:tracePt t="13287" x="5432425" y="4425950"/>
          <p14:tracePt t="13290" x="5432425" y="4418013"/>
          <p14:tracePt t="13291" x="5441950" y="4418013"/>
          <p14:tracePt t="13295" x="5449888" y="4418013"/>
          <p14:tracePt t="13299" x="5457825" y="4418013"/>
          <p14:tracePt t="13301" x="5457825" y="4410075"/>
          <p14:tracePt t="13304" x="5465763" y="4410075"/>
          <p14:tracePt t="13307" x="5473700" y="4410075"/>
          <p14:tracePt t="13310" x="5481638" y="4410075"/>
          <p14:tracePt t="13311" x="5481638" y="4400550"/>
          <p14:tracePt t="13315" x="5489575" y="4400550"/>
          <p14:tracePt t="13319" x="5497513" y="4400550"/>
          <p14:tracePt t="13323" x="5507038" y="4392613"/>
          <p14:tracePt t="13325" x="5514975" y="4392613"/>
          <p14:tracePt t="13333" x="5522913" y="4392613"/>
          <p14:tracePt t="13335" x="5522913" y="4384675"/>
          <p14:tracePt t="13338" x="5522913" y="4376738"/>
          <p14:tracePt t="13345" x="5530850" y="4376738"/>
          <p14:tracePt t="13353" x="5530850" y="4368800"/>
          <p14:tracePt t="13357" x="5538788" y="4368800"/>
          <p14:tracePt t="13372" x="5546725" y="4368800"/>
          <p14:tracePt t="13375" x="5554663" y="4368800"/>
          <p14:tracePt t="13377" x="5554663" y="4360863"/>
          <p14:tracePt t="13384" x="5562600" y="4360863"/>
          <p14:tracePt t="13390" x="5572125" y="4360863"/>
          <p14:tracePt t="13391" x="5572125" y="4352925"/>
          <p14:tracePt t="13397" x="5580063" y="4352925"/>
          <p14:tracePt t="13399" x="5588000" y="4352925"/>
          <p14:tracePt t="13401" x="5588000" y="4344988"/>
          <p14:tracePt t="13406" x="5595938" y="4344988"/>
          <p14:tracePt t="13407" x="5595938" y="4335463"/>
          <p14:tracePt t="13410" x="5603875" y="4335463"/>
          <p14:tracePt t="13413" x="5611813" y="4335463"/>
          <p14:tracePt t="13418" x="5619750" y="4335463"/>
          <p14:tracePt t="13421" x="5627688" y="4335463"/>
          <p14:tracePt t="13424" x="5637213" y="4335463"/>
          <p14:tracePt t="13425" x="5645150" y="4327525"/>
          <p14:tracePt t="13429" x="5653088" y="4327525"/>
          <p14:tracePt t="13431" x="5661025" y="4327525"/>
          <p14:tracePt t="13436" x="5676900" y="4319588"/>
          <p14:tracePt t="13440" x="5684838" y="4319588"/>
          <p14:tracePt t="13442" x="5692775" y="4319588"/>
          <p14:tracePt t="13444" x="5702300" y="4319588"/>
          <p14:tracePt t="13446" x="5718175" y="4319588"/>
          <p14:tracePt t="13450" x="5726113" y="4319588"/>
          <p14:tracePt t="13451" x="5734050" y="4319588"/>
          <p14:tracePt t="13454" x="5741988" y="4319588"/>
          <p14:tracePt t="13455" x="5749925" y="4319588"/>
          <p14:tracePt t="13457" x="5757863" y="4319588"/>
          <p14:tracePt t="13459" x="5767388" y="4319588"/>
          <p14:tracePt t="13462" x="5775325" y="4319588"/>
          <p14:tracePt t="13463" x="5791200" y="4319588"/>
          <p14:tracePt t="13465" x="5799138" y="4319588"/>
          <p14:tracePt t="13468" x="5807075" y="4319588"/>
          <p14:tracePt t="13469" x="5815013" y="4319588"/>
          <p14:tracePt t="13471" x="5822950" y="4319588"/>
          <p14:tracePt t="13473" x="5830888" y="4319588"/>
          <p14:tracePt t="13475" x="5848350" y="4319588"/>
          <p14:tracePt t="13478" x="5856288" y="4319588"/>
          <p14:tracePt t="13479" x="5864225" y="4327525"/>
          <p14:tracePt t="13481" x="5880100" y="4327525"/>
          <p14:tracePt t="13484" x="5888038" y="4327525"/>
          <p14:tracePt t="13486" x="5905500" y="4327525"/>
          <p14:tracePt t="13488" x="5921375" y="4327525"/>
          <p14:tracePt t="13489" x="5937250" y="4327525"/>
          <p14:tracePt t="13492" x="5953125" y="4327525"/>
          <p14:tracePt t="13493" x="5978525" y="4327525"/>
          <p14:tracePt t="13496" x="6002338" y="4327525"/>
          <p14:tracePt t="13497" x="6018213" y="4335463"/>
          <p14:tracePt t="13499" x="6043613" y="4335463"/>
          <p14:tracePt t="13501" x="6067425" y="4335463"/>
          <p14:tracePt t="13504" x="6091238" y="4335463"/>
          <p14:tracePt t="13506" x="6116638" y="4335463"/>
          <p14:tracePt t="13508" x="6148388" y="4335463"/>
          <p14:tracePt t="13509" x="6181725" y="4335463"/>
          <p14:tracePt t="13512" x="6213475" y="4335463"/>
          <p14:tracePt t="13513" x="6246813" y="4335463"/>
          <p14:tracePt t="13515" x="6296025" y="4335463"/>
          <p14:tracePt t="13517" x="6335713" y="4335463"/>
          <p14:tracePt t="13519" x="6384925" y="4335463"/>
          <p14:tracePt t="13522" x="6424613" y="4335463"/>
          <p14:tracePt t="13524" x="6465888" y="4335463"/>
          <p14:tracePt t="13525" x="6515100" y="4327525"/>
          <p14:tracePt t="13527" x="6564313" y="4319588"/>
          <p14:tracePt t="13529" x="6604000" y="4319588"/>
          <p14:tracePt t="13531" x="6653213" y="4311650"/>
          <p14:tracePt t="13533" x="6710363" y="4303713"/>
          <p14:tracePt t="13536" x="6750050" y="4295775"/>
          <p14:tracePt t="13537" x="6799263" y="4287838"/>
          <p14:tracePt t="13539" x="6840538" y="4287838"/>
          <p14:tracePt t="13541" x="6889750" y="4279900"/>
          <p14:tracePt t="13544" x="6929438" y="4270375"/>
          <p14:tracePt t="13545" x="6978650" y="4262438"/>
          <p14:tracePt t="13547" x="7027863" y="4254500"/>
          <p14:tracePt t="13549" x="7067550" y="4246563"/>
          <p14:tracePt t="13551" x="7108825" y="4238625"/>
          <p14:tracePt t="13554" x="7140575" y="4238625"/>
          <p14:tracePt t="13555" x="7165975" y="4230688"/>
          <p14:tracePt t="13557" x="7189788" y="4214813"/>
          <p14:tracePt t="13559" x="7231063" y="4205288"/>
          <p14:tracePt t="13561" x="7254875" y="4205288"/>
          <p14:tracePt t="13564" x="7278688" y="4189413"/>
          <p14:tracePt t="13565" x="7304088" y="4181475"/>
          <p14:tracePt t="13567" x="7319963" y="4173538"/>
          <p14:tracePt t="13569" x="7343775" y="4165600"/>
          <p14:tracePt t="13571" x="7361238" y="4157663"/>
          <p14:tracePt t="13574" x="7377113" y="4149725"/>
          <p14:tracePt t="13575" x="7385050" y="4149725"/>
          <p14:tracePt t="13577" x="7408863" y="4140200"/>
          <p14:tracePt t="13579" x="7418388" y="4132263"/>
          <p14:tracePt t="13581" x="7426325" y="4124325"/>
          <p14:tracePt t="13584" x="7434263" y="4116388"/>
          <p14:tracePt t="13587" x="7450138" y="4108450"/>
          <p14:tracePt t="13591" x="7458075" y="4100513"/>
          <p14:tracePt t="13593" x="7458075" y="4092575"/>
          <p14:tracePt t="13597" x="7466013" y="4084638"/>
          <p14:tracePt t="13600" x="7473950" y="4084638"/>
          <p14:tracePt t="13602" x="7473950" y="4075113"/>
          <p14:tracePt t="13603" x="7483475" y="4067175"/>
          <p14:tracePt t="13607" x="7491413" y="4067175"/>
          <p14:tracePt t="13611" x="7491413" y="4059238"/>
          <p14:tracePt t="13613" x="7499350" y="4059238"/>
          <p14:tracePt t="13619" x="7507288" y="4059238"/>
          <p14:tracePt t="13621" x="7507288" y="4051300"/>
          <p14:tracePt t="13680" x="7507288" y="4043363"/>
          <p14:tracePt t="13700" x="7507288" y="4035425"/>
          <p14:tracePt t="13706" x="7507288" y="4027488"/>
          <p14:tracePt t="13712" x="7507288" y="4019550"/>
          <p14:tracePt t="13716" x="7507288" y="4010025"/>
          <p14:tracePt t="13717" x="7507288" y="4002088"/>
          <p14:tracePt t="13721" x="7499350" y="3994150"/>
          <p14:tracePt t="13726" x="7499350" y="3986213"/>
          <p14:tracePt t="13727" x="7499350" y="3978275"/>
          <p14:tracePt t="13729" x="7491413" y="3970338"/>
          <p14:tracePt t="13731" x="7491413" y="3962400"/>
          <p14:tracePt t="13733" x="7491413" y="3954463"/>
          <p14:tracePt t="13736" x="7483475" y="3944938"/>
          <p14:tracePt t="13737" x="7483475" y="3929063"/>
          <p14:tracePt t="13739" x="7473950" y="3929063"/>
          <p14:tracePt t="13741" x="7473950" y="3921125"/>
          <p14:tracePt t="13744" x="7473950" y="3905250"/>
          <p14:tracePt t="13745" x="7473950" y="3897313"/>
          <p14:tracePt t="13747" x="7466013" y="3889375"/>
          <p14:tracePt t="13749" x="7458075" y="3871913"/>
          <p14:tracePt t="13752" x="7458075" y="3863975"/>
          <p14:tracePt t="13754" x="7450138" y="3848100"/>
          <p14:tracePt t="13756" x="7442200" y="3840163"/>
          <p14:tracePt t="13758" x="7442200" y="3832225"/>
          <p14:tracePt t="13759" x="7434263" y="3814763"/>
          <p14:tracePt t="13762" x="7426325" y="3806825"/>
          <p14:tracePt t="13763" x="7426325" y="3798888"/>
          <p14:tracePt t="13765" x="7408863" y="3783013"/>
          <p14:tracePt t="13768" x="7400925" y="3775075"/>
          <p14:tracePt t="13769" x="7392988" y="3759200"/>
          <p14:tracePt t="13771" x="7385050" y="3749675"/>
          <p14:tracePt t="13773" x="7377113" y="3741738"/>
          <p14:tracePt t="13776" x="7369175" y="3725863"/>
          <p14:tracePt t="13777" x="7361238" y="3717925"/>
          <p14:tracePt t="13779" x="7343775" y="3702050"/>
          <p14:tracePt t="13781" x="7335838" y="3694113"/>
          <p14:tracePt t="13783" x="7327900" y="3684588"/>
          <p14:tracePt t="13786" x="7312025" y="3660775"/>
          <p14:tracePt t="13787" x="7304088" y="3652838"/>
          <p14:tracePt t="13789" x="7296150" y="3644900"/>
          <p14:tracePt t="13791" x="7288213" y="3629025"/>
          <p14:tracePt t="13793" x="7270750" y="3611563"/>
          <p14:tracePt t="13796" x="7262813" y="3595688"/>
          <p14:tracePt t="13797" x="7254875" y="3587750"/>
          <p14:tracePt t="13800" x="7246938" y="3579813"/>
          <p14:tracePt t="13801" x="7231063" y="3563938"/>
          <p14:tracePt t="13804" x="7223125" y="3554413"/>
          <p14:tracePt t="13806" x="7223125" y="3538538"/>
          <p14:tracePt t="13807" x="7213600" y="3538538"/>
          <p14:tracePt t="13810" x="7213600" y="3530600"/>
          <p14:tracePt t="13811" x="7205663" y="3514725"/>
          <p14:tracePt t="13814" x="7197725" y="3506788"/>
          <p14:tracePt t="13816" x="7197725" y="3498850"/>
          <p14:tracePt t="13818" x="7189788" y="3498850"/>
          <p14:tracePt t="13819" x="7189788" y="3489325"/>
          <p14:tracePt t="13825" x="7181850" y="3481388"/>
          <p14:tracePt t="13828" x="7173913" y="3473450"/>
          <p14:tracePt t="13829" x="7173913" y="3465513"/>
          <p14:tracePt t="13833" x="7173913" y="3457575"/>
          <p14:tracePt t="13837" x="7165975" y="3457575"/>
          <p14:tracePt t="13841" x="7165975" y="3449638"/>
          <p14:tracePt t="13843" x="7158038" y="3441700"/>
          <p14:tracePt t="13845" x="7148513" y="3441700"/>
          <p14:tracePt t="13848" x="7148513" y="3433763"/>
          <p14:tracePt t="13856" x="7148513" y="3424238"/>
          <p14:tracePt t="13862" x="7140575" y="3424238"/>
          <p14:tracePt t="13874" x="7140575" y="3416300"/>
          <p14:tracePt t="13885" x="7132638" y="3416300"/>
          <p14:tracePt t="13891" x="7132638" y="3408363"/>
          <p14:tracePt t="13903" x="7132638" y="3400425"/>
          <p14:tracePt t="13907" x="7124700" y="3400425"/>
          <p14:tracePt t="13911" x="7116763" y="3400425"/>
          <p14:tracePt t="13918" x="7116763" y="3392488"/>
          <p14:tracePt t="13929" x="7108825" y="3392488"/>
          <p14:tracePt t="13936" x="7100888" y="3384550"/>
          <p14:tracePt t="13942" x="7092950" y="3376613"/>
          <p14:tracePt t="13945" x="7083425" y="3368675"/>
          <p14:tracePt t="13951" x="7075488" y="3368675"/>
          <p14:tracePt t="13953" x="7075488" y="3359150"/>
          <p14:tracePt t="13957" x="7067550" y="3359150"/>
          <p14:tracePt t="13961" x="7059613" y="3359150"/>
          <p14:tracePt t="13964" x="7059613" y="3351213"/>
          <p14:tracePt t="13966" x="7051675" y="3351213"/>
          <p14:tracePt t="13967" x="7043738" y="3343275"/>
          <p14:tracePt t="13969" x="7035800" y="3343275"/>
          <p14:tracePt t="13973" x="7027863" y="3343275"/>
          <p14:tracePt t="13975" x="7019925" y="3343275"/>
          <p14:tracePt t="13977" x="7019925" y="3335338"/>
          <p14:tracePt t="13980" x="7010400" y="3335338"/>
          <p14:tracePt t="13981" x="7002463" y="3335338"/>
          <p14:tracePt t="13983" x="6994525" y="3335338"/>
          <p14:tracePt t="13987" x="6986588" y="3327400"/>
          <p14:tracePt t="13990" x="6978650" y="3327400"/>
          <p14:tracePt t="13993" x="6970713" y="3327400"/>
          <p14:tracePt t="13996" x="6962775" y="3327400"/>
          <p14:tracePt t="14001" x="6954838" y="3327400"/>
          <p14:tracePt t="14010" x="6945313" y="3327400"/>
          <p14:tracePt t="14015" x="6937375" y="3319463"/>
          <p14:tracePt t="14018" x="6929438" y="3319463"/>
          <p14:tracePt t="14026" x="6921500" y="3319463"/>
          <p14:tracePt t="14032" x="6913563" y="3319463"/>
          <p14:tracePt t="14037" x="6905625" y="3319463"/>
          <p14:tracePt t="14040" x="6897688" y="3319463"/>
          <p14:tracePt t="14043" x="6889750" y="3319463"/>
          <p14:tracePt t="14047" x="6872288" y="3319463"/>
          <p14:tracePt t="14051" x="6864350" y="3319463"/>
          <p14:tracePt t="14055" x="6856413" y="3319463"/>
          <p14:tracePt t="14058" x="6848475" y="3319463"/>
          <p14:tracePt t="14059" x="6840538" y="3319463"/>
          <p14:tracePt t="14061" x="6832600" y="3319463"/>
          <p14:tracePt t="14063" x="6824663" y="3319463"/>
          <p14:tracePt t="14065" x="6815138" y="3319463"/>
          <p14:tracePt t="14068" x="6807200" y="3319463"/>
          <p14:tracePt t="14070" x="6799263" y="3319463"/>
          <p14:tracePt t="14072" x="6783388" y="3319463"/>
          <p14:tracePt t="14074" x="6775450" y="3319463"/>
          <p14:tracePt t="14075" x="6767513" y="3327400"/>
          <p14:tracePt t="14077" x="6759575" y="3327400"/>
          <p14:tracePt t="14080" x="6742113" y="3335338"/>
          <p14:tracePt t="14081" x="6734175" y="3335338"/>
          <p14:tracePt t="14083" x="6726238" y="3335338"/>
          <p14:tracePt t="14086" x="6702425" y="3335338"/>
          <p14:tracePt t="14088" x="6694488" y="3343275"/>
          <p14:tracePt t="14090" x="6677025" y="3343275"/>
          <p14:tracePt t="14091" x="6669088" y="3343275"/>
          <p14:tracePt t="14093" x="6645275" y="3351213"/>
          <p14:tracePt t="14095" x="6629400" y="3351213"/>
          <p14:tracePt t="14098" x="6619875" y="3351213"/>
          <p14:tracePt t="14099" x="6604000" y="3351213"/>
          <p14:tracePt t="14102" x="6588125" y="3351213"/>
          <p14:tracePt t="14103" x="6572250" y="3351213"/>
          <p14:tracePt t="14106" x="6554788" y="3351213"/>
          <p14:tracePt t="14108" x="6538913" y="3351213"/>
          <p14:tracePt t="14110" x="6523038" y="3351213"/>
          <p14:tracePt t="14111" x="6507163" y="3359150"/>
          <p14:tracePt t="14113" x="6489700" y="3368675"/>
          <p14:tracePt t="14115" x="6465888" y="3368675"/>
          <p14:tracePt t="14117" x="6450013" y="3376613"/>
          <p14:tracePt t="14120" x="6434138" y="3376613"/>
          <p14:tracePt t="14122" x="6416675" y="3376613"/>
          <p14:tracePt t="14123" x="6408738" y="3384550"/>
          <p14:tracePt t="14125" x="6384925" y="3392488"/>
          <p14:tracePt t="14127" x="6369050" y="3392488"/>
          <p14:tracePt t="14129" x="6361113" y="3392488"/>
          <p14:tracePt t="14131" x="6343650" y="3400425"/>
          <p14:tracePt t="14133" x="6327775" y="3400425"/>
          <p14:tracePt t="14135" x="6311900" y="3408363"/>
          <p14:tracePt t="14138" x="6303963" y="3416300"/>
          <p14:tracePt t="14140" x="6286500" y="3416300"/>
          <p14:tracePt t="14141" x="6262688" y="3424238"/>
          <p14:tracePt t="14143" x="6254750" y="3433763"/>
          <p14:tracePt t="14146" x="6246813" y="3433763"/>
          <p14:tracePt t="14148" x="6221413" y="3441700"/>
          <p14:tracePt t="14150" x="6205538" y="3449638"/>
          <p14:tracePt t="14151" x="6189663" y="3457575"/>
          <p14:tracePt t="14153" x="6173788" y="3457575"/>
          <p14:tracePt t="14155" x="6156325" y="3465513"/>
          <p14:tracePt t="14157" x="6140450" y="3473450"/>
          <p14:tracePt t="14159" x="6124575" y="3473450"/>
          <p14:tracePt t="14161" x="6108700" y="3481388"/>
          <p14:tracePt t="14163" x="6091238" y="3489325"/>
          <p14:tracePt t="14166" x="6075363" y="3498850"/>
          <p14:tracePt t="14167" x="6051550" y="3498850"/>
          <p14:tracePt t="14169" x="6035675" y="3506788"/>
          <p14:tracePt t="14171" x="6010275" y="3514725"/>
          <p14:tracePt t="14173" x="5994400" y="3522663"/>
          <p14:tracePt t="14175" x="5978525" y="3522663"/>
          <p14:tracePt t="14178" x="5953125" y="3530600"/>
          <p14:tracePt t="14179" x="5921375" y="3546475"/>
          <p14:tracePt t="14182" x="5895975" y="3554413"/>
          <p14:tracePt t="14184" x="5872163" y="3554413"/>
          <p14:tracePt t="14185" x="5848350" y="3563938"/>
          <p14:tracePt t="14188" x="5822950" y="3571875"/>
          <p14:tracePt t="14189" x="5799138" y="3579813"/>
          <p14:tracePt t="14191" x="5775325" y="3579813"/>
          <p14:tracePt t="14193" x="5757863" y="3587750"/>
          <p14:tracePt t="14195" x="5734050" y="3595688"/>
          <p14:tracePt t="14198" x="5702300" y="3603625"/>
          <p14:tracePt t="14200" x="5676900" y="3603625"/>
          <p14:tracePt t="14201" x="5653088" y="3611563"/>
          <p14:tracePt t="14203" x="5619750" y="3619500"/>
          <p14:tracePt t="14205" x="5595938" y="3629025"/>
          <p14:tracePt t="14207" x="5572125" y="3636963"/>
          <p14:tracePt t="14209" x="5546725" y="3636963"/>
          <p14:tracePt t="14211" x="5522913" y="3644900"/>
          <p14:tracePt t="14213" x="5489575" y="3652838"/>
          <p14:tracePt t="14215" x="5465763" y="3660775"/>
          <p14:tracePt t="14217" x="5449888" y="3660775"/>
          <p14:tracePt t="14219" x="5432425" y="3668713"/>
          <p14:tracePt t="14222" x="5416550" y="3668713"/>
          <p14:tracePt t="14224" x="5400675" y="3676650"/>
          <p14:tracePt t="14225" x="5376863" y="3684588"/>
          <p14:tracePt t="14228" x="5359400" y="3684588"/>
          <p14:tracePt t="14230" x="5351463" y="3684588"/>
          <p14:tracePt t="14231" x="5343525" y="3684588"/>
          <p14:tracePt t="14233" x="5335588" y="3684588"/>
          <p14:tracePt t="14235" x="5335588" y="3694113"/>
          <p14:tracePt t="14239" x="5327650" y="3694113"/>
          <p14:tracePt t="14266" x="5319713" y="3702050"/>
          <p14:tracePt t="14272" x="5319713" y="3709988"/>
          <p14:tracePt t="14282" x="5319713" y="3717925"/>
          <p14:tracePt t="14289" x="5319713" y="3725863"/>
          <p14:tracePt t="14306" x="5319713" y="3733800"/>
          <p14:tracePt t="14309" x="5319713" y="3741738"/>
          <p14:tracePt t="14327" x="5319713" y="3749675"/>
          <p14:tracePt t="14386" x="5319713" y="3759200"/>
          <p14:tracePt t="14412" x="5319713" y="3767138"/>
          <p14:tracePt t="14417" x="5319713" y="3775075"/>
          <p14:tracePt t="14420" x="5311775" y="3775075"/>
          <p14:tracePt t="14422" x="5311775" y="3783013"/>
          <p14:tracePt t="14430" x="5302250" y="3790950"/>
          <p14:tracePt t="14435" x="5302250" y="3798888"/>
          <p14:tracePt t="14437" x="5294313" y="3798888"/>
          <p14:tracePt t="14439" x="5286375" y="3806825"/>
          <p14:tracePt t="14444" x="5286375" y="3814763"/>
          <p14:tracePt t="14447" x="5286375" y="3824288"/>
          <p14:tracePt t="14451" x="5286375" y="3832225"/>
          <p14:tracePt t="14454" x="5278438" y="3840163"/>
          <p14:tracePt t="14459" x="5278438" y="3848100"/>
          <p14:tracePt t="14463" x="5278438" y="3856038"/>
          <p14:tracePt t="14466" x="5270500" y="3856038"/>
          <p14:tracePt t="14468" x="5270500" y="3863975"/>
          <p14:tracePt t="14476" x="5270500" y="3871913"/>
          <p14:tracePt t="14480" x="5270500" y="3879850"/>
          <p14:tracePt t="14483" x="5270500" y="3889375"/>
          <p14:tracePt t="14487" x="5270500" y="3897313"/>
          <p14:tracePt t="14491" x="5262563" y="3905250"/>
          <p14:tracePt t="14500" x="5262563" y="3913188"/>
          <p14:tracePt t="14503" x="5262563" y="3921125"/>
          <p14:tracePt t="14507" x="5262563" y="3929063"/>
          <p14:tracePt t="14515" x="5262563" y="3937000"/>
          <p14:tracePt t="14524" x="5262563" y="3944938"/>
          <p14:tracePt t="14527" x="5262563" y="3954463"/>
          <p14:tracePt t="14533" x="5262563" y="3962400"/>
          <p14:tracePt t="14542" x="5262563" y="3970338"/>
          <p14:tracePt t="14546" x="5262563" y="3978275"/>
          <p14:tracePt t="14547" x="5262563" y="3986213"/>
          <p14:tracePt t="14551" x="5262563" y="3994150"/>
          <p14:tracePt t="14561" x="5262563" y="4002088"/>
          <p14:tracePt t="14565" x="5262563" y="4010025"/>
          <p14:tracePt t="14570" x="5262563" y="4019550"/>
          <p14:tracePt t="14577" x="5262563" y="4027488"/>
          <p14:tracePt t="14632" x="5262563" y="4035425"/>
          <p14:tracePt t="14643" x="5262563" y="4043363"/>
          <p14:tracePt t="15094" x="5270500" y="4043363"/>
          <p14:tracePt t="15124" x="5278438" y="4043363"/>
          <p14:tracePt t="15137" x="5286375" y="4043363"/>
          <p14:tracePt t="15141" x="5294313" y="4043363"/>
          <p14:tracePt t="15145" x="5302250" y="4043363"/>
          <p14:tracePt t="15155" x="5311775" y="4043363"/>
          <p14:tracePt t="15158" x="5311775" y="4051300"/>
          <p14:tracePt t="15161" x="5319713" y="4051300"/>
          <p14:tracePt t="15163" x="5327650" y="4051300"/>
          <p14:tracePt t="15169" x="5335588" y="4051300"/>
          <p14:tracePt t="15178" x="5343525" y="4051300"/>
          <p14:tracePt t="15184" x="5351463" y="4051300"/>
          <p14:tracePt t="15187" x="5359400" y="4051300"/>
          <p14:tracePt t="15191" x="5367338" y="4051300"/>
          <p14:tracePt t="15201" x="5376863" y="4051300"/>
          <p14:tracePt t="15207" x="5384800" y="4051300"/>
          <p14:tracePt t="15212" x="5392738" y="4051300"/>
          <p14:tracePt t="15223" x="5400675" y="4051300"/>
          <p14:tracePt t="15232" x="5408613" y="4051300"/>
          <p14:tracePt t="15241" x="5416550" y="4051300"/>
          <p14:tracePt t="15245" x="5416550" y="4059238"/>
          <p14:tracePt t="15249" x="5424488" y="4059238"/>
          <p14:tracePt t="15252" x="5432425" y="4059238"/>
          <p14:tracePt t="15255" x="5441950" y="4059238"/>
          <p14:tracePt t="15259" x="5449888" y="4059238"/>
          <p14:tracePt t="15264" x="5465763" y="4059238"/>
          <p14:tracePt t="15267" x="5481638" y="4059238"/>
          <p14:tracePt t="15269" x="5489575" y="4059238"/>
          <p14:tracePt t="15272" x="5497513" y="4059238"/>
          <p14:tracePt t="15274" x="5507038" y="4067175"/>
          <p14:tracePt t="15275" x="5522913" y="4067175"/>
          <p14:tracePt t="15278" x="5530850" y="4067175"/>
          <p14:tracePt t="15280" x="5538788" y="4067175"/>
          <p14:tracePt t="15282" x="5546725" y="4067175"/>
          <p14:tracePt t="15284" x="5554663" y="4067175"/>
          <p14:tracePt t="15286" x="5562600" y="4067175"/>
          <p14:tracePt t="15288" x="5580063" y="4067175"/>
          <p14:tracePt t="15291" x="5588000" y="4075113"/>
          <p14:tracePt t="15293" x="5595938" y="4075113"/>
          <p14:tracePt t="15295" x="5603875" y="4075113"/>
          <p14:tracePt t="15298" x="5611813" y="4075113"/>
          <p14:tracePt t="15301" x="5627688" y="4075113"/>
          <p14:tracePt t="15305" x="5637213" y="4075113"/>
          <p14:tracePt t="15309" x="5645150" y="4075113"/>
          <p14:tracePt t="15315" x="5661025" y="4075113"/>
          <p14:tracePt t="15323" x="5668963" y="4075113"/>
          <p14:tracePt t="15329" x="5676900" y="4075113"/>
          <p14:tracePt t="15340" x="5684838" y="4075113"/>
          <p14:tracePt t="15348" x="5692775" y="4075113"/>
          <p14:tracePt t="15351" x="5692775" y="4084638"/>
          <p14:tracePt t="15358" x="5702300" y="4084638"/>
          <p14:tracePt t="15366" x="5710238" y="4084638"/>
          <p14:tracePt t="15372" x="5718175" y="4084638"/>
          <p14:tracePt t="15375" x="5726113" y="4084638"/>
          <p14:tracePt t="15383" x="5734050" y="4084638"/>
          <p14:tracePt t="15393" x="5741988" y="4084638"/>
          <p14:tracePt t="15917" x="5734050" y="4084638"/>
          <p14:tracePt t="15921" x="5726113" y="4084638"/>
          <p14:tracePt t="15923" x="5718175" y="4084638"/>
          <p14:tracePt t="15928" x="5710238" y="4092575"/>
          <p14:tracePt t="15929" x="5702300" y="4092575"/>
          <p14:tracePt t="15931" x="5702300" y="4100513"/>
          <p14:tracePt t="15933" x="5692775" y="4100513"/>
          <p14:tracePt t="15935" x="5684838" y="4100513"/>
          <p14:tracePt t="15938" x="5676900" y="4100513"/>
          <p14:tracePt t="15942" x="5668963" y="4108450"/>
          <p14:tracePt t="15944" x="5661025" y="4108450"/>
          <p14:tracePt t="15947" x="5653088" y="4108450"/>
          <p14:tracePt t="15951" x="5645150" y="4116388"/>
          <p14:tracePt t="15955" x="5637213" y="4116388"/>
          <p14:tracePt t="15958" x="5627688" y="4116388"/>
          <p14:tracePt t="15961" x="5627688" y="4124325"/>
          <p14:tracePt t="15964" x="5619750" y="4124325"/>
          <p14:tracePt t="15977" x="5611813" y="4124325"/>
          <p14:tracePt t="16000" x="5603875" y="4124325"/>
          <p14:tracePt t="16010" x="5595938" y="4124325"/>
          <p14:tracePt t="16023" x="5588000" y="4124325"/>
          <p14:tracePt t="16035" x="5580063" y="4124325"/>
          <p14:tracePt t="16044" x="5572125" y="4124325"/>
          <p14:tracePt t="16047" x="5562600" y="4124325"/>
          <p14:tracePt t="16054" x="5554663" y="4124325"/>
          <p14:tracePt t="16055" x="5554663" y="4116388"/>
          <p14:tracePt t="16066" x="5546725" y="4116388"/>
          <p14:tracePt t="16069" x="5546725" y="4108450"/>
          <p14:tracePt t="16081" x="5538788" y="4108450"/>
          <p14:tracePt t="16094" x="5538788" y="4100513"/>
          <p14:tracePt t="16096" x="5530850" y="4100513"/>
          <p14:tracePt t="16101" x="5530850" y="4092575"/>
          <p14:tracePt t="16119" x="5530850" y="4084638"/>
          <p14:tracePt t="16122" x="5522913" y="4084638"/>
          <p14:tracePt t="16133" x="5522913" y="4075113"/>
          <p14:tracePt t="16141" x="5514975" y="4067175"/>
          <p14:tracePt t="16146" x="5507038" y="4067175"/>
          <p14:tracePt t="16149" x="5507038" y="4059238"/>
          <p14:tracePt t="16154" x="5497513" y="4059238"/>
          <p14:tracePt t="16155" x="5497513" y="4051300"/>
          <p14:tracePt t="16163" x="5489575" y="4043363"/>
          <p14:tracePt t="16177" x="5481638" y="4035425"/>
          <p14:tracePt t="16188" x="5481638" y="4027488"/>
          <p14:tracePt t="16209" x="5481638" y="4019550"/>
          <p14:tracePt t="16414" x="5473700" y="4019550"/>
          <p14:tracePt t="16420" x="5465763" y="4019550"/>
          <p14:tracePt t="16422" x="5457825" y="4019550"/>
          <p14:tracePt t="16427" x="5449888" y="4019550"/>
          <p14:tracePt t="16431" x="5441950" y="4019550"/>
          <p14:tracePt t="16436" x="5432425" y="4019550"/>
          <p14:tracePt t="16438" x="5424488" y="4027488"/>
          <p14:tracePt t="16441" x="5416550" y="4035425"/>
          <p14:tracePt t="16444" x="5408613" y="4035425"/>
          <p14:tracePt t="16446" x="5400675" y="4043363"/>
          <p14:tracePt t="16448" x="5392738" y="4043363"/>
          <p14:tracePt t="16451" x="5376863" y="4051300"/>
          <p14:tracePt t="16454" x="5376863" y="4059238"/>
          <p14:tracePt t="16455" x="5367338" y="4059238"/>
          <p14:tracePt t="16457" x="5359400" y="4067175"/>
          <p14:tracePt t="16459" x="5351463" y="4067175"/>
          <p14:tracePt t="16461" x="5343525" y="4084638"/>
          <p14:tracePt t="16463" x="5335588" y="4084638"/>
          <p14:tracePt t="16465" x="5327650" y="4100513"/>
          <p14:tracePt t="16468" x="5319713" y="4108450"/>
          <p14:tracePt t="16469" x="5311775" y="4116388"/>
          <p14:tracePt t="16471" x="5302250" y="4124325"/>
          <p14:tracePt t="16473" x="5286375" y="4140200"/>
          <p14:tracePt t="16476" x="5286375" y="4149725"/>
          <p14:tracePt t="16478" x="5270500" y="4157663"/>
          <p14:tracePt t="16479" x="5262563" y="4173538"/>
          <p14:tracePt t="16481" x="5254625" y="4173538"/>
          <p14:tracePt t="16483" x="5246688" y="4189413"/>
          <p14:tracePt t="16485" x="5229225" y="4197350"/>
          <p14:tracePt t="16488" x="5229225" y="4205288"/>
          <p14:tracePt t="16490" x="5213350" y="4222750"/>
          <p14:tracePt t="16492" x="5205413" y="4230688"/>
          <p14:tracePt t="16493" x="5189538" y="4246563"/>
          <p14:tracePt t="16496" x="5189538" y="4254500"/>
          <p14:tracePt t="16497" x="5172075" y="4262438"/>
          <p14:tracePt t="16499" x="5164138" y="4270375"/>
          <p14:tracePt t="16502" x="5156200" y="4279900"/>
          <p14:tracePt t="16503" x="5148263" y="4295775"/>
          <p14:tracePt t="16506" x="5132388" y="4303713"/>
          <p14:tracePt t="16508" x="5124450" y="4319588"/>
          <p14:tracePt t="16510" x="5116513" y="4319588"/>
          <p14:tracePt t="16511" x="5108575" y="4327525"/>
          <p14:tracePt t="16514" x="5108575" y="4335463"/>
          <p14:tracePt t="16516" x="5091113" y="4344988"/>
          <p14:tracePt t="16519" x="5083175" y="4352925"/>
          <p14:tracePt t="16522" x="5083175" y="4360863"/>
          <p14:tracePt t="16524" x="5075238" y="4360863"/>
          <p14:tracePt t="16526" x="5075238" y="4368800"/>
          <p14:tracePt t="16527" x="5067300" y="4368800"/>
          <p14:tracePt t="16529" x="5059363" y="4376738"/>
          <p14:tracePt t="16534" x="5051425" y="4376738"/>
          <p14:tracePt t="16537" x="5043488" y="4384675"/>
          <p14:tracePt t="16541" x="5033963" y="4384675"/>
          <p14:tracePt t="16543" x="5026025" y="4384675"/>
          <p14:tracePt t="16547" x="5018088" y="4384675"/>
          <p14:tracePt t="16555" x="5018088" y="4392613"/>
          <p14:tracePt t="16563" x="5010150" y="4392613"/>
          <p14:tracePt t="16572" x="5002213" y="4392613"/>
          <p14:tracePt t="16576" x="4994275" y="4392613"/>
          <p14:tracePt t="16579" x="4986338" y="4392613"/>
          <p14:tracePt t="16586" x="4978400" y="4392613"/>
          <p14:tracePt t="16589" x="4968875" y="4392613"/>
          <p14:tracePt t="16593" x="4960938" y="4392613"/>
          <p14:tracePt t="16597" x="4953000" y="4392613"/>
          <p14:tracePt t="16601" x="4945063" y="4384675"/>
          <p14:tracePt t="16605" x="4937125" y="4384675"/>
          <p14:tracePt t="16608" x="4929188" y="4384675"/>
          <p14:tracePt t="16609" x="4929188" y="4376738"/>
          <p14:tracePt t="16611" x="4921250" y="4376738"/>
          <p14:tracePt t="16616" x="4913313" y="4376738"/>
          <p14:tracePt t="16665" x="4921250" y="4376738"/>
          <p14:tracePt t="16669" x="4937125" y="4376738"/>
          <p14:tracePt t="16671" x="4945063" y="4376738"/>
          <p14:tracePt t="16674" x="4953000" y="4368800"/>
          <p14:tracePt t="16675" x="4968875" y="4368800"/>
          <p14:tracePt t="16678" x="4994275" y="4368800"/>
          <p14:tracePt t="16680" x="5010150" y="4368800"/>
          <p14:tracePt t="16682" x="5026025" y="4368800"/>
          <p14:tracePt t="16683" x="5043488" y="4368800"/>
          <p14:tracePt t="16685" x="5067300" y="4368800"/>
          <p14:tracePt t="16688" x="5091113" y="4360863"/>
          <p14:tracePt t="16689" x="5116513" y="4360863"/>
          <p14:tracePt t="16691" x="5140325" y="4360863"/>
          <p14:tracePt t="16693" x="5164138" y="4352925"/>
          <p14:tracePt t="16696" x="5181600" y="4352925"/>
          <p14:tracePt t="16698" x="5197475" y="4352925"/>
          <p14:tracePt t="16699" x="5221288" y="4352925"/>
          <p14:tracePt t="16701" x="5237163" y="4352925"/>
          <p14:tracePt t="16704" x="5254625" y="4352925"/>
          <p14:tracePt t="16705" x="5270500" y="4352925"/>
          <p14:tracePt t="16707" x="5286375" y="4352925"/>
          <p14:tracePt t="16710" x="5294313" y="4344988"/>
          <p14:tracePt t="16711" x="5311775" y="4344988"/>
          <p14:tracePt t="16714" x="5319713" y="4344988"/>
          <p14:tracePt t="16715" x="5327650" y="4344988"/>
          <p14:tracePt t="16718" x="5343525" y="4344988"/>
          <p14:tracePt t="16723" x="5351463" y="4344988"/>
          <p14:tracePt t="16725" x="5351463" y="4335463"/>
          <p14:tracePt t="16771" x="5343525" y="4335463"/>
          <p14:tracePt t="16774" x="5335588" y="4335463"/>
          <p14:tracePt t="16776" x="5327650" y="4335463"/>
          <p14:tracePt t="16777" x="5302250" y="4335463"/>
          <p14:tracePt t="16779" x="5286375" y="4335463"/>
          <p14:tracePt t="16782" x="5262563" y="4335463"/>
          <p14:tracePt t="16784" x="5229225" y="4335463"/>
          <p14:tracePt t="16785" x="5181600" y="4344988"/>
          <p14:tracePt t="16787" x="5132388" y="4352925"/>
          <p14:tracePt t="16789" x="5075238" y="4360863"/>
          <p14:tracePt t="16792" x="5010150" y="4368800"/>
          <p14:tracePt t="16793" x="4937125" y="4376738"/>
          <p14:tracePt t="16796" x="4864100" y="4384675"/>
          <p14:tracePt t="16798" x="4773613" y="4392613"/>
          <p14:tracePt t="16799" x="4684713" y="4400550"/>
          <p14:tracePt t="16801" x="4603750" y="4410075"/>
          <p14:tracePt t="16803" x="4489450" y="4433888"/>
          <p14:tracePt t="16805" x="4392613" y="4441825"/>
          <p14:tracePt t="16808" x="4294188" y="4449763"/>
          <p14:tracePt t="16810" x="4197350" y="4457700"/>
          <p14:tracePt t="16811" x="4098925" y="4465638"/>
          <p14:tracePt t="16813" x="4002088" y="4465638"/>
          <p14:tracePt t="16815" x="3903663" y="4475163"/>
          <p14:tracePt t="16817" x="3822700" y="4475163"/>
          <p14:tracePt t="16820" x="3733800" y="4483100"/>
          <p14:tracePt t="16822" x="3643313" y="4491038"/>
          <p14:tracePt t="16823" x="3562350" y="4491038"/>
          <p14:tracePt t="16825" x="3481388" y="4491038"/>
          <p14:tracePt t="16828" x="3408363" y="4491038"/>
          <p14:tracePt t="16830" x="3335338" y="4491038"/>
          <p14:tracePt t="16831" x="3278188" y="4491038"/>
          <p14:tracePt t="16833" x="3221038" y="4491038"/>
          <p14:tracePt t="16835" x="3179763" y="4491038"/>
          <p14:tracePt t="16838" x="3148013" y="4491038"/>
          <p14:tracePt t="16840" x="3122613" y="4491038"/>
          <p14:tracePt t="16841" x="3090863" y="4491038"/>
          <p14:tracePt t="16843" x="3074988" y="4491038"/>
          <p14:tracePt t="16846" x="3067050" y="4491038"/>
          <p14:tracePt t="16847" x="3057525" y="4491038"/>
          <p14:tracePt t="16850" x="3049588" y="4491038"/>
          <p14:tracePt t="16857" x="3049588" y="4483100"/>
          <p14:tracePt t="16865" x="3049588" y="4475163"/>
          <p14:tracePt t="16869" x="3049588" y="4465638"/>
          <p14:tracePt t="16871" x="3049588" y="4457700"/>
          <p14:tracePt t="16876" x="3049588" y="4449763"/>
          <p14:tracePt t="16877" x="3057525" y="4449763"/>
          <p14:tracePt t="16879" x="3057525" y="4441825"/>
          <p14:tracePt t="16881" x="3067050" y="4441825"/>
          <p14:tracePt t="16883" x="3074988" y="4433888"/>
          <p14:tracePt t="16885" x="3074988" y="4425950"/>
          <p14:tracePt t="16889" x="3074988" y="4418013"/>
          <p14:tracePt t="16892" x="3082925" y="4410075"/>
          <p14:tracePt t="16895" x="3090863" y="4400550"/>
          <p14:tracePt t="16898" x="3090863" y="4392613"/>
          <p14:tracePt t="16899" x="3098800" y="4392613"/>
          <p14:tracePt t="16901" x="3098800" y="4384675"/>
          <p14:tracePt t="16904" x="3106738" y="4384675"/>
          <p14:tracePt t="16905" x="3106738" y="4376738"/>
          <p14:tracePt t="16911" x="3114675" y="4376738"/>
          <p14:tracePt t="16914" x="3114675" y="4368800"/>
          <p14:tracePt t="16917" x="3114675" y="4360863"/>
          <p14:tracePt t="16939" x="3114675" y="4352925"/>
          <p14:tracePt t="16945" x="3122613" y="4352925"/>
          <p14:tracePt t="16958" x="3132138" y="4352925"/>
          <p14:tracePt t="16960" x="3140075" y="4344988"/>
          <p14:tracePt t="16963" x="3148013" y="4335463"/>
          <p14:tracePt t="16966" x="3163888" y="4335463"/>
          <p14:tracePt t="16968" x="3171825" y="4335463"/>
          <p14:tracePt t="16970" x="3187700" y="4335463"/>
          <p14:tracePt t="16972" x="3205163" y="4335463"/>
          <p14:tracePt t="16974" x="3221038" y="4327525"/>
          <p14:tracePt t="16976" x="3244850" y="4327525"/>
          <p14:tracePt t="16977" x="3270250" y="4319588"/>
          <p14:tracePt t="16980" x="3309938" y="4311650"/>
          <p14:tracePt t="16981" x="3343275" y="4311650"/>
          <p14:tracePt t="16983" x="3382963" y="4303713"/>
          <p14:tracePt t="16986" x="3424238" y="4295775"/>
          <p14:tracePt t="16987" x="3455988" y="4287838"/>
          <p14:tracePt t="16990" x="3505200" y="4279900"/>
          <p14:tracePt t="16992" x="3554413" y="4270375"/>
          <p14:tracePt t="16993" x="3595688" y="4262438"/>
          <p14:tracePt t="16995" x="3643313" y="4246563"/>
          <p14:tracePt t="16997" x="3692525" y="4238625"/>
          <p14:tracePt t="17000" x="3749675" y="4222750"/>
          <p14:tracePt t="17001" x="3806825" y="4214813"/>
          <p14:tracePt t="17004" x="3846513" y="4197350"/>
          <p14:tracePt t="17005" x="3903663" y="4181475"/>
          <p14:tracePt t="17007" x="3960813" y="4165600"/>
          <p14:tracePt t="17009" x="4010025" y="4157663"/>
          <p14:tracePt t="17012" x="4067175" y="4140200"/>
          <p14:tracePt t="17013" x="4124325" y="4124325"/>
          <p14:tracePt t="17016" x="4179888" y="4108450"/>
          <p14:tracePt t="17018" x="4229100" y="4092575"/>
          <p14:tracePt t="17019" x="4278313" y="4075113"/>
          <p14:tracePt t="17021" x="4319588" y="4067175"/>
          <p14:tracePt t="17023" x="4367213" y="4059238"/>
          <p14:tracePt t="17025" x="4400550" y="4043363"/>
          <p14:tracePt t="17027" x="4440238" y="4035425"/>
          <p14:tracePt t="17030" x="4473575" y="4019550"/>
          <p14:tracePt t="17032" x="4497388" y="4010025"/>
          <p14:tracePt t="17033" x="4522788" y="4010025"/>
          <p14:tracePt t="17035" x="4554538" y="4002088"/>
          <p14:tracePt t="17037" x="4578350" y="3994150"/>
          <p14:tracePt t="17040" x="4595813" y="3986213"/>
          <p14:tracePt t="17042" x="4611688" y="3986213"/>
          <p14:tracePt t="17043" x="4619625" y="3978275"/>
          <p14:tracePt t="17045" x="4635500" y="3970338"/>
          <p14:tracePt t="17049" x="4652963" y="3970338"/>
          <p14:tracePt t="17085" x="4643438" y="3970338"/>
          <p14:tracePt t="17089" x="4635500" y="3970338"/>
          <p14:tracePt t="17091" x="4619625" y="3970338"/>
          <p14:tracePt t="17094" x="4603750" y="3970338"/>
          <p14:tracePt t="17095" x="4578350" y="3978275"/>
          <p14:tracePt t="17098" x="4554538" y="3986213"/>
          <p14:tracePt t="17100" x="4505325" y="3986213"/>
          <p14:tracePt t="17102" x="4465638" y="3994150"/>
          <p14:tracePt t="17103" x="4408488" y="4010025"/>
          <p14:tracePt t="17105" x="4351338" y="4027488"/>
          <p14:tracePt t="17107" x="4294188" y="4035425"/>
          <p14:tracePt t="17109" x="4229100" y="4051300"/>
          <p14:tracePt t="17111" x="4148138" y="4075113"/>
          <p14:tracePt t="17113" x="4067175" y="4092575"/>
          <p14:tracePt t="17115" x="3994150" y="4100513"/>
          <p14:tracePt t="17117" x="3911600" y="4116388"/>
          <p14:tracePt t="17119" x="3838575" y="4132263"/>
          <p14:tracePt t="17121" x="3773488" y="4149725"/>
          <p14:tracePt t="17123" x="3692525" y="4165600"/>
          <p14:tracePt t="17125" x="3627438" y="4181475"/>
          <p14:tracePt t="17128" x="3554413" y="4197350"/>
          <p14:tracePt t="17129" x="3489325" y="4214813"/>
          <p14:tracePt t="17132" x="3416300" y="4238625"/>
          <p14:tracePt t="17133" x="3343275" y="4254500"/>
          <p14:tracePt t="17135" x="3286125" y="4270375"/>
          <p14:tracePt t="17137" x="3228975" y="4279900"/>
          <p14:tracePt t="17139" x="3187700" y="4295775"/>
          <p14:tracePt t="17141" x="3140075" y="4295775"/>
          <p14:tracePt t="17144" x="3090863" y="4311650"/>
          <p14:tracePt t="17145" x="3057525" y="4319588"/>
          <p14:tracePt t="17148" x="3025775" y="4327525"/>
          <p14:tracePt t="17150" x="2984500" y="4335463"/>
          <p14:tracePt t="17152" x="2952750" y="4344988"/>
          <p14:tracePt t="17154" x="2919413" y="4352925"/>
          <p14:tracePt t="17155" x="2887663" y="4360863"/>
          <p14:tracePt t="17157" x="2862263" y="4360863"/>
          <p14:tracePt t="17159" x="2838450" y="4360863"/>
          <p14:tracePt t="17161" x="2814638" y="4360863"/>
          <p14:tracePt t="17163" x="2797175" y="4360863"/>
          <p14:tracePt t="17166" x="2773363" y="4360863"/>
          <p14:tracePt t="17168" x="2757488" y="4368800"/>
          <p14:tracePt t="17169" x="2741613" y="4368800"/>
          <p14:tracePt t="17171" x="2716213" y="4368800"/>
          <p14:tracePt t="17173" x="2700338" y="4368800"/>
          <p14:tracePt t="17176" x="2676525" y="4368800"/>
          <p14:tracePt t="17178" x="2659063" y="4368800"/>
          <p14:tracePt t="17179" x="2635250" y="4368800"/>
          <p14:tracePt t="17181" x="2619375" y="4368800"/>
          <p14:tracePt t="17183" x="2593975" y="4368800"/>
          <p14:tracePt t="17186" x="2570163" y="4368800"/>
          <p14:tracePt t="17187" x="2546350" y="4368800"/>
          <p14:tracePt t="17190" x="2520950" y="4368800"/>
          <p14:tracePt t="17191" x="2497138" y="4368800"/>
          <p14:tracePt t="17193" x="2473325" y="4368800"/>
          <p14:tracePt t="17196" x="2439988" y="4368800"/>
          <p14:tracePt t="17198" x="2408238" y="4368800"/>
          <p14:tracePt t="17199" x="2374900" y="4368800"/>
          <p14:tracePt t="17201" x="2343150" y="4368800"/>
          <p14:tracePt t="17204" x="2309813" y="4368800"/>
          <p14:tracePt t="17206" x="2278063" y="4368800"/>
          <p14:tracePt t="17207" x="2228850" y="4368800"/>
          <p14:tracePt t="17209" x="2187575" y="4368800"/>
          <p14:tracePt t="17212" x="2138363" y="4368800"/>
          <p14:tracePt t="17213" x="2106613" y="4360863"/>
          <p14:tracePt t="17215" x="2065338" y="4360863"/>
          <p14:tracePt t="17217" x="2017713" y="4360863"/>
          <p14:tracePt t="17219" x="1976438" y="4360863"/>
          <p14:tracePt t="17221" x="1927225" y="4360863"/>
          <p14:tracePt t="17223" x="1887538" y="4360863"/>
          <p14:tracePt t="17226" x="1854200" y="4360863"/>
          <p14:tracePt t="17227" x="1822450" y="4360863"/>
          <p14:tracePt t="17229" x="1789113" y="4360863"/>
          <p14:tracePt t="17232" x="1765300" y="4360863"/>
          <p14:tracePt t="17233" x="1739900" y="4360863"/>
          <p14:tracePt t="17235" x="1716088" y="4360863"/>
          <p14:tracePt t="17238" x="1700213" y="4360863"/>
          <p14:tracePt t="17239" x="1684338" y="4360863"/>
          <p14:tracePt t="17241" x="1674813" y="4360863"/>
          <p14:tracePt t="17244" x="1666875" y="4360863"/>
          <p14:tracePt t="17245" x="1658938" y="4360863"/>
          <p14:tracePt t="17247" x="1651000" y="4360863"/>
          <p14:tracePt t="17267" x="1643063" y="4360863"/>
          <p14:tracePt t="17317" x="1643063" y="4352925"/>
          <p14:tracePt t="17321" x="1643063" y="4344988"/>
          <p14:tracePt t="17324" x="1651000" y="4335463"/>
          <p14:tracePt t="17326" x="1651000" y="4319588"/>
          <p14:tracePt t="17328" x="1666875" y="4311650"/>
          <p14:tracePt t="17329" x="1674813" y="4295775"/>
          <p14:tracePt t="17332" x="1692275" y="4270375"/>
          <p14:tracePt t="17333" x="1708150" y="4254500"/>
          <p14:tracePt t="17335" x="1716088" y="4238625"/>
          <p14:tracePt t="17337" x="1739900" y="4222750"/>
          <p14:tracePt t="17340" x="1757363" y="4197350"/>
          <p14:tracePt t="17342" x="1781175" y="4181475"/>
          <p14:tracePt t="17344" x="1814513" y="4157663"/>
          <p14:tracePt t="17345" x="1838325" y="4140200"/>
          <p14:tracePt t="17348" x="1870075" y="4116388"/>
          <p14:tracePt t="17349" x="1895475" y="4092575"/>
          <p14:tracePt t="17351" x="1935163" y="4067175"/>
          <p14:tracePt t="17353" x="1976438" y="4051300"/>
          <p14:tracePt t="17355" x="2025650" y="4027488"/>
          <p14:tracePt t="17358" x="2073275" y="4002088"/>
          <p14:tracePt t="17359" x="2122488" y="3970338"/>
          <p14:tracePt t="17361" x="2179638" y="3944938"/>
          <p14:tracePt t="17364" x="2228850" y="3921125"/>
          <p14:tracePt t="17366" x="2286000" y="3897313"/>
          <p14:tracePt t="17368" x="2351088" y="3856038"/>
          <p14:tracePt t="17369" x="2432050" y="3824288"/>
          <p14:tracePt t="17371" x="2513013" y="3798888"/>
          <p14:tracePt t="17373" x="2578100" y="3767138"/>
          <p14:tracePt t="17375" x="2659063" y="3725863"/>
          <p14:tracePt t="17378" x="2741613" y="3702050"/>
          <p14:tracePt t="17379" x="2830513" y="3668713"/>
          <p14:tracePt t="17382" x="2919413" y="3636963"/>
          <p14:tracePt t="17383" x="3009900" y="3603625"/>
          <p14:tracePt t="17386" x="3106738" y="3579813"/>
          <p14:tracePt t="17387" x="3205163" y="3538538"/>
          <p14:tracePt t="17389" x="3317875" y="3506788"/>
          <p14:tracePt t="17391" x="3432175" y="3465513"/>
          <p14:tracePt t="17393" x="3546475" y="3424238"/>
          <p14:tracePt t="17395" x="3684588" y="3384550"/>
          <p14:tracePt t="17398" x="3814763" y="3343275"/>
          <p14:tracePt t="17400" x="3994150" y="3294063"/>
          <p14:tracePt t="17401" x="4148138" y="3254375"/>
          <p14:tracePt t="17403" x="4302125" y="3205163"/>
          <p14:tracePt t="17405" x="4465638" y="3163888"/>
          <p14:tracePt t="17408" x="4595813" y="3124200"/>
          <p14:tracePt t="17410" x="4749800" y="3074988"/>
          <p14:tracePt t="17411" x="4903788" y="3033713"/>
          <p14:tracePt t="17413" x="5067300" y="2986088"/>
          <p14:tracePt t="17415" x="5221288" y="2944813"/>
          <p14:tracePt t="17418" x="5376863" y="2895600"/>
          <p14:tracePt t="17419" x="5514975" y="2855913"/>
          <p14:tracePt t="17422" x="5645150" y="2814638"/>
          <p14:tracePt t="17423" x="5775325" y="2782888"/>
          <p14:tracePt t="17426" x="5888038" y="2749550"/>
          <p14:tracePt t="17428" x="6002338" y="2717800"/>
          <p14:tracePt t="17429" x="6116638" y="2684463"/>
          <p14:tracePt t="17431" x="6230938" y="2643188"/>
          <p14:tracePt t="17433" x="6327775" y="2619375"/>
          <p14:tracePt t="17436" x="6416675" y="2587625"/>
          <p14:tracePt t="17437" x="6499225" y="2562225"/>
          <p14:tracePt t="17439" x="6572250" y="2538413"/>
          <p14:tracePt t="17441" x="6645275" y="2505075"/>
          <p14:tracePt t="17443" x="6710363" y="2473325"/>
          <p14:tracePt t="17445" x="6767513" y="2447925"/>
          <p14:tracePt t="17447" x="6824663" y="2424113"/>
          <p14:tracePt t="17449" x="6872288" y="2400300"/>
          <p14:tracePt t="17452" x="6921500" y="2382838"/>
          <p14:tracePt t="17453" x="6962775" y="2374900"/>
          <p14:tracePt t="17455" x="6986588" y="2351088"/>
          <p14:tracePt t="17457" x="7010400" y="2335213"/>
          <p14:tracePt t="17459" x="7035800" y="2327275"/>
          <p14:tracePt t="17462" x="7051675" y="2309813"/>
          <p14:tracePt t="17463" x="7067550" y="2301875"/>
          <p14:tracePt t="17465" x="7083425" y="2293938"/>
          <p14:tracePt t="17469" x="7092950" y="2286000"/>
          <p14:tracePt t="17473" x="7092950" y="2278063"/>
          <p14:tracePt t="17487" x="7100888" y="2270125"/>
          <p14:tracePt t="17618" x="7092950" y="2270125"/>
          <p14:tracePt t="17621" x="7092950" y="2278063"/>
          <p14:tracePt t="17626" x="7083425" y="2278063"/>
          <p14:tracePt t="17628" x="7075488" y="2278063"/>
          <p14:tracePt t="17632" x="7067550" y="2278063"/>
          <p14:tracePt t="17636" x="7059613" y="2286000"/>
          <p14:tracePt t="17639" x="7051675" y="2286000"/>
          <p14:tracePt t="17641" x="7043738" y="2293938"/>
          <p14:tracePt t="17645" x="7035800" y="2293938"/>
          <p14:tracePt t="17647" x="7027863" y="2301875"/>
          <p14:tracePt t="17649" x="7019925" y="2309813"/>
          <p14:tracePt t="17651" x="7010400" y="2309813"/>
          <p14:tracePt t="17654" x="7002463" y="2317750"/>
          <p14:tracePt t="17655" x="6986588" y="2327275"/>
          <p14:tracePt t="17657" x="6978650" y="2327275"/>
          <p14:tracePt t="17659" x="6970713" y="2343150"/>
          <p14:tracePt t="17661" x="6954838" y="2351088"/>
          <p14:tracePt t="17664" x="6945313" y="2366963"/>
          <p14:tracePt t="17665" x="6929438" y="2374900"/>
          <p14:tracePt t="17667" x="6913563" y="2382838"/>
          <p14:tracePt t="17669" x="6905625" y="2408238"/>
          <p14:tracePt t="17671" x="6880225" y="2416175"/>
          <p14:tracePt t="17673" x="6872288" y="2432050"/>
          <p14:tracePt t="17675" x="6856413" y="2457450"/>
          <p14:tracePt t="17677" x="6840538" y="2473325"/>
          <p14:tracePt t="17679" x="6824663" y="2489200"/>
          <p14:tracePt t="17681" x="6799263" y="2513013"/>
          <p14:tracePt t="17683" x="6791325" y="2538413"/>
          <p14:tracePt t="17686" x="6775450" y="2554288"/>
          <p14:tracePt t="17688" x="6759575" y="2570163"/>
          <p14:tracePt t="17689" x="6750050" y="2595563"/>
          <p14:tracePt t="17692" x="6726238" y="2619375"/>
          <p14:tracePt t="17693" x="6718300" y="2635250"/>
          <p14:tracePt t="17695" x="6702425" y="2652713"/>
          <p14:tracePt t="17698" x="6684963" y="2684463"/>
          <p14:tracePt t="17699" x="6669088" y="2700338"/>
          <p14:tracePt t="17701" x="6661150" y="2725738"/>
          <p14:tracePt t="17703" x="6645275" y="2741613"/>
          <p14:tracePt t="17706" x="6637338" y="2765425"/>
          <p14:tracePt t="17707" x="6619875" y="2782888"/>
          <p14:tracePt t="17710" x="6611938" y="2798763"/>
          <p14:tracePt t="17712" x="6604000" y="2814638"/>
          <p14:tracePt t="17713" x="6596063" y="2830513"/>
          <p14:tracePt t="17716" x="6588125" y="2838450"/>
          <p14:tracePt t="17718" x="6580188" y="2847975"/>
          <p14:tracePt t="17720" x="6572250" y="2871788"/>
          <p14:tracePt t="17722" x="6572250" y="2879725"/>
          <p14:tracePt t="17724" x="6564313" y="2887663"/>
          <p14:tracePt t="17727" x="6554788" y="2903538"/>
          <p14:tracePt t="17729" x="6538913" y="2928938"/>
          <p14:tracePt t="17733" x="6530975" y="2936875"/>
          <p14:tracePt t="17736" x="6523038" y="2952750"/>
          <p14:tracePt t="17739" x="6515100" y="2960688"/>
          <p14:tracePt t="17743" x="6515100" y="2968625"/>
          <p14:tracePt t="17746" x="6515100" y="2978150"/>
          <p14:tracePt t="17748" x="6507163" y="2986088"/>
          <p14:tracePt t="17751" x="6499225" y="3001963"/>
          <p14:tracePt t="17755" x="6489700" y="3017838"/>
          <p14:tracePt t="17759" x="6489700" y="3025775"/>
          <p14:tracePt t="17761" x="6481763" y="3025775"/>
          <p14:tracePt t="17764" x="6473825" y="3033713"/>
          <p14:tracePt t="17766" x="6473825" y="3043238"/>
          <p14:tracePt t="17768" x="6473825" y="3051175"/>
          <p14:tracePt t="17769" x="6465888" y="3051175"/>
          <p14:tracePt t="17772" x="6465888" y="3059113"/>
          <p14:tracePt t="17774" x="6457950" y="3067050"/>
          <p14:tracePt t="17775" x="6450013" y="3074988"/>
          <p14:tracePt t="17777" x="6450013" y="3082925"/>
          <p14:tracePt t="17779" x="6442075" y="3090863"/>
          <p14:tracePt t="17781" x="6442075" y="3098800"/>
          <p14:tracePt t="17785" x="6434138" y="3108325"/>
          <p14:tracePt t="17787" x="6424613" y="3124200"/>
          <p14:tracePt t="17790" x="6424613" y="3132138"/>
          <p14:tracePt t="17791" x="6416675" y="3140075"/>
          <p14:tracePt t="17793" x="6408738" y="3148013"/>
          <p14:tracePt t="17796" x="6408738" y="3155950"/>
          <p14:tracePt t="17797" x="6408738" y="3163888"/>
          <p14:tracePt t="17799" x="6400800" y="3173413"/>
          <p14:tracePt t="17801" x="6400800" y="3189288"/>
          <p14:tracePt t="17803" x="6392863" y="3189288"/>
          <p14:tracePt t="17805" x="6384925" y="3197225"/>
          <p14:tracePt t="17807" x="6384925" y="3213100"/>
          <p14:tracePt t="17810" x="6376988" y="3213100"/>
          <p14:tracePt t="17811" x="6369050" y="3228975"/>
          <p14:tracePt t="17813" x="6369050" y="3238500"/>
          <p14:tracePt t="17815" x="6369050" y="3246438"/>
          <p14:tracePt t="17817" x="6361113" y="3262313"/>
          <p14:tracePt t="17819" x="6351588" y="3278188"/>
          <p14:tracePt t="17822" x="6351588" y="3286125"/>
          <p14:tracePt t="17823" x="6343650" y="3294063"/>
          <p14:tracePt t="17825" x="6335713" y="3311525"/>
          <p14:tracePt t="17827" x="6335713" y="3319463"/>
          <p14:tracePt t="17829" x="6327775" y="3335338"/>
          <p14:tracePt t="17831" x="6319838" y="3351213"/>
          <p14:tracePt t="17833" x="6319838" y="3359150"/>
          <p14:tracePt t="17835" x="6311900" y="3376613"/>
          <p14:tracePt t="17838" x="6296025" y="3392488"/>
          <p14:tracePt t="17839" x="6296025" y="3400425"/>
          <p14:tracePt t="17841" x="6286500" y="3416300"/>
          <p14:tracePt t="17843" x="6278563" y="3433763"/>
          <p14:tracePt t="17845" x="6278563" y="3449638"/>
          <p14:tracePt t="17848" x="6262688" y="3457575"/>
          <p14:tracePt t="17849" x="6254750" y="3481388"/>
          <p14:tracePt t="17851" x="6246813" y="3498850"/>
          <p14:tracePt t="17854" x="6238875" y="3506788"/>
          <p14:tracePt t="17856" x="6230938" y="3522663"/>
          <p14:tracePt t="17858" x="6221413" y="3546475"/>
          <p14:tracePt t="17860" x="6205538" y="3563938"/>
          <p14:tracePt t="17861" x="6197600" y="3571875"/>
          <p14:tracePt t="17864" x="6189663" y="3587750"/>
          <p14:tracePt t="17865" x="6181725" y="3611563"/>
          <p14:tracePt t="17868" x="6165850" y="3619500"/>
          <p14:tracePt t="17869" x="6156325" y="3636963"/>
          <p14:tracePt t="17871" x="6148388" y="3652838"/>
          <p14:tracePt t="17874" x="6140450" y="3668713"/>
          <p14:tracePt t="17876" x="6124575" y="3684588"/>
          <p14:tracePt t="17878" x="6116638" y="3702050"/>
          <p14:tracePt t="17880" x="6108700" y="3717925"/>
          <p14:tracePt t="17881" x="6100763" y="3725863"/>
          <p14:tracePt t="17883" x="6083300" y="3741738"/>
          <p14:tracePt t="17885" x="6075363" y="3759200"/>
          <p14:tracePt t="17887" x="6067425" y="3767138"/>
          <p14:tracePt t="17890" x="6059488" y="3790950"/>
          <p14:tracePt t="17891" x="6043613" y="3806825"/>
          <p14:tracePt t="17893" x="6035675" y="3814763"/>
          <p14:tracePt t="17895" x="6018213" y="3832225"/>
          <p14:tracePt t="17898" x="6010275" y="3840163"/>
          <p14:tracePt t="17899" x="5994400" y="3856038"/>
          <p14:tracePt t="17901" x="5986463" y="3871913"/>
          <p14:tracePt t="17903" x="5970588" y="3889375"/>
          <p14:tracePt t="17905" x="5953125" y="3905250"/>
          <p14:tracePt t="17908" x="5945188" y="3921125"/>
          <p14:tracePt t="17910" x="5921375" y="3937000"/>
          <p14:tracePt t="17911" x="5913438" y="3944938"/>
          <p14:tracePt t="17913" x="5895975" y="3970338"/>
          <p14:tracePt t="17915" x="5880100" y="3978275"/>
          <p14:tracePt t="17917" x="5864225" y="3994150"/>
          <p14:tracePt t="17919" x="5848350" y="4010025"/>
          <p14:tracePt t="17921" x="5830888" y="4019550"/>
          <p14:tracePt t="17924" x="5815013" y="4035425"/>
          <p14:tracePt t="17926" x="5799138" y="4043363"/>
          <p14:tracePt t="17927" x="5783263" y="4059238"/>
          <p14:tracePt t="17929" x="5757863" y="4075113"/>
          <p14:tracePt t="17932" x="5741988" y="4092575"/>
          <p14:tracePt t="17933" x="5718175" y="4100513"/>
          <p14:tracePt t="17936" x="5702300" y="4116388"/>
          <p14:tracePt t="17937" x="5668963" y="4132263"/>
          <p14:tracePt t="17939" x="5653088" y="4149725"/>
          <p14:tracePt t="17942" x="5627688" y="4157663"/>
          <p14:tracePt t="17943" x="5603875" y="4173538"/>
          <p14:tracePt t="17945" x="5580063" y="4181475"/>
          <p14:tracePt t="17948" x="5554663" y="4197350"/>
          <p14:tracePt t="17949" x="5530850" y="4214813"/>
          <p14:tracePt t="17951" x="5514975" y="4222750"/>
          <p14:tracePt t="17953" x="5481638" y="4238625"/>
          <p14:tracePt t="17956" x="5457825" y="4238625"/>
          <p14:tracePt t="17957" x="5432425" y="4254500"/>
          <p14:tracePt t="17959" x="5416550" y="4270375"/>
          <p14:tracePt t="17961" x="5392738" y="4270375"/>
          <p14:tracePt t="17963" x="5359400" y="4287838"/>
          <p14:tracePt t="17965" x="5327650" y="4303713"/>
          <p14:tracePt t="17968" x="5302250" y="4311650"/>
          <p14:tracePt t="17969" x="5270500" y="4319588"/>
          <p14:tracePt t="17971" x="5246688" y="4327525"/>
          <p14:tracePt t="17973" x="5213350" y="4344988"/>
          <p14:tracePt t="17975" x="5189538" y="4352925"/>
          <p14:tracePt t="17978" x="5164138" y="4352925"/>
          <p14:tracePt t="17979" x="5140325" y="4360863"/>
          <p14:tracePt t="17981" x="5099050" y="4368800"/>
          <p14:tracePt t="17984" x="5075238" y="4376738"/>
          <p14:tracePt t="17985" x="5051425" y="4384675"/>
          <p14:tracePt t="17987" x="5026025" y="4384675"/>
          <p14:tracePt t="17990" x="5002213" y="4384675"/>
          <p14:tracePt t="17991" x="4978400" y="4384675"/>
          <p14:tracePt t="17993" x="4953000" y="4384675"/>
          <p14:tracePt t="17995" x="4929188" y="4384675"/>
          <p14:tracePt t="17998" x="4903788" y="4384675"/>
          <p14:tracePt t="17999" x="4879975" y="4384675"/>
          <p14:tracePt t="18001" x="4864100" y="4384675"/>
          <p14:tracePt t="18003" x="4848225" y="4384675"/>
          <p14:tracePt t="18005" x="4830763" y="4384675"/>
          <p14:tracePt t="18008" x="4806950" y="4384675"/>
          <p14:tracePt t="18009" x="4791075" y="4384675"/>
          <p14:tracePt t="18011" x="4773613" y="4384675"/>
          <p14:tracePt t="18013" x="4757738" y="4384675"/>
          <p14:tracePt t="18015" x="4741863" y="4384675"/>
          <p14:tracePt t="18017" x="4733925" y="4384675"/>
          <p14:tracePt t="18019" x="4718050" y="4384675"/>
          <p14:tracePt t="18021" x="4708525" y="4384675"/>
          <p14:tracePt t="18023" x="4700588" y="4384675"/>
          <p14:tracePt t="18025" x="4684713" y="4376738"/>
          <p14:tracePt t="18027" x="4676775" y="4376738"/>
          <p14:tracePt t="18029" x="4668838" y="4376738"/>
          <p14:tracePt t="18031" x="4660900" y="4368800"/>
          <p14:tracePt t="18035" x="4652963" y="4368800"/>
          <p14:tracePt t="18039" x="4643438" y="4368800"/>
          <p14:tracePt t="18041" x="4643438" y="4360863"/>
          <p14:tracePt t="18056" x="4635500" y="4360863"/>
          <p14:tracePt t="18106" x="4635500" y="4352925"/>
          <p14:tracePt t="18117" x="4635500" y="4344988"/>
          <p14:tracePt t="18129" x="4635500" y="4335463"/>
          <p14:tracePt t="18131" x="4627563" y="4335463"/>
          <p14:tracePt t="18142" x="4627563" y="4327525"/>
          <p14:tracePt t="18147" x="4627563" y="4319588"/>
          <p14:tracePt t="18263" x="4619625" y="4319588"/>
          <p14:tracePt t="18267" x="4611688" y="4319588"/>
          <p14:tracePt t="18271" x="4603750" y="4319588"/>
          <p14:tracePt t="18273" x="4595813" y="4319588"/>
          <p14:tracePt t="18275" x="4587875" y="4319588"/>
          <p14:tracePt t="18276" x="4570413" y="4319588"/>
          <p14:tracePt t="18278" x="4546600" y="4319588"/>
          <p14:tracePt t="18280" x="4522788" y="4319588"/>
          <p14:tracePt t="18282" x="4481513" y="4319588"/>
          <p14:tracePt t="18284" x="4449763" y="4319588"/>
          <p14:tracePt t="18286" x="4408488" y="4319588"/>
          <p14:tracePt t="18288" x="4359275" y="4327525"/>
          <p14:tracePt t="18290" x="4302125" y="4335463"/>
          <p14:tracePt t="18292" x="4237038" y="4344988"/>
          <p14:tracePt t="18293" x="4148138" y="4352925"/>
          <p14:tracePt t="18295" x="4067175" y="4352925"/>
          <p14:tracePt t="18297" x="3976688" y="4368800"/>
          <p14:tracePt t="18299" x="3879850" y="4376738"/>
          <p14:tracePt t="18301" x="3781425" y="4384675"/>
          <p14:tracePt t="18303" x="3676650" y="4392613"/>
          <p14:tracePt t="18306" x="3554413" y="4410075"/>
          <p14:tracePt t="18308" x="3424238" y="4425950"/>
          <p14:tracePt t="18310" x="3309938" y="4441825"/>
          <p14:tracePt t="18311" x="3171825" y="4457700"/>
          <p14:tracePt t="18313" x="3025775" y="4483100"/>
          <p14:tracePt t="18316" x="2862263" y="4491038"/>
          <p14:tracePt t="18318" x="2692400" y="4514850"/>
          <p14:tracePt t="18320" x="2528888" y="4530725"/>
          <p14:tracePt t="18322" x="2359025" y="4556125"/>
          <p14:tracePt t="18323" x="2171700" y="4579938"/>
          <p14:tracePt t="18325" x="2008188" y="4603750"/>
          <p14:tracePt t="18327" x="1838325" y="4621213"/>
          <p14:tracePt t="18329" x="1674813" y="4645025"/>
          <p14:tracePt t="18331" x="1528763" y="4668838"/>
          <p14:tracePt t="18334" x="1382713" y="4686300"/>
          <p14:tracePt t="18336" x="1236663" y="4710113"/>
          <p14:tracePt t="18337" x="1090613" y="4725988"/>
          <p14:tracePt t="18339" x="968375" y="4751388"/>
          <p14:tracePt t="18341" x="838200" y="4767263"/>
          <p14:tracePt t="18343" x="731838" y="4775200"/>
          <p14:tracePt t="18345" x="627063" y="4783138"/>
          <p14:tracePt t="18348" x="528638" y="4791075"/>
          <p14:tracePt t="18349" x="439738" y="4816475"/>
          <p14:tracePt t="18351" x="341313" y="4832350"/>
          <p14:tracePt t="18353" x="260350" y="4840288"/>
          <p14:tracePt t="18356" x="195263" y="4848225"/>
          <p14:tracePt t="18357" x="130175" y="4856163"/>
          <p14:tracePt t="18359" x="73025" y="4856163"/>
          <p14:tracePt t="18362" x="31750" y="4864100"/>
          <p14:tracePt t="18444" x="7938" y="4743450"/>
          <p14:tracePt t="18446" x="23813" y="4718050"/>
          <p14:tracePt t="18448" x="41275" y="4702175"/>
          <p14:tracePt t="18449" x="65088" y="4686300"/>
          <p14:tracePt t="18451" x="80963" y="4668838"/>
          <p14:tracePt t="18453" x="106363" y="4645025"/>
          <p14:tracePt t="18455" x="138113" y="4621213"/>
          <p14:tracePt t="18457" x="171450" y="4603750"/>
          <p14:tracePt t="18459" x="219075" y="4579938"/>
          <p14:tracePt t="18461" x="268288" y="4556125"/>
          <p14:tracePt t="18464" x="333375" y="4522788"/>
          <p14:tracePt t="18466" x="398463" y="4483100"/>
          <p14:tracePt t="18467" x="479425" y="4449763"/>
          <p14:tracePt t="18469" x="569913" y="4418013"/>
          <p14:tracePt t="18471" x="666750" y="4376738"/>
          <p14:tracePt t="18474" x="812800" y="4327525"/>
          <p14:tracePt t="18475" x="968375" y="4279900"/>
          <p14:tracePt t="18478" x="1146175" y="4222750"/>
          <p14:tracePt t="18479" x="1349375" y="4157663"/>
          <p14:tracePt t="18481" x="1570038" y="4092575"/>
          <p14:tracePt t="18483" x="1814513" y="4027488"/>
          <p14:tracePt t="18486" x="2082800" y="3954463"/>
          <p14:tracePt t="18488" x="2366963" y="3879850"/>
          <p14:tracePt t="18490" x="2676525" y="3798888"/>
          <p14:tracePt t="18491" x="3001963" y="3717925"/>
          <p14:tracePt t="18494" x="3351213" y="3629025"/>
          <p14:tracePt t="18495" x="3725863" y="3538538"/>
          <p14:tracePt t="18497" x="4106863" y="3457575"/>
          <p14:tracePt t="18499" x="4522788" y="3359150"/>
          <p14:tracePt t="18501" x="4937125" y="3270250"/>
          <p14:tracePt t="18504" x="5416550" y="3148013"/>
          <p14:tracePt t="18505" x="5880100" y="3033713"/>
          <p14:tracePt t="18507" x="6335713" y="2936875"/>
          <p14:tracePt t="18509" x="6775450" y="2838450"/>
          <p14:tracePt t="18512" x="7205663" y="2749550"/>
          <p14:tracePt t="18514" x="7645400" y="2652713"/>
          <p14:tracePt t="18516" x="8059738" y="2554288"/>
          <p14:tracePt t="18517" x="8466138" y="2457450"/>
          <p14:tracePt t="18519" x="8856663" y="2382838"/>
          <p14:tracePt t="18521" x="9231313" y="2286000"/>
          <p14:tracePt t="18523" x="9580563" y="2212975"/>
          <p14:tracePt t="18525" x="9931400" y="2139950"/>
          <p14:tracePt t="18528" x="10256838" y="2058988"/>
          <p14:tracePt t="18529" x="10556875" y="1984375"/>
          <p14:tracePt t="18531" x="10825163" y="1919288"/>
          <p14:tracePt t="18533" x="11110913" y="1846263"/>
          <p14:tracePt t="18535" x="11353800" y="1781175"/>
          <p14:tracePt t="18537" x="11574463" y="1716088"/>
          <p14:tracePt t="18539" x="11752263" y="1668463"/>
          <p14:tracePt t="18541" x="11907838" y="1627188"/>
          <p14:tracePt t="18544" x="12020550" y="1585913"/>
          <p14:tracePt t="18545" x="12118975" y="1562100"/>
          <p14:tracePt t="18661" x="12176125" y="1497013"/>
          <p14:tracePt t="18663" x="12168188" y="1497013"/>
          <p14:tracePt t="18667" x="12160250" y="1497013"/>
          <p14:tracePt t="18671" x="12150725" y="1497013"/>
          <p14:tracePt t="18675" x="12142788" y="1504950"/>
          <p14:tracePt t="18677" x="12134850" y="1504950"/>
          <p14:tracePt t="18679" x="12118975" y="1512888"/>
          <p14:tracePt t="18681" x="12111038" y="1512888"/>
          <p14:tracePt t="18684" x="12103100" y="1512888"/>
          <p14:tracePt t="18685" x="12095163" y="1520825"/>
          <p14:tracePt t="18687" x="12085638" y="1520825"/>
          <p14:tracePt t="18689" x="12077700" y="1520825"/>
          <p14:tracePt t="18691" x="12061825" y="1520825"/>
          <p14:tracePt t="18693" x="12053888" y="1520825"/>
          <p14:tracePt t="18695" x="12045950" y="1520825"/>
          <p14:tracePt t="18697" x="12030075" y="1528763"/>
          <p14:tracePt t="18700" x="12020550" y="1528763"/>
          <p14:tracePt t="18701" x="12012613" y="1538288"/>
          <p14:tracePt t="18703" x="11996738" y="1546225"/>
          <p14:tracePt t="18705" x="11988800" y="1546225"/>
          <p14:tracePt t="18708" x="11972925" y="1554163"/>
          <p14:tracePt t="18709" x="11955463" y="1562100"/>
          <p14:tracePt t="18711" x="11931650" y="1562100"/>
          <p14:tracePt t="18713" x="11923713" y="1570038"/>
          <p14:tracePt t="18715" x="11907838" y="1577975"/>
          <p14:tracePt t="18718" x="11890375" y="1585913"/>
          <p14:tracePt t="18719" x="11874500" y="1585913"/>
          <p14:tracePt t="18721" x="11842750" y="1603375"/>
          <p14:tracePt t="18723" x="11825288" y="1611313"/>
          <p14:tracePt t="18725" x="11801475" y="1611313"/>
          <p14:tracePt t="18727" x="11777663" y="1627188"/>
          <p14:tracePt t="18730" x="11752263" y="1635125"/>
          <p14:tracePt t="18731" x="11720513" y="1643063"/>
          <p14:tracePt t="18734" x="11695113" y="1651000"/>
          <p14:tracePt t="18736" x="11671300" y="1668463"/>
          <p14:tracePt t="18737" x="11647488" y="1684338"/>
          <p14:tracePt t="18739" x="11622088" y="1684338"/>
          <p14:tracePt t="18741" x="11590338" y="1700213"/>
          <p14:tracePt t="18743" x="11564938" y="1716088"/>
          <p14:tracePt t="18746" x="11541125" y="1716088"/>
          <p14:tracePt t="18748" x="11517313" y="1733550"/>
          <p14:tracePt t="18750" x="11476038" y="1749425"/>
          <p14:tracePt t="18751" x="11452225" y="1757363"/>
          <p14:tracePt t="18753" x="11418888" y="1765300"/>
          <p14:tracePt t="18755" x="11387138" y="1781175"/>
          <p14:tracePt t="18758" x="11361738" y="1798638"/>
          <p14:tracePt t="18759" x="11322050" y="1806575"/>
          <p14:tracePt t="18761" x="11296650" y="1822450"/>
          <p14:tracePt t="18764" x="11264900" y="1838325"/>
          <p14:tracePt t="18765" x="11223625" y="1854200"/>
          <p14:tracePt t="18767" x="11199813" y="1863725"/>
          <p14:tracePt t="18770" x="11158538" y="1879600"/>
          <p14:tracePt t="18772" x="11126788" y="1895475"/>
          <p14:tracePt t="18774" x="11077575" y="1919288"/>
          <p14:tracePt t="18775" x="11036300" y="1936750"/>
          <p14:tracePt t="18778" x="11004550" y="1952625"/>
          <p14:tracePt t="18779" x="10963275" y="1960563"/>
          <p14:tracePt t="18781" x="10915650" y="1976438"/>
          <p14:tracePt t="18783" x="10882313" y="1993900"/>
          <p14:tracePt t="18786" x="10833100" y="2017713"/>
          <p14:tracePt t="18787" x="10785475" y="2041525"/>
          <p14:tracePt t="18789" x="10736263" y="2058988"/>
          <p14:tracePt t="18791" x="10687050" y="2082800"/>
          <p14:tracePt t="18793" x="10647363" y="2098675"/>
          <p14:tracePt t="18795" x="10598150" y="2114550"/>
          <p14:tracePt t="18797" x="10548938" y="2132013"/>
          <p14:tracePt t="18799" x="10491788" y="2155825"/>
          <p14:tracePt t="18802" x="10434638" y="2179638"/>
          <p14:tracePt t="18803" x="10377488" y="2197100"/>
          <p14:tracePt t="18805" x="10329863" y="2220913"/>
          <p14:tracePt t="18808" x="10272713" y="2236788"/>
          <p14:tracePt t="18809" x="10215563" y="2254250"/>
          <p14:tracePt t="18812" x="10158413" y="2278063"/>
          <p14:tracePt t="18813" x="10109200" y="2293938"/>
          <p14:tracePt t="18815" x="10053638" y="2309813"/>
          <p14:tracePt t="18817" x="9996488" y="2327275"/>
          <p14:tracePt t="18819" x="9947275" y="2343150"/>
          <p14:tracePt t="18821" x="9890125" y="2359025"/>
          <p14:tracePt t="18823" x="9840913" y="2374900"/>
          <p14:tracePt t="18826" x="9801225" y="2392363"/>
          <p14:tracePt t="18827" x="9752013" y="2400300"/>
          <p14:tracePt t="18829" x="9702800" y="2416175"/>
          <p14:tracePt t="18831" x="9653588" y="2432050"/>
          <p14:tracePt t="18834" x="9613900" y="2447925"/>
          <p14:tracePt t="18835" x="9572625" y="2465388"/>
          <p14:tracePt t="18838" x="9540875" y="2481263"/>
          <p14:tracePt t="18840" x="9507538" y="2489200"/>
          <p14:tracePt t="18841" x="9475788" y="2505075"/>
          <p14:tracePt t="18843" x="9442450" y="2522538"/>
          <p14:tracePt t="18846" x="9426575" y="2530475"/>
          <p14:tracePt t="18848" x="9410700" y="2546350"/>
          <p14:tracePt t="18850" x="9394825" y="2554288"/>
          <p14:tracePt t="18851" x="9369425" y="2570163"/>
          <p14:tracePt t="18853" x="9353550" y="2578100"/>
          <p14:tracePt t="18855" x="9345613" y="2595563"/>
          <p14:tracePt t="18858" x="9329738" y="2603500"/>
          <p14:tracePt t="18859" x="9320213" y="2603500"/>
          <p14:tracePt t="18861" x="9312275" y="2619375"/>
          <p14:tracePt t="18863" x="9296400" y="2627313"/>
          <p14:tracePt t="18866" x="9288463" y="2635250"/>
          <p14:tracePt t="18867" x="9280525" y="2643188"/>
          <p14:tracePt t="18869" x="9272588" y="2652713"/>
          <p14:tracePt t="18871" x="9264650" y="2668588"/>
          <p14:tracePt t="18874" x="9255125" y="2676525"/>
          <p14:tracePt t="18876" x="9239250" y="2692400"/>
          <p14:tracePt t="18879" x="9231313" y="2700338"/>
          <p14:tracePt t="18882" x="9223375" y="2717800"/>
          <p14:tracePt t="18883" x="9215438" y="2725738"/>
          <p14:tracePt t="18885" x="9207500" y="2741613"/>
          <p14:tracePt t="18889" x="9199563" y="2749550"/>
          <p14:tracePt t="18889" x="9190038" y="2757488"/>
          <p14:tracePt t="18891" x="9182100" y="2773363"/>
          <p14:tracePt t="18894" x="9166225" y="2790825"/>
          <p14:tracePt t="18895" x="9158288" y="2798763"/>
          <p14:tracePt t="18898" x="9150350" y="2814638"/>
          <p14:tracePt t="18899" x="9134475" y="2830513"/>
          <p14:tracePt t="18901" x="9124950" y="2838450"/>
          <p14:tracePt t="18903" x="9109075" y="2863850"/>
          <p14:tracePt t="18905" x="9101138" y="2871788"/>
          <p14:tracePt t="18908" x="9101138" y="2887663"/>
          <p14:tracePt t="18909" x="9085263" y="2913063"/>
          <p14:tracePt t="18912" x="9077325" y="2921000"/>
          <p14:tracePt t="18913" x="9059863" y="2936875"/>
          <p14:tracePt t="18915" x="9051925" y="2952750"/>
          <p14:tracePt t="18917" x="9036050" y="2968625"/>
          <p14:tracePt t="18920" x="9012238" y="2986088"/>
          <p14:tracePt t="18922" x="9004300" y="3001963"/>
          <p14:tracePt t="18924" x="8986838" y="3025775"/>
          <p14:tracePt t="18925" x="8970963" y="3043238"/>
          <p14:tracePt t="18927" x="8955088" y="3059113"/>
          <p14:tracePt t="18930" x="8939213" y="3082925"/>
          <p14:tracePt t="18931" x="8921750" y="3090863"/>
          <p14:tracePt t="18934" x="8905875" y="3108325"/>
          <p14:tracePt t="18935" x="8890000" y="3124200"/>
          <p14:tracePt t="18938" x="8874125" y="3132138"/>
          <p14:tracePt t="18940" x="8856663" y="3148013"/>
          <p14:tracePt t="18941" x="8832850" y="3163888"/>
          <p14:tracePt t="18944" x="8824913" y="3181350"/>
          <p14:tracePt t="18945" x="8809038" y="3189288"/>
          <p14:tracePt t="18948" x="8783638" y="3205163"/>
          <p14:tracePt t="18950" x="8775700" y="3221038"/>
          <p14:tracePt t="18951" x="8759825" y="3238500"/>
          <p14:tracePt t="18953" x="8743950" y="3254375"/>
          <p14:tracePt t="18955" x="8718550" y="3262313"/>
          <p14:tracePt t="18957" x="8702675" y="3278188"/>
          <p14:tracePt t="18960" x="8694738" y="3286125"/>
          <p14:tracePt t="18961" x="8670925" y="3294063"/>
          <p14:tracePt t="18963" x="8661400" y="3311525"/>
          <p14:tracePt t="18965" x="8645525" y="3319463"/>
          <p14:tracePt t="18967" x="8629650" y="3327400"/>
          <p14:tracePt t="18969" x="8613775" y="3335338"/>
          <p14:tracePt t="18971" x="8605838" y="3335338"/>
          <p14:tracePt t="18973" x="8588375" y="3343275"/>
          <p14:tracePt t="18976" x="8580438" y="3351213"/>
          <p14:tracePt t="18977" x="8564563" y="3359150"/>
          <p14:tracePt t="18979" x="8548688" y="3359150"/>
          <p14:tracePt t="18981" x="8540750" y="3368675"/>
          <p14:tracePt t="18984" x="8531225" y="3376613"/>
          <p14:tracePt t="18985" x="8515350" y="3376613"/>
          <p14:tracePt t="18987" x="8507413" y="3384550"/>
          <p14:tracePt t="18989" x="8499475" y="3392488"/>
          <p14:tracePt t="18991" x="8483600" y="3392488"/>
          <p14:tracePt t="18993" x="8475663" y="3400425"/>
          <p14:tracePt t="18996" x="8466138" y="3400425"/>
          <p14:tracePt t="18998" x="8450263" y="3408363"/>
          <p14:tracePt t="18999" x="8442325" y="3408363"/>
          <p14:tracePt t="19002" x="8434388" y="3408363"/>
          <p14:tracePt t="19003" x="8426450" y="3416300"/>
          <p14:tracePt t="19006" x="8418513" y="3416300"/>
          <p14:tracePt t="19007" x="8401050" y="3424238"/>
          <p14:tracePt t="19010" x="8393113" y="3424238"/>
          <p14:tracePt t="19011" x="8385175" y="3424238"/>
          <p14:tracePt t="19014" x="8377238" y="3424238"/>
          <p14:tracePt t="19015" x="8361363" y="3433763"/>
          <p14:tracePt t="19017" x="8353425" y="3433763"/>
          <p14:tracePt t="19019" x="8345488" y="3433763"/>
          <p14:tracePt t="19021" x="8337550" y="3433763"/>
          <p14:tracePt t="19023" x="8328025" y="3441700"/>
          <p14:tracePt t="19025" x="8312150" y="3441700"/>
          <p14:tracePt t="19027" x="8304213" y="3441700"/>
          <p14:tracePt t="19030" x="8296275" y="3441700"/>
          <p14:tracePt t="19031" x="8288338" y="3441700"/>
          <p14:tracePt t="19033" x="8272463" y="3441700"/>
          <p14:tracePt t="19036" x="8255000" y="3441700"/>
          <p14:tracePt t="19038" x="8239125" y="3441700"/>
          <p14:tracePt t="19040" x="8231188" y="3449638"/>
          <p14:tracePt t="19042" x="8207375" y="3457575"/>
          <p14:tracePt t="19043" x="8189913" y="3457575"/>
          <p14:tracePt t="19046" x="8181975" y="3457575"/>
          <p14:tracePt t="19047" x="8174038" y="3457575"/>
          <p14:tracePt t="19049" x="8158163" y="3465513"/>
          <p14:tracePt t="19052" x="8142288" y="3465513"/>
          <p14:tracePt t="19053" x="8132763" y="3473450"/>
          <p14:tracePt t="19055" x="8116888" y="3481388"/>
          <p14:tracePt t="19057" x="8108950" y="3481388"/>
          <p14:tracePt t="19059" x="8101013" y="3481388"/>
          <p14:tracePt t="19061" x="8085138" y="3481388"/>
          <p14:tracePt t="19064" x="8077200" y="3489325"/>
          <p14:tracePt t="19065" x="8067675" y="3489325"/>
          <p14:tracePt t="19067" x="8051800" y="3498850"/>
          <p14:tracePt t="19070" x="8043863" y="3498850"/>
          <p14:tracePt t="19071" x="8035925" y="3506788"/>
          <p14:tracePt t="19073" x="8027988" y="3514725"/>
          <p14:tracePt t="19076" x="8020050" y="3514725"/>
          <p14:tracePt t="19077" x="8012113" y="3522663"/>
          <p14:tracePt t="19079" x="8002588" y="3522663"/>
          <p14:tracePt t="19082" x="7994650" y="3530600"/>
          <p14:tracePt t="19083" x="7986713" y="3538538"/>
          <p14:tracePt t="19085" x="7978775" y="3538538"/>
          <p14:tracePt t="19088" x="7970838" y="3538538"/>
          <p14:tracePt t="19089" x="7954963" y="3546475"/>
          <p14:tracePt t="19092" x="7947025" y="3554413"/>
          <p14:tracePt t="19093" x="7937500" y="3554413"/>
          <p14:tracePt t="19095" x="7921625" y="3563938"/>
          <p14:tracePt t="19098" x="7913688" y="3571875"/>
          <p14:tracePt t="19099" x="7897813" y="3571875"/>
          <p14:tracePt t="19101" x="7881938" y="3579813"/>
          <p14:tracePt t="19103" x="7864475" y="3595688"/>
          <p14:tracePt t="19105" x="7856538" y="3595688"/>
          <p14:tracePt t="19108" x="7832725" y="3603625"/>
          <p14:tracePt t="19109" x="7816850" y="3611563"/>
          <p14:tracePt t="19111" x="7799388" y="3611563"/>
          <p14:tracePt t="19113" x="7791450" y="3619500"/>
          <p14:tracePt t="19115" x="7767638" y="3629025"/>
          <p14:tracePt t="19118" x="7751763" y="3636963"/>
          <p14:tracePt t="19119" x="7734300" y="3636963"/>
          <p14:tracePt t="19121" x="7726363" y="3644900"/>
          <p14:tracePt t="19123" x="7710488" y="3644900"/>
          <p14:tracePt t="19125" x="7686675" y="3644900"/>
          <p14:tracePt t="19127" x="7669213" y="3652838"/>
          <p14:tracePt t="19129" x="7645400" y="3652838"/>
          <p14:tracePt t="19132" x="7629525" y="3660775"/>
          <p14:tracePt t="19133" x="7613650" y="3668713"/>
          <p14:tracePt t="19136" x="7596188" y="3676650"/>
          <p14:tracePt t="19138" x="7572375" y="3676650"/>
          <p14:tracePt t="19140" x="7556500" y="3676650"/>
          <p14:tracePt t="19141" x="7539038" y="3684588"/>
          <p14:tracePt t="19143" x="7523163" y="3684588"/>
          <p14:tracePt t="19146" x="7507288" y="3694113"/>
          <p14:tracePt t="19148" x="7491413" y="3694113"/>
          <p14:tracePt t="19149" x="7466013" y="3702050"/>
          <p14:tracePt t="19151" x="7450138" y="3702050"/>
          <p14:tracePt t="19154" x="7434263" y="3702050"/>
          <p14:tracePt t="19156" x="7418388" y="3709988"/>
          <p14:tracePt t="19157" x="7400925" y="3709988"/>
          <p14:tracePt t="19159" x="7385050" y="3717925"/>
          <p14:tracePt t="19161" x="7361238" y="3717925"/>
          <p14:tracePt t="19164" x="7343775" y="3717925"/>
          <p14:tracePt t="19165" x="7335838" y="3717925"/>
          <p14:tracePt t="19168" x="7327900" y="3717925"/>
          <p14:tracePt t="19169" x="7304088" y="3717925"/>
          <p14:tracePt t="19171" x="7296150" y="3725863"/>
          <p14:tracePt t="19173" x="7278688" y="3725863"/>
          <p14:tracePt t="19175" x="7270750" y="3733800"/>
          <p14:tracePt t="19178" x="7246938" y="3741738"/>
          <p14:tracePt t="19179" x="7231063" y="3741738"/>
          <p14:tracePt t="19182" x="7213600" y="3741738"/>
          <p14:tracePt t="19184" x="7197725" y="3741738"/>
          <p14:tracePt t="19186" x="7181850" y="3749675"/>
          <p14:tracePt t="19187" x="7165975" y="3749675"/>
          <p14:tracePt t="19190" x="7140575" y="3759200"/>
          <p14:tracePt t="19192" x="7124700" y="3759200"/>
          <p14:tracePt t="19194" x="7116763" y="3759200"/>
          <p14:tracePt t="19195" x="7100888" y="3767138"/>
          <p14:tracePt t="19197" x="7083425" y="3767138"/>
          <p14:tracePt t="19200" x="7059613" y="3775075"/>
          <p14:tracePt t="19202" x="7035800" y="3783013"/>
          <p14:tracePt t="19203" x="7019925" y="3783013"/>
          <p14:tracePt t="19206" x="6994525" y="3790950"/>
          <p14:tracePt t="19207" x="6970713" y="3798888"/>
          <p14:tracePt t="19210" x="6945313" y="3806825"/>
          <p14:tracePt t="19212" x="6921500" y="3814763"/>
          <p14:tracePt t="19214" x="6897688" y="3814763"/>
          <p14:tracePt t="19215" x="6856413" y="3824288"/>
          <p14:tracePt t="19218" x="6824663" y="3832225"/>
          <p14:tracePt t="19220" x="6791325" y="3840163"/>
          <p14:tracePt t="19221" x="6750050" y="3848100"/>
          <p14:tracePt t="19224" x="6718300" y="3863975"/>
          <p14:tracePt t="19225" x="6669088" y="3863975"/>
          <p14:tracePt t="19227" x="6637338" y="3879850"/>
          <p14:tracePt t="19229" x="6588125" y="3897313"/>
          <p14:tracePt t="19231" x="6538913" y="3905250"/>
          <p14:tracePt t="19234" x="6499225" y="3913188"/>
          <p14:tracePt t="19235" x="6450013" y="3921125"/>
          <p14:tracePt t="19237" x="6416675" y="3929063"/>
          <p14:tracePt t="19239" x="6369050" y="3944938"/>
          <p14:tracePt t="19241" x="6319838" y="3954463"/>
          <p14:tracePt t="19243" x="6278563" y="3970338"/>
          <p14:tracePt t="19246" x="6230938" y="3978275"/>
          <p14:tracePt t="19248" x="6181725" y="3994150"/>
          <p14:tracePt t="19249" x="6140450" y="3994150"/>
          <p14:tracePt t="19251" x="6091238" y="4002088"/>
          <p14:tracePt t="19253" x="6043613" y="4010025"/>
          <p14:tracePt t="19255" x="6010275" y="4019550"/>
          <p14:tracePt t="19257" x="5961063" y="4027488"/>
          <p14:tracePt t="19260" x="5929313" y="4035425"/>
          <p14:tracePt t="19261" x="5888038" y="4043363"/>
          <p14:tracePt t="19264" x="5848350" y="4051300"/>
          <p14:tracePt t="19265" x="5815013" y="4059238"/>
          <p14:tracePt t="19268" x="5783263" y="4067175"/>
          <p14:tracePt t="19269" x="5741988" y="4067175"/>
          <p14:tracePt t="19272" x="5710238" y="4075113"/>
          <p14:tracePt t="19273" x="5668963" y="4084638"/>
          <p14:tracePt t="19275" x="5637213" y="4092575"/>
          <p14:tracePt t="19278" x="5603875" y="4100513"/>
          <p14:tracePt t="19279" x="5562600" y="4108450"/>
          <p14:tracePt t="19281" x="5530850" y="4108450"/>
          <p14:tracePt t="19283" x="5507038" y="4116388"/>
          <p14:tracePt t="19285" x="5481638" y="4116388"/>
          <p14:tracePt t="19288" x="5457825" y="4116388"/>
          <p14:tracePt t="19290" x="5432425" y="4116388"/>
          <p14:tracePt t="19291" x="5408613" y="4116388"/>
          <p14:tracePt t="19293" x="5384800" y="4116388"/>
          <p14:tracePt t="19295" x="5359400" y="4124325"/>
          <p14:tracePt t="19297" x="5335588" y="4124325"/>
          <p14:tracePt t="19300" x="5311775" y="4124325"/>
          <p14:tracePt t="19302" x="5286375" y="4124325"/>
          <p14:tracePt t="19304" x="5270500" y="4124325"/>
          <p14:tracePt t="19305" x="5246688" y="4124325"/>
          <p14:tracePt t="19308" x="5229225" y="4124325"/>
          <p14:tracePt t="19309" x="5205413" y="4124325"/>
          <p14:tracePt t="19312" x="5189538" y="4124325"/>
          <p14:tracePt t="19314" x="5164138" y="4124325"/>
          <p14:tracePt t="19315" x="5148263" y="4124325"/>
          <p14:tracePt t="19317" x="5132388" y="4124325"/>
          <p14:tracePt t="19319" x="5108575" y="4124325"/>
          <p14:tracePt t="19322" x="5083175" y="4124325"/>
          <p14:tracePt t="19323" x="5067300" y="4124325"/>
          <p14:tracePt t="19325" x="5051425" y="4124325"/>
          <p14:tracePt t="19327" x="5033963" y="4124325"/>
          <p14:tracePt t="19330" x="5010150" y="4116388"/>
          <p14:tracePt t="19331" x="4994275" y="4108450"/>
          <p14:tracePt t="19333" x="4968875" y="4108450"/>
          <p14:tracePt t="19335" x="4953000" y="4100513"/>
          <p14:tracePt t="19337" x="4937125" y="4100513"/>
          <p14:tracePt t="19339" x="4929188" y="4092575"/>
          <p14:tracePt t="19341" x="4913313" y="4084638"/>
          <p14:tracePt t="19343" x="4895850" y="4084638"/>
          <p14:tracePt t="19346" x="4887913" y="4075113"/>
          <p14:tracePt t="19347" x="4872038" y="4067175"/>
          <p14:tracePt t="19349" x="4864100" y="4059238"/>
          <p14:tracePt t="19351" x="4856163" y="4059238"/>
          <p14:tracePt t="19354" x="4838700" y="4051300"/>
          <p14:tracePt t="19356" x="4830763" y="4043363"/>
          <p14:tracePt t="19359" x="4822825" y="4043363"/>
          <p14:tracePt t="19360" x="4814888" y="4035425"/>
          <p14:tracePt t="19361" x="4806950" y="4019550"/>
          <p14:tracePt t="19363" x="4799013" y="4019550"/>
          <p14:tracePt t="19365" x="4791075" y="4002088"/>
          <p14:tracePt t="19367" x="4783138" y="3994150"/>
          <p14:tracePt t="19369" x="4773613" y="3978275"/>
          <p14:tracePt t="19371" x="4773613" y="3970338"/>
          <p14:tracePt t="19373" x="4757738" y="3962400"/>
          <p14:tracePt t="19376" x="4749800" y="3944938"/>
          <p14:tracePt t="19377" x="4741863" y="3937000"/>
          <p14:tracePt t="19379" x="4733925" y="3921125"/>
          <p14:tracePt t="19381" x="4733925" y="3913188"/>
          <p14:tracePt t="19383" x="4725988" y="3905250"/>
          <p14:tracePt t="19385" x="4718050" y="3889375"/>
          <p14:tracePt t="19388" x="4708525" y="3879850"/>
          <p14:tracePt t="19389" x="4700588" y="3871913"/>
          <p14:tracePt t="19391" x="4692650" y="3848100"/>
          <p14:tracePt t="19393" x="4692650" y="3840163"/>
          <p14:tracePt t="19395" x="4684713" y="3832225"/>
          <p14:tracePt t="19398" x="4676775" y="3814763"/>
          <p14:tracePt t="19399" x="4676775" y="3798888"/>
          <p14:tracePt t="19401" x="4676775" y="3790950"/>
          <p14:tracePt t="19404" x="4676775" y="3775075"/>
          <p14:tracePt t="19405" x="4668838" y="3767138"/>
          <p14:tracePt t="19408" x="4660900" y="3759200"/>
          <p14:tracePt t="19409" x="4660900" y="3749675"/>
          <p14:tracePt t="19412" x="4660900" y="3741738"/>
          <p14:tracePt t="19414" x="4660900" y="3733800"/>
          <p14:tracePt t="19415" x="4660900" y="3725863"/>
          <p14:tracePt t="19419" x="4660900" y="3709988"/>
          <p14:tracePt t="19423" x="4660900" y="3702050"/>
          <p14:tracePt t="19425" x="4660900" y="3694113"/>
          <p14:tracePt t="19428" x="4660900" y="3684588"/>
          <p14:tracePt t="19429" x="4660900" y="3676650"/>
          <p14:tracePt t="19432" x="4660900" y="3660775"/>
          <p14:tracePt t="19433" x="4660900" y="3652838"/>
          <p14:tracePt t="19435" x="4660900" y="3644900"/>
          <p14:tracePt t="19437" x="4660900" y="3636963"/>
          <p14:tracePt t="19439" x="4660900" y="3629025"/>
          <p14:tracePt t="19441" x="4660900" y="3619500"/>
          <p14:tracePt t="19444" x="4668838" y="3603625"/>
          <p14:tracePt t="19446" x="4668838" y="3595688"/>
          <p14:tracePt t="19448" x="4676775" y="3579813"/>
          <p14:tracePt t="19449" x="4684713" y="3571875"/>
          <p14:tracePt t="19451" x="4684713" y="3563938"/>
          <p14:tracePt t="19453" x="4692650" y="3546475"/>
          <p14:tracePt t="19455" x="4700588" y="3538538"/>
          <p14:tracePt t="19457" x="4700588" y="3522663"/>
          <p14:tracePt t="19460" x="4708525" y="3506788"/>
          <p14:tracePt t="19461" x="4718050" y="3498850"/>
          <p14:tracePt t="19463" x="4725988" y="3481388"/>
          <p14:tracePt t="19465" x="4733925" y="3465513"/>
          <p14:tracePt t="19467" x="4741863" y="3449638"/>
          <p14:tracePt t="19469" x="4757738" y="3441700"/>
          <p14:tracePt t="19471" x="4765675" y="3424238"/>
          <p14:tracePt t="19473" x="4773613" y="3408363"/>
          <p14:tracePt t="19476" x="4791075" y="3400425"/>
          <p14:tracePt t="19477" x="4791075" y="3384550"/>
          <p14:tracePt t="19479" x="4806950" y="3359150"/>
          <p14:tracePt t="19481" x="4806950" y="3343275"/>
          <p14:tracePt t="19483" x="4822825" y="3335338"/>
          <p14:tracePt t="19485" x="4830763" y="3319463"/>
          <p14:tracePt t="19487" x="4838700" y="3303588"/>
          <p14:tracePt t="19489" x="4848225" y="3294063"/>
          <p14:tracePt t="19491" x="4848225" y="3278188"/>
          <p14:tracePt t="19493" x="4856163" y="3262313"/>
          <p14:tracePt t="19495" x="4864100" y="3254375"/>
          <p14:tracePt t="19498" x="4872038" y="3238500"/>
          <p14:tracePt t="19500" x="4872038" y="3228975"/>
          <p14:tracePt t="19501" x="4879975" y="3221038"/>
          <p14:tracePt t="19504" x="4879975" y="3213100"/>
          <p14:tracePt t="19505" x="4879975" y="3205163"/>
          <p14:tracePt t="19508" x="4879975" y="3197225"/>
          <p14:tracePt t="19510" x="4887913" y="3197225"/>
          <p14:tracePt t="19511" x="4887913" y="3189288"/>
          <p14:tracePt t="19514" x="4895850" y="3181350"/>
          <p14:tracePt t="19516" x="4895850" y="3173413"/>
          <p14:tracePt t="19519" x="4895850" y="3163888"/>
          <p14:tracePt t="19523" x="4895850" y="3155950"/>
          <p14:tracePt t="19530" x="4895850" y="3148013"/>
          <p14:tracePt t="19531" x="4895850" y="3140075"/>
          <p14:tracePt t="19535" x="4895850" y="3132138"/>
          <p14:tracePt t="19549" x="4895850" y="3124200"/>
          <p14:tracePt t="19560" x="4903788" y="3124200"/>
          <p14:tracePt t="19562" x="4903788" y="3116263"/>
          <p14:tracePt t="19575" x="4913313" y="3108325"/>
          <p14:tracePt t="19589" x="4913313" y="3098800"/>
          <p14:tracePt t="19593" x="4921250" y="3098800"/>
          <p14:tracePt t="19597" x="4929188" y="3098800"/>
          <p14:tracePt t="19606" x="4937125" y="3098800"/>
          <p14:tracePt t="19615" x="4945063" y="3098800"/>
          <p14:tracePt t="19715" x="4945063" y="3090863"/>
          <p14:tracePt t="19727" x="4945063" y="3082925"/>
          <p14:tracePt t="19735" x="4945063" y="3074988"/>
          <p14:tracePt t="19737" x="4945063" y="3067050"/>
          <p14:tracePt t="19745" x="4945063" y="3059113"/>
          <p14:tracePt t="19747" x="4937125" y="3051175"/>
          <p14:tracePt t="19750" x="4937125" y="3043238"/>
          <p14:tracePt t="19753" x="4937125" y="3033713"/>
          <p14:tracePt t="19759" x="4937125" y="3025775"/>
          <p14:tracePt t="19763" x="4929188" y="3017838"/>
          <p14:tracePt t="19766" x="4929188" y="3009900"/>
          <p14:tracePt t="19769" x="4921250" y="3001963"/>
          <p14:tracePt t="19773" x="4921250" y="2994025"/>
          <p14:tracePt t="19777" x="4921250" y="2986088"/>
          <p14:tracePt t="19779" x="4921250" y="2978150"/>
          <p14:tracePt t="19783" x="4921250" y="2968625"/>
          <p14:tracePt t="19785" x="4913313" y="2960688"/>
          <p14:tracePt t="19789" x="4913313" y="2944813"/>
          <p14:tracePt t="19793" x="4913313" y="2936875"/>
          <p14:tracePt t="19795" x="4903788" y="2936875"/>
          <p14:tracePt t="19797" x="4895850" y="2921000"/>
          <p14:tracePt t="19801" x="4895850" y="2913063"/>
          <p14:tracePt t="19803" x="4895850" y="2895600"/>
          <p14:tracePt t="19807" x="4895850" y="2887663"/>
          <p14:tracePt t="19809" x="4887913" y="2879725"/>
          <p14:tracePt t="19811" x="4887913" y="2871788"/>
          <p14:tracePt t="19814" x="4887913" y="2863850"/>
          <p14:tracePt t="19815" x="4887913" y="2855913"/>
          <p14:tracePt t="19818" x="4887913" y="2847975"/>
          <p14:tracePt t="19819" x="4887913" y="2838450"/>
          <p14:tracePt t="19821" x="4879975" y="2830513"/>
          <p14:tracePt t="19823" x="4879975" y="2822575"/>
          <p14:tracePt t="19825" x="4879975" y="2814638"/>
          <p14:tracePt t="19827" x="4879975" y="2806700"/>
          <p14:tracePt t="19829" x="4879975" y="2798763"/>
          <p14:tracePt t="19831" x="4879975" y="2790825"/>
          <p14:tracePt t="19833" x="4879975" y="2782888"/>
          <p14:tracePt t="19837" x="4879975" y="2765425"/>
          <p14:tracePt t="19841" x="4879975" y="2757488"/>
          <p14:tracePt t="19843" x="4879975" y="2749550"/>
          <p14:tracePt t="19845" x="4887913" y="2741613"/>
          <p14:tracePt t="19847" x="4887913" y="2733675"/>
          <p14:tracePt t="19850" x="4895850" y="2725738"/>
          <p14:tracePt t="19852" x="4895850" y="2717800"/>
          <p14:tracePt t="19853" x="4903788" y="2700338"/>
          <p14:tracePt t="19855" x="4903788" y="2692400"/>
          <p14:tracePt t="19857" x="4913313" y="2684463"/>
          <p14:tracePt t="19860" x="4921250" y="2676525"/>
          <p14:tracePt t="19862" x="4921250" y="2668588"/>
          <p14:tracePt t="19863" x="4929188" y="2660650"/>
          <p14:tracePt t="19865" x="4937125" y="2660650"/>
          <p14:tracePt t="19867" x="4945063" y="2643188"/>
          <p14:tracePt t="19870" x="4960938" y="2643188"/>
          <p14:tracePt t="19872" x="4968875" y="2635250"/>
          <p14:tracePt t="19874" x="4978400" y="2627313"/>
          <p14:tracePt t="19875" x="5002213" y="2619375"/>
          <p14:tracePt t="19878" x="5010150" y="2603500"/>
          <p14:tracePt t="19880" x="5026025" y="2603500"/>
          <p14:tracePt t="19881" x="5043488" y="2595563"/>
          <p14:tracePt t="19883" x="5059363" y="2578100"/>
          <p14:tracePt t="19885" x="5075238" y="2578100"/>
          <p14:tracePt t="19888" x="5083175" y="2570163"/>
          <p14:tracePt t="19889" x="5108575" y="2562225"/>
          <p14:tracePt t="19891" x="5124450" y="2562225"/>
          <p14:tracePt t="19894" x="5132388" y="2554288"/>
          <p14:tracePt t="19895" x="5148263" y="2546350"/>
          <p14:tracePt t="19897" x="5164138" y="2546350"/>
          <p14:tracePt t="19899" x="5172075" y="2538413"/>
          <p14:tracePt t="19901" x="5189538" y="2530475"/>
          <p14:tracePt t="19903" x="5205413" y="2522538"/>
          <p14:tracePt t="19906" x="5213350" y="2522538"/>
          <p14:tracePt t="19907" x="5221288" y="2522538"/>
          <p14:tracePt t="19909" x="5229225" y="2522538"/>
          <p14:tracePt t="19912" x="5237163" y="2513013"/>
          <p14:tracePt t="19914" x="5246688" y="2513013"/>
          <p14:tracePt t="19919" x="5254625" y="2513013"/>
          <p14:tracePt t="19928" x="5262563" y="2513013"/>
          <p14:tracePt t="19949" x="5270500" y="2513013"/>
          <p14:tracePt t="19961" x="5278438" y="2513013"/>
          <p14:tracePt t="19968" x="5286375" y="2513013"/>
          <p14:tracePt t="19970" x="5286375" y="2522538"/>
          <p14:tracePt t="19971" x="5294313" y="2522538"/>
          <p14:tracePt t="19974" x="5302250" y="2522538"/>
          <p14:tracePt t="19975" x="5302250" y="2530475"/>
          <p14:tracePt t="19978" x="5311775" y="2530475"/>
          <p14:tracePt t="19979" x="5311775" y="2538413"/>
          <p14:tracePt t="19981" x="5319713" y="2538413"/>
          <p14:tracePt t="19984" x="5327650" y="2546350"/>
          <p14:tracePt t="19986" x="5335588" y="2546350"/>
          <p14:tracePt t="19988" x="5343525" y="2546350"/>
          <p14:tracePt t="19989" x="5343525" y="2554288"/>
          <p14:tracePt t="19991" x="5351463" y="2554288"/>
          <p14:tracePt t="19994" x="5359400" y="2554288"/>
          <p14:tracePt t="19996" x="5359400" y="2562225"/>
          <p14:tracePt t="19997" x="5367338" y="2570163"/>
          <p14:tracePt t="20001" x="5384800" y="2578100"/>
          <p14:tracePt t="20006" x="5392738" y="2578100"/>
          <p14:tracePt t="20008" x="5392738" y="2587625"/>
          <p14:tracePt t="20010" x="5400675" y="2587625"/>
          <p14:tracePt t="20011" x="5400675" y="2595563"/>
          <p14:tracePt t="20013" x="5408613" y="2595563"/>
          <p14:tracePt t="20015" x="5416550" y="2603500"/>
          <p14:tracePt t="20019" x="5424488" y="2611438"/>
          <p14:tracePt t="20023" x="5424488" y="2619375"/>
          <p14:tracePt t="20025" x="5432425" y="2619375"/>
          <p14:tracePt t="20031" x="5441950" y="2627313"/>
          <p14:tracePt t="20034" x="5441950" y="2635250"/>
          <p14:tracePt t="20037" x="5441950" y="2643188"/>
          <p14:tracePt t="20039" x="5449888" y="2643188"/>
          <p14:tracePt t="20041" x="5457825" y="2652713"/>
          <p14:tracePt t="20045" x="5457825" y="2660650"/>
          <p14:tracePt t="20047" x="5457825" y="2668588"/>
          <p14:tracePt t="20049" x="5465763" y="2668588"/>
          <p14:tracePt t="20051" x="5465763" y="2676525"/>
          <p14:tracePt t="20053" x="5465763" y="2684463"/>
          <p14:tracePt t="20055" x="5465763" y="2692400"/>
          <p14:tracePt t="20058" x="5473700" y="2700338"/>
          <p14:tracePt t="20061" x="5473700" y="2708275"/>
          <p14:tracePt t="20063" x="5481638" y="2717800"/>
          <p14:tracePt t="20066" x="5481638" y="2725738"/>
          <p14:tracePt t="20067" x="5481638" y="2733675"/>
          <p14:tracePt t="20069" x="5481638" y="2741613"/>
          <p14:tracePt t="20071" x="5481638" y="2749550"/>
          <p14:tracePt t="20075" x="5481638" y="2765425"/>
          <p14:tracePt t="20079" x="5481638" y="2773363"/>
          <p14:tracePt t="20081" x="5481638" y="2782888"/>
          <p14:tracePt t="20084" x="5473700" y="2790825"/>
          <p14:tracePt t="20086" x="5473700" y="2798763"/>
          <p14:tracePt t="20088" x="5473700" y="2806700"/>
          <p14:tracePt t="20090" x="5473700" y="2814638"/>
          <p14:tracePt t="20091" x="5465763" y="2822575"/>
          <p14:tracePt t="20094" x="5465763" y="2830513"/>
          <p14:tracePt t="20095" x="5457825" y="2838450"/>
          <p14:tracePt t="20097" x="5449888" y="2847975"/>
          <p14:tracePt t="20101" x="5441950" y="2855913"/>
          <p14:tracePt t="20103" x="5441950" y="2863850"/>
          <p14:tracePt t="20105" x="5432425" y="2871788"/>
          <p14:tracePt t="20108" x="5424488" y="2879725"/>
          <p14:tracePt t="20109" x="5416550" y="2879725"/>
          <p14:tracePt t="20111" x="5408613" y="2887663"/>
          <p14:tracePt t="20113" x="5400675" y="2887663"/>
          <p14:tracePt t="20115" x="5392738" y="2895600"/>
          <p14:tracePt t="20119" x="5376863" y="2903538"/>
          <p14:tracePt t="20121" x="5367338" y="2903538"/>
          <p14:tracePt t="20124" x="5359400" y="2913063"/>
          <p14:tracePt t="20125" x="5351463" y="2913063"/>
          <p14:tracePt t="20127" x="5343525" y="2913063"/>
          <p14:tracePt t="20130" x="5335588" y="2913063"/>
          <p14:tracePt t="20131" x="5319713" y="2913063"/>
          <p14:tracePt t="20135" x="5311775" y="2921000"/>
          <p14:tracePt t="20138" x="5302250" y="2921000"/>
          <p14:tracePt t="20139" x="5294313" y="2921000"/>
          <p14:tracePt t="20141" x="5286375" y="2921000"/>
          <p14:tracePt t="20145" x="5270500" y="2921000"/>
          <p14:tracePt t="20147" x="5262563" y="2921000"/>
          <p14:tracePt t="20151" x="5254625" y="2921000"/>
          <p14:tracePt t="20153" x="5246688" y="2921000"/>
          <p14:tracePt t="20159" x="5237163" y="2921000"/>
          <p14:tracePt t="20177" x="5237163" y="2913063"/>
          <p14:tracePt t="20190" x="5237163" y="2903538"/>
          <p14:tracePt t="20197" x="5237163" y="2895600"/>
          <p14:tracePt t="20202" x="5237163" y="2887663"/>
          <p14:tracePt t="20205" x="5237163" y="2879725"/>
          <p14:tracePt t="20208" x="5246688" y="2879725"/>
          <p14:tracePt t="20210" x="5254625" y="2879725"/>
          <p14:tracePt t="20212" x="5254625" y="2871788"/>
          <p14:tracePt t="20213" x="5262563" y="2863850"/>
          <p14:tracePt t="20217" x="5270500" y="2855913"/>
          <p14:tracePt t="20219" x="5278438" y="2855913"/>
          <p14:tracePt t="20221" x="5286375" y="2847975"/>
          <p14:tracePt t="20224" x="5302250" y="2838450"/>
          <p14:tracePt t="20225" x="5311775" y="2838450"/>
          <p14:tracePt t="20227" x="5319713" y="2822575"/>
          <p14:tracePt t="20229" x="5335588" y="2822575"/>
          <p14:tracePt t="20232" x="5343525" y="2814638"/>
          <p14:tracePt t="20233" x="5359400" y="2806700"/>
          <p14:tracePt t="20235" x="5376863" y="2806700"/>
          <p14:tracePt t="20238" x="5392738" y="2798763"/>
          <p14:tracePt t="20239" x="5400675" y="2790825"/>
          <p14:tracePt t="20241" x="5416550" y="2782888"/>
          <p14:tracePt t="20243" x="5441950" y="2782888"/>
          <p14:tracePt t="20245" x="5449888" y="2782888"/>
          <p14:tracePt t="20248" x="5465763" y="2773363"/>
          <p14:tracePt t="20249" x="5473700" y="2773363"/>
          <p14:tracePt t="20251" x="5489575" y="2765425"/>
          <p14:tracePt t="20254" x="5507038" y="2765425"/>
          <p14:tracePt t="20256" x="5522913" y="2765425"/>
          <p14:tracePt t="20258" x="5530850" y="2765425"/>
          <p14:tracePt t="20259" x="5554663" y="2765425"/>
          <p14:tracePt t="20261" x="5562600" y="2765425"/>
          <p14:tracePt t="20264" x="5580063" y="2765425"/>
          <p14:tracePt t="20266" x="5595938" y="2765425"/>
          <p14:tracePt t="20267" x="5603875" y="2765425"/>
          <p14:tracePt t="20270" x="5619750" y="2765425"/>
          <p14:tracePt t="20271" x="5645150" y="2765425"/>
          <p14:tracePt t="20274" x="5661025" y="2765425"/>
          <p14:tracePt t="20275" x="5676900" y="2765425"/>
          <p14:tracePt t="20277" x="5692775" y="2773363"/>
          <p14:tracePt t="20279" x="5718175" y="2773363"/>
          <p14:tracePt t="20281" x="5734050" y="2782888"/>
          <p14:tracePt t="20284" x="5757863" y="2790825"/>
          <p14:tracePt t="20286" x="5775325" y="2798763"/>
          <p14:tracePt t="20288" x="5791200" y="2798763"/>
          <p14:tracePt t="20289" x="5807075" y="2806700"/>
          <p14:tracePt t="20292" x="5822950" y="2822575"/>
          <p14:tracePt t="20293" x="5848350" y="2830513"/>
          <p14:tracePt t="20295" x="5864225" y="2847975"/>
          <p14:tracePt t="20297" x="5880100" y="2847975"/>
          <p14:tracePt t="20299" x="5895975" y="2863850"/>
          <p14:tracePt t="20301" x="5921375" y="2871788"/>
          <p14:tracePt t="20305" x="5945188" y="2895600"/>
          <p14:tracePt t="20307" x="5970588" y="2913063"/>
          <p14:tracePt t="20309" x="5978525" y="2921000"/>
          <p14:tracePt t="20312" x="5986463" y="2936875"/>
          <p14:tracePt t="20313" x="6002338" y="2952750"/>
          <p14:tracePt t="20315" x="6010275" y="2960688"/>
          <p14:tracePt t="20317" x="6026150" y="2978150"/>
          <p14:tracePt t="20319" x="6035675" y="2986088"/>
          <p14:tracePt t="20321" x="6043613" y="2994025"/>
          <p14:tracePt t="20323" x="6043613" y="3009900"/>
          <p14:tracePt t="20325" x="6051550" y="3017838"/>
          <p14:tracePt t="20327" x="6059488" y="3033713"/>
          <p14:tracePt t="20329" x="6067425" y="3043238"/>
          <p14:tracePt t="20331" x="6067425" y="3051175"/>
          <p14:tracePt t="20333" x="6067425" y="3067050"/>
          <p14:tracePt t="20337" x="6075363" y="3074988"/>
          <p14:tracePt t="20339" x="6075363" y="3082925"/>
          <p14:tracePt t="20341" x="6075363" y="3090863"/>
          <p14:tracePt t="20344" x="6075363" y="3098800"/>
          <p14:tracePt t="20347" x="6075363" y="3108325"/>
          <p14:tracePt t="20351" x="6075363" y="3116263"/>
          <p14:tracePt t="20353" x="6075363" y="3124200"/>
          <p14:tracePt t="20359" x="6067425" y="3132138"/>
          <p14:tracePt t="20363" x="6059488" y="3132138"/>
          <p14:tracePt t="20365" x="6059488" y="3140075"/>
          <p14:tracePt t="20367" x="6051550" y="3140075"/>
          <p14:tracePt t="20373" x="6043613" y="3140075"/>
          <p14:tracePt t="20377" x="6035675" y="3140075"/>
          <p14:tracePt t="20381" x="6026150" y="3140075"/>
          <p14:tracePt t="20383" x="6018213" y="3148013"/>
          <p14:tracePt t="20387" x="6010275" y="3148013"/>
          <p14:tracePt t="20391" x="6002338" y="3148013"/>
          <p14:tracePt t="20394" x="5994400" y="3148013"/>
          <p14:tracePt t="20395" x="5986463" y="3148013"/>
          <p14:tracePt t="20399" x="5978525" y="3148013"/>
          <p14:tracePt t="20402" x="5970588" y="3148013"/>
          <p14:tracePt t="20403" x="5961063" y="3148013"/>
          <p14:tracePt t="20411" x="5953125" y="3148013"/>
          <p14:tracePt t="20453" x="5945188" y="3148013"/>
          <p14:tracePt t="20475" x="5953125" y="3148013"/>
          <p14:tracePt t="20479" x="5953125" y="3140075"/>
          <p14:tracePt t="20481" x="5961063" y="3140075"/>
          <p14:tracePt t="20486" x="5970588" y="3140075"/>
          <p14:tracePt t="20489" x="5978525" y="3140075"/>
          <p14:tracePt t="20494" x="5986463" y="3140075"/>
          <p14:tracePt t="20497" x="6002338" y="3140075"/>
          <p14:tracePt t="20501" x="6010275" y="3140075"/>
          <p14:tracePt t="20503" x="6018213" y="3140075"/>
          <p14:tracePt t="20506" x="6026150" y="3140075"/>
          <p14:tracePt t="20507" x="6035675" y="3140075"/>
          <p14:tracePt t="20510" x="6043613" y="3140075"/>
          <p14:tracePt t="20511" x="6051550" y="3140075"/>
          <p14:tracePt t="20514" x="6067425" y="3140075"/>
          <p14:tracePt t="20516" x="6075363" y="3140075"/>
          <p14:tracePt t="20518" x="6083300" y="3140075"/>
          <p14:tracePt t="20520" x="6100763" y="3140075"/>
          <p14:tracePt t="20522" x="6116638" y="3148013"/>
          <p14:tracePt t="20525" x="6124575" y="3148013"/>
          <p14:tracePt t="20525" x="6140450" y="3148013"/>
          <p14:tracePt t="20527" x="6156325" y="3148013"/>
          <p14:tracePt t="20529" x="6181725" y="3155950"/>
          <p14:tracePt t="20531" x="6189663" y="3155950"/>
          <p14:tracePt t="20533" x="6205538" y="3163888"/>
          <p14:tracePt t="20536" x="6221413" y="3163888"/>
          <p14:tracePt t="20537" x="6238875" y="3173413"/>
          <p14:tracePt t="20539" x="6254750" y="3173413"/>
          <p14:tracePt t="20541" x="6262688" y="3173413"/>
          <p14:tracePt t="20543" x="6278563" y="3173413"/>
          <p14:tracePt t="20545" x="6296025" y="3181350"/>
          <p14:tracePt t="20547" x="6311900" y="3181350"/>
          <p14:tracePt t="20549" x="6319838" y="3189288"/>
          <p14:tracePt t="20551" x="6327775" y="3189288"/>
          <p14:tracePt t="20553" x="6343650" y="3189288"/>
          <p14:tracePt t="20555" x="6351588" y="3197225"/>
          <p14:tracePt t="20557" x="6361113" y="3197225"/>
          <p14:tracePt t="20559" x="6376988" y="3205163"/>
          <p14:tracePt t="20561" x="6384925" y="3205163"/>
          <p14:tracePt t="20564" x="6392863" y="3205163"/>
          <p14:tracePt t="20567" x="6400800" y="3205163"/>
          <p14:tracePt t="20600" x="6400800" y="3213100"/>
          <p14:tracePt t="20613" x="6392863" y="3213100"/>
          <p14:tracePt t="20615" x="6384925" y="3213100"/>
          <p14:tracePt t="20619" x="6376988" y="3213100"/>
          <p14:tracePt t="20621" x="6369050" y="3213100"/>
          <p14:tracePt t="20625" x="6351588" y="3213100"/>
          <p14:tracePt t="20629" x="6343650" y="3213100"/>
          <p14:tracePt t="20631" x="6335713" y="3213100"/>
          <p14:tracePt t="20633" x="6327775" y="3213100"/>
          <p14:tracePt t="20635" x="6319838" y="3213100"/>
          <p14:tracePt t="20639" x="6311900" y="3213100"/>
          <p14:tracePt t="20642" x="6303963" y="3213100"/>
          <p14:tracePt t="20644" x="6296025" y="3213100"/>
          <p14:tracePt t="20647" x="6286500" y="3213100"/>
          <p14:tracePt t="20655" x="6278563" y="3213100"/>
          <p14:tracePt t="20657" x="6270625" y="3213100"/>
          <p14:tracePt t="20666" x="6262688" y="3213100"/>
          <p14:tracePt t="20671" x="6254750" y="3213100"/>
          <p14:tracePt t="20676" x="6254750" y="3221038"/>
          <p14:tracePt t="20677" x="6246813" y="3221038"/>
          <p14:tracePt t="20679" x="6238875" y="3221038"/>
          <p14:tracePt t="20687" x="6230938" y="3228975"/>
          <p14:tracePt t="20689" x="6230938" y="3238500"/>
          <p14:tracePt t="20691" x="6221413" y="3238500"/>
          <p14:tracePt t="20695" x="6213475" y="3238500"/>
          <p14:tracePt t="20698" x="6205538" y="3246438"/>
          <p14:tracePt t="20701" x="6197600" y="3254375"/>
          <p14:tracePt t="20705" x="6197600" y="3262313"/>
          <p14:tracePt t="20708" x="6189663" y="3270250"/>
          <p14:tracePt t="20710" x="6181725" y="3270250"/>
          <p14:tracePt t="20711" x="6173788" y="3278188"/>
          <p14:tracePt t="20715" x="6165850" y="3286125"/>
          <p14:tracePt t="20717" x="6156325" y="3294063"/>
          <p14:tracePt t="20719" x="6148388" y="3303588"/>
          <p14:tracePt t="20721" x="6140450" y="3303588"/>
          <p14:tracePt t="20723" x="6140450" y="3311525"/>
          <p14:tracePt t="20726" x="6124575" y="3319463"/>
          <p14:tracePt t="20728" x="6116638" y="3327400"/>
          <p14:tracePt t="20729" x="6108700" y="3335338"/>
          <p14:tracePt t="20733" x="6100763" y="3343275"/>
          <p14:tracePt t="20735" x="6091238" y="3343275"/>
          <p14:tracePt t="20738" x="6083300" y="3351213"/>
          <p14:tracePt t="20741" x="6075363" y="3359150"/>
          <p14:tracePt t="20744" x="6075363" y="3368675"/>
          <p14:tracePt t="20747" x="6067425" y="3368675"/>
          <p14:tracePt t="20749" x="6067425" y="3376613"/>
          <p14:tracePt t="20756" x="6059488" y="3376613"/>
          <p14:tracePt t="20795" x="6059488" y="3368675"/>
          <p14:tracePt t="20799" x="6059488" y="3359150"/>
          <p14:tracePt t="20804" x="6059488" y="3351213"/>
          <p14:tracePt t="20808" x="6059488" y="3335338"/>
          <p14:tracePt t="20811" x="6059488" y="3327400"/>
          <p14:tracePt t="20815" x="6059488" y="3303588"/>
          <p14:tracePt t="20818" x="6059488" y="3294063"/>
          <p14:tracePt t="20820" x="6059488" y="3286125"/>
          <p14:tracePt t="20821" x="6059488" y="3278188"/>
          <p14:tracePt t="20823" x="6059488" y="3270250"/>
          <p14:tracePt t="20825" x="6059488" y="3254375"/>
          <p14:tracePt t="20827" x="6059488" y="3246438"/>
          <p14:tracePt t="20830" x="6059488" y="3238500"/>
          <p14:tracePt t="20832" x="6059488" y="3228975"/>
          <p14:tracePt t="20834" x="6059488" y="3213100"/>
          <p14:tracePt t="20836" x="6067425" y="3205163"/>
          <p14:tracePt t="20838" x="6067425" y="3197225"/>
          <p14:tracePt t="20839" x="6075363" y="3197225"/>
          <p14:tracePt t="20841" x="6075363" y="3181350"/>
          <p14:tracePt t="20843" x="6083300" y="3181350"/>
          <p14:tracePt t="20845" x="6091238" y="3173413"/>
          <p14:tracePt t="20848" x="6100763" y="3173413"/>
          <p14:tracePt t="20850" x="6100763" y="3163888"/>
          <p14:tracePt t="20852" x="6108700" y="3155950"/>
          <p14:tracePt t="20853" x="6124575" y="3148013"/>
          <p14:tracePt t="20855" x="6132513" y="3148013"/>
          <p14:tracePt t="20857" x="6148388" y="3140075"/>
          <p14:tracePt t="20859" x="6156325" y="3132138"/>
          <p14:tracePt t="20861" x="6165850" y="3124200"/>
          <p14:tracePt t="20863" x="6189663" y="3124200"/>
          <p14:tracePt t="20866" x="6205538" y="3116263"/>
          <p14:tracePt t="20868" x="6221413" y="3116263"/>
          <p14:tracePt t="20869" x="6238875" y="3108325"/>
          <p14:tracePt t="20871" x="6254750" y="3108325"/>
          <p14:tracePt t="20873" x="6278563" y="3108325"/>
          <p14:tracePt t="20875" x="6303963" y="3098800"/>
          <p14:tracePt t="20877" x="6319838" y="3090863"/>
          <p14:tracePt t="20880" x="6351588" y="3082925"/>
          <p14:tracePt t="20881" x="6369050" y="3082925"/>
          <p14:tracePt t="20883" x="6392863" y="3074988"/>
          <p14:tracePt t="20886" x="6416675" y="3067050"/>
          <p14:tracePt t="20887" x="6442075" y="3059113"/>
          <p14:tracePt t="20889" x="6465888" y="3051175"/>
          <p14:tracePt t="20893" x="6515100" y="3043238"/>
          <p14:tracePt t="20895" x="6538913" y="3033713"/>
          <p14:tracePt t="20898" x="6564313" y="3025775"/>
          <p14:tracePt t="20899" x="6596063" y="3025775"/>
          <p14:tracePt t="20901" x="6619875" y="3009900"/>
          <p14:tracePt t="20903" x="6645275" y="3001963"/>
          <p14:tracePt t="20905" x="6677025" y="2986088"/>
          <p14:tracePt t="20908" x="6710363" y="2978150"/>
          <p14:tracePt t="20909" x="6734175" y="2968625"/>
          <p14:tracePt t="20912" x="6767513" y="2952750"/>
          <p14:tracePt t="20914" x="6807200" y="2936875"/>
          <p14:tracePt t="20915" x="6832600" y="2928938"/>
          <p14:tracePt t="20918" x="6872288" y="2913063"/>
          <p14:tracePt t="20920" x="6897688" y="2895600"/>
          <p14:tracePt t="20921" x="6937375" y="2879725"/>
          <p14:tracePt t="20924" x="6970713" y="2863850"/>
          <p14:tracePt t="20925" x="7010400" y="2838450"/>
          <p14:tracePt t="20928" x="7043738" y="2822575"/>
          <p14:tracePt t="20930" x="7083425" y="2798763"/>
          <p14:tracePt t="20931" x="7124700" y="2773363"/>
          <p14:tracePt t="20934" x="7158038" y="2757488"/>
          <p14:tracePt t="20936" x="7197725" y="2733675"/>
          <p14:tracePt t="20938" x="7239000" y="2708275"/>
          <p14:tracePt t="20939" x="7270750" y="2684463"/>
          <p14:tracePt t="20941" x="7312025" y="2660650"/>
          <p14:tracePt t="20943" x="7353300" y="2643188"/>
          <p14:tracePt t="20946" x="7400925" y="2619375"/>
          <p14:tracePt t="20947" x="7450138" y="2595563"/>
          <p14:tracePt t="20949" x="7483475" y="2570163"/>
          <p14:tracePt t="20951" x="7531100" y="2538413"/>
          <p14:tracePt t="20953" x="7580313" y="2505075"/>
          <p14:tracePt t="20955" x="7629525" y="2473325"/>
          <p14:tracePt t="20958" x="7678738" y="2447925"/>
          <p14:tracePt t="20960" x="7726363" y="2416175"/>
          <p14:tracePt t="20961" x="7775575" y="2392363"/>
          <p14:tracePt t="20964" x="7824788" y="2359025"/>
          <p14:tracePt t="20966" x="7872413" y="2327275"/>
          <p14:tracePt t="20968" x="7921625" y="2301875"/>
          <p14:tracePt t="20970" x="7970838" y="2270125"/>
          <p14:tracePt t="20971" x="8020050" y="2236788"/>
          <p14:tracePt t="20973" x="8067675" y="2205038"/>
          <p14:tracePt t="20976" x="8116888" y="2171700"/>
          <p14:tracePt t="20977" x="8166100" y="2139950"/>
          <p14:tracePt t="20979" x="8215313" y="2106613"/>
          <p14:tracePt t="20981" x="8255000" y="2074863"/>
          <p14:tracePt t="20983" x="8304213" y="2049463"/>
          <p14:tracePt t="20985" x="8353425" y="2017713"/>
          <p14:tracePt t="20988" x="8401050" y="1984375"/>
          <p14:tracePt t="20989" x="8450263" y="1960563"/>
          <p14:tracePt t="20991" x="8491538" y="1928813"/>
          <p14:tracePt t="20993" x="8523288" y="1903413"/>
          <p14:tracePt t="20996" x="8564563" y="1879600"/>
          <p14:tracePt t="20997" x="8605838" y="1854200"/>
          <p14:tracePt t="20999" x="8645525" y="1822450"/>
          <p14:tracePt t="21001" x="8678863" y="1798638"/>
          <p14:tracePt t="21003" x="8710613" y="1781175"/>
          <p14:tracePt t="21006" x="8743950" y="1757363"/>
          <p14:tracePt t="21007" x="8775700" y="1733550"/>
          <p14:tracePt t="21009" x="8801100" y="1716088"/>
          <p14:tracePt t="21011" x="8832850" y="1692275"/>
          <p14:tracePt t="21014" x="8856663" y="1668463"/>
          <p14:tracePt t="21015" x="8890000" y="1651000"/>
          <p14:tracePt t="21018" x="8913813" y="1627188"/>
          <p14:tracePt t="21019" x="8931275" y="1619250"/>
          <p14:tracePt t="21021" x="8963025" y="1593850"/>
          <p14:tracePt t="21023" x="8978900" y="1585913"/>
          <p14:tracePt t="21025" x="8994775" y="1562100"/>
          <p14:tracePt t="21028" x="9020175" y="1554163"/>
          <p14:tracePt t="21029" x="9036050" y="1538288"/>
          <p14:tracePt t="21031" x="9043988" y="1528763"/>
          <p14:tracePt t="21034" x="9059863" y="1512888"/>
          <p14:tracePt t="21035" x="9077325" y="1504950"/>
          <p14:tracePt t="21038" x="9085263" y="1497013"/>
          <p14:tracePt t="21039" x="9109075" y="1481138"/>
          <p14:tracePt t="21041" x="9117013" y="1473200"/>
          <p14:tracePt t="21043" x="9134475" y="1455738"/>
          <p14:tracePt t="21045" x="9150350" y="1447800"/>
          <p14:tracePt t="21048" x="9158288" y="1431925"/>
          <p14:tracePt t="21049" x="9166225" y="1431925"/>
          <p14:tracePt t="21051" x="9182100" y="1416050"/>
          <p14:tracePt t="21054" x="9190038" y="1416050"/>
          <p14:tracePt t="21055" x="9207500" y="1408113"/>
          <p14:tracePt t="21057" x="9207500" y="1398588"/>
          <p14:tracePt t="21059" x="9215438" y="1398588"/>
          <p14:tracePt t="21061" x="9223375" y="1390650"/>
          <p14:tracePt t="21063" x="9231313" y="1382713"/>
          <p14:tracePt t="21065" x="9247188" y="1374775"/>
          <p14:tracePt t="21069" x="9255125" y="1366838"/>
          <p14:tracePt t="21072" x="9264650" y="1358900"/>
          <p14:tracePt t="21074" x="9272588" y="1358900"/>
          <p14:tracePt t="21075" x="9280525" y="1350963"/>
          <p14:tracePt t="21079" x="9296400" y="1343025"/>
          <p14:tracePt t="21081" x="9296400" y="1333500"/>
          <p14:tracePt t="21083" x="9304338" y="1333500"/>
          <p14:tracePt t="21085" x="9312275" y="1325563"/>
          <p14:tracePt t="21087" x="9320213" y="1325563"/>
          <p14:tracePt t="21089" x="9320213" y="1317625"/>
          <p14:tracePt t="21091" x="9329738" y="1309688"/>
          <p14:tracePt t="21095" x="9337675" y="1301750"/>
          <p14:tracePt t="21097" x="9345613" y="1301750"/>
          <p14:tracePt t="21099" x="9353550" y="1293813"/>
          <p14:tracePt t="21103" x="9361488" y="1293813"/>
          <p14:tracePt t="21105" x="9361488" y="1285875"/>
          <p14:tracePt t="21108" x="9369425" y="1277938"/>
          <p14:tracePt t="21109" x="9377363" y="1277938"/>
          <p14:tracePt t="21113" x="9385300" y="1268413"/>
          <p14:tracePt t="21117" x="9394825" y="1260475"/>
          <p14:tracePt t="21121" x="9402763" y="1260475"/>
          <p14:tracePt t="21123" x="9410700" y="1252538"/>
          <p14:tracePt t="21126" x="9410700" y="1244600"/>
          <p14:tracePt t="21127" x="9418638" y="1244600"/>
          <p14:tracePt t="21129" x="9426575" y="1236663"/>
          <p14:tracePt t="21133" x="9434513" y="1236663"/>
          <p14:tracePt t="21135" x="9434513" y="1228725"/>
          <p14:tracePt t="21139" x="9442450" y="1228725"/>
          <p14:tracePt t="21145" x="9450388" y="1220788"/>
          <p14:tracePt t="21151" x="9450388" y="1212850"/>
          <p14:tracePt t="21157" x="9459913" y="1212850"/>
          <p14:tracePt t="21171" x="9467850" y="1212850"/>
          <p14:tracePt t="21270" x="9467850" y="1220788"/>
          <p14:tracePt t="21280" x="9467850" y="1228725"/>
          <p14:tracePt t="21284" x="9467850" y="1236663"/>
          <p14:tracePt t="21287" x="9467850" y="1244600"/>
          <p14:tracePt t="21290" x="9467850" y="1252538"/>
          <p14:tracePt t="21292" x="9467850" y="1260475"/>
          <p14:tracePt t="21294" x="9467850" y="1268413"/>
          <p14:tracePt t="21296" x="9467850" y="1277938"/>
          <p14:tracePt t="21299" x="9467850" y="1293813"/>
          <p14:tracePt t="21300" x="9459913" y="1301750"/>
          <p14:tracePt t="21303" x="9459913" y="1317625"/>
          <p14:tracePt t="21304" x="9450388" y="1333500"/>
          <p14:tracePt t="21307" x="9450388" y="1358900"/>
          <p14:tracePt t="21309" x="9434513" y="1390650"/>
          <p14:tracePt t="21311" x="9434513" y="1408113"/>
          <p14:tracePt t="21313" x="9426575" y="1423988"/>
          <p14:tracePt t="21316" x="9418638" y="1447800"/>
          <p14:tracePt t="21318" x="9410700" y="1463675"/>
          <p14:tracePt t="21320" x="9410700" y="1481138"/>
          <p14:tracePt t="21321" x="9402763" y="1497013"/>
          <p14:tracePt t="21323" x="9394825" y="1512888"/>
          <p14:tracePt t="21325" x="9385300" y="1538288"/>
          <p14:tracePt t="21329" x="9377363" y="1554163"/>
          <p14:tracePt t="21329" x="9369425" y="1570038"/>
          <p14:tracePt t="21331" x="9361488" y="1585913"/>
          <p14:tracePt t="21333" x="9353550" y="1603375"/>
          <p14:tracePt t="21335" x="9345613" y="1619250"/>
          <p14:tracePt t="21337" x="9345613" y="1635125"/>
          <p14:tracePt t="21339" x="9337675" y="1651000"/>
          <p14:tracePt t="21341" x="9329738" y="1668463"/>
          <p14:tracePt t="21343" x="9320213" y="1684338"/>
          <p14:tracePt t="21345" x="9320213" y="1692275"/>
          <p14:tracePt t="21347" x="9312275" y="1700213"/>
          <p14:tracePt t="21349" x="9304338" y="1724025"/>
          <p14:tracePt t="21351" x="9296400" y="1733550"/>
          <p14:tracePt t="21353" x="9280525" y="1749425"/>
          <p14:tracePt t="21355" x="9272588" y="1765300"/>
          <p14:tracePt t="21357" x="9264650" y="1773238"/>
          <p14:tracePt t="21359" x="9255125" y="1789113"/>
          <p14:tracePt t="21362" x="9247188" y="1814513"/>
          <p14:tracePt t="21363" x="9239250" y="1822450"/>
          <p14:tracePt t="21365" x="9231313" y="1838325"/>
          <p14:tracePt t="21367" x="9215438" y="1854200"/>
          <p14:tracePt t="21370" x="9207500" y="1871663"/>
          <p14:tracePt t="21371" x="9190038" y="1887538"/>
          <p14:tracePt t="21373" x="9182100" y="1903413"/>
          <p14:tracePt t="21375" x="9166225" y="1919288"/>
          <p14:tracePt t="21378" x="9158288" y="1936750"/>
          <p14:tracePt t="21379" x="9150350" y="1952625"/>
          <p14:tracePt t="21381" x="9124950" y="1968500"/>
          <p14:tracePt t="21384" x="9117013" y="1984375"/>
          <p14:tracePt t="21385" x="9093200" y="2001838"/>
          <p14:tracePt t="21387" x="9077325" y="2017713"/>
          <p14:tracePt t="21390" x="9069388" y="2033588"/>
          <p14:tracePt t="21391" x="9043988" y="2041525"/>
          <p14:tracePt t="21394" x="9028113" y="2066925"/>
          <p14:tracePt t="21396" x="9020175" y="2074863"/>
          <p14:tracePt t="21397" x="8994775" y="2098675"/>
          <p14:tracePt t="21400" x="8978900" y="2106613"/>
          <p14:tracePt t="21401" x="8963025" y="2124075"/>
          <p14:tracePt t="21403" x="8947150" y="2147888"/>
          <p14:tracePt t="21405" x="8921750" y="2155825"/>
          <p14:tracePt t="21408" x="8905875" y="2171700"/>
          <p14:tracePt t="21410" x="8890000" y="2179638"/>
          <p14:tracePt t="21411" x="8874125" y="2197100"/>
          <p14:tracePt t="21414" x="8848725" y="2205038"/>
          <p14:tracePt t="21415" x="8832850" y="2220913"/>
          <p14:tracePt t="21417" x="8816975" y="2228850"/>
          <p14:tracePt t="21420" x="8801100" y="2244725"/>
          <p14:tracePt t="21421" x="8775700" y="2254250"/>
          <p14:tracePt t="21424" x="8759825" y="2270125"/>
          <p14:tracePt t="21425" x="8743950" y="2278063"/>
          <p14:tracePt t="21428" x="8726488" y="2286000"/>
          <p14:tracePt t="21429" x="8710613" y="2293938"/>
          <p14:tracePt t="21431" x="8686800" y="2301875"/>
          <p14:tracePt t="21433" x="8670925" y="2309813"/>
          <p14:tracePt t="21436" x="8653463" y="2309813"/>
          <p14:tracePt t="21437" x="8629650" y="2327275"/>
          <p14:tracePt t="21439" x="8613775" y="2335213"/>
          <p14:tracePt t="21442" x="8588375" y="2343150"/>
          <p14:tracePt t="21444" x="8572500" y="2343150"/>
          <p14:tracePt t="21445" x="8556625" y="2351088"/>
          <p14:tracePt t="21447" x="8540750" y="2359025"/>
          <p14:tracePt t="21449" x="8523288" y="2359025"/>
          <p14:tracePt t="21451" x="8499475" y="2366963"/>
          <p14:tracePt t="21454" x="8475663" y="2366963"/>
          <p14:tracePt t="21455" x="8450263" y="2374900"/>
          <p14:tracePt t="21458" x="8426450" y="2374900"/>
          <p14:tracePt t="21459" x="8410575" y="2382838"/>
          <p14:tracePt t="21462" x="8385175" y="2382838"/>
          <p14:tracePt t="21463" x="8361363" y="2382838"/>
          <p14:tracePt t="21465" x="8337550" y="2382838"/>
          <p14:tracePt t="21467" x="8312150" y="2382838"/>
          <p14:tracePt t="21470" x="8296275" y="2382838"/>
          <p14:tracePt t="21471" x="8272463" y="2382838"/>
          <p14:tracePt t="21473" x="8247063" y="2382838"/>
          <p14:tracePt t="21475" x="8223250" y="2382838"/>
          <p14:tracePt t="21477" x="8197850" y="2382838"/>
          <p14:tracePt t="21479" x="8166100" y="2382838"/>
          <p14:tracePt t="21481" x="8142288" y="2382838"/>
          <p14:tracePt t="21483" x="8116888" y="2382838"/>
          <p14:tracePt t="21485" x="8085138" y="2382838"/>
          <p14:tracePt t="21488" x="8051800" y="2382838"/>
          <p14:tracePt t="21489" x="8020050" y="2382838"/>
          <p14:tracePt t="21491" x="7986713" y="2382838"/>
          <p14:tracePt t="21493" x="7962900" y="2382838"/>
          <p14:tracePt t="21495" x="7937500" y="2382838"/>
          <p14:tracePt t="21498" x="7913688" y="2382838"/>
          <p14:tracePt t="21499" x="7889875" y="2382838"/>
          <p14:tracePt t="21501" x="7872413" y="2382838"/>
          <p14:tracePt t="21503" x="7848600" y="2382838"/>
          <p14:tracePt t="21505" x="7840663" y="2382838"/>
          <p14:tracePt t="21508" x="7832725" y="2382838"/>
          <p14:tracePt t="21509" x="7824788" y="2382838"/>
          <p14:tracePt t="21512" x="7816850" y="2382838"/>
          <p14:tracePt t="21515" x="7807325" y="2382838"/>
          <p14:tracePt t="21551" x="7807325" y="2374900"/>
          <p14:tracePt t="21557" x="7816850" y="2366963"/>
          <p14:tracePt t="21559" x="7824788" y="2359025"/>
          <p14:tracePt t="21562" x="7832725" y="2359025"/>
          <p14:tracePt t="21563" x="7840663" y="2343150"/>
          <p14:tracePt t="21566" x="7856538" y="2335213"/>
          <p14:tracePt t="21568" x="7872413" y="2327275"/>
          <p14:tracePt t="21570" x="7889875" y="2327275"/>
          <p14:tracePt t="21571" x="7913688" y="2309813"/>
          <p14:tracePt t="21573" x="7937500" y="2293938"/>
          <p14:tracePt t="21576" x="7962900" y="2293938"/>
          <p14:tracePt t="21578" x="7986713" y="2278063"/>
          <p14:tracePt t="21579" x="8027988" y="2262188"/>
          <p14:tracePt t="21582" x="8051800" y="2254250"/>
          <p14:tracePt t="21583" x="8085138" y="2244725"/>
          <p14:tracePt t="21585" x="8124825" y="2228850"/>
          <p14:tracePt t="21588" x="8158163" y="2220913"/>
          <p14:tracePt t="21589" x="8197850" y="2205038"/>
          <p14:tracePt t="21591" x="8231188" y="2189163"/>
          <p14:tracePt t="21593" x="8272463" y="2189163"/>
          <p14:tracePt t="21595" x="8304213" y="2179638"/>
          <p14:tracePt t="21598" x="8337550" y="2171700"/>
          <p14:tracePt t="21599" x="8377238" y="2155825"/>
          <p14:tracePt t="21601" x="8410575" y="2147888"/>
          <p14:tracePt t="21603" x="8434388" y="2132013"/>
          <p14:tracePt t="21605" x="8458200" y="2132013"/>
          <p14:tracePt t="21608" x="8491538" y="2124075"/>
          <p14:tracePt t="21609" x="8515350" y="2114550"/>
          <p14:tracePt t="21612" x="8531225" y="2106613"/>
          <p14:tracePt t="21614" x="8548688" y="2106613"/>
          <p14:tracePt t="21616" x="8556625" y="2106613"/>
          <p14:tracePt t="21618" x="8572500" y="2098675"/>
          <p14:tracePt t="21620" x="8580438" y="2098675"/>
          <p14:tracePt t="21622" x="8588375" y="2098675"/>
          <p14:tracePt t="21623" x="8596313" y="2090738"/>
          <p14:tracePt t="21649" x="8605838" y="2090738"/>
          <p14:tracePt t="21655" x="8605838" y="2098675"/>
          <p14:tracePt t="21660" x="8605838" y="2106613"/>
          <p14:tracePt t="21662" x="8605838" y="2114550"/>
          <p14:tracePt t="21665" x="8605838" y="2132013"/>
          <p14:tracePt t="21667" x="8605838" y="2139950"/>
          <p14:tracePt t="21669" x="8605838" y="2147888"/>
          <p14:tracePt t="21671" x="8605838" y="2155825"/>
          <p14:tracePt t="21673" x="8605838" y="2171700"/>
          <p14:tracePt t="21675" x="8605838" y="2179638"/>
          <p14:tracePt t="21678" x="8605838" y="2197100"/>
          <p14:tracePt t="21679" x="8605838" y="2212975"/>
          <p14:tracePt t="21681" x="8605838" y="2228850"/>
          <p14:tracePt t="21683" x="8596313" y="2244725"/>
          <p14:tracePt t="21686" x="8596313" y="2262188"/>
          <p14:tracePt t="21688" x="8588375" y="2278063"/>
          <p14:tracePt t="21689" x="8580438" y="2293938"/>
          <p14:tracePt t="21691" x="8572500" y="2317750"/>
          <p14:tracePt t="21693" x="8564563" y="2335213"/>
          <p14:tracePt t="21695" x="8556625" y="2351088"/>
          <p14:tracePt t="21697" x="8548688" y="2366963"/>
          <p14:tracePt t="21700" x="8531225" y="2392363"/>
          <p14:tracePt t="21701" x="8523288" y="2408238"/>
          <p14:tracePt t="21704" x="8507413" y="2424113"/>
          <p14:tracePt t="21705" x="8499475" y="2439988"/>
          <p14:tracePt t="21707" x="8483600" y="2465388"/>
          <p14:tracePt t="21709" x="8475663" y="2481263"/>
          <p14:tracePt t="21711" x="8458200" y="2489200"/>
          <p14:tracePt t="21713" x="8450263" y="2513013"/>
          <p14:tracePt t="21715" x="8434388" y="2522538"/>
          <p14:tracePt t="21717" x="8426450" y="2530475"/>
          <p14:tracePt t="21719" x="8418513" y="2546350"/>
          <p14:tracePt t="21721" x="8401050" y="2554288"/>
          <p14:tracePt t="21723" x="8393113" y="2570163"/>
          <p14:tracePt t="21725" x="8377238" y="2578100"/>
          <p14:tracePt t="21727" x="8369300" y="2587625"/>
          <p14:tracePt t="21729" x="8353425" y="2603500"/>
          <p14:tracePt t="21732" x="8345488" y="2611438"/>
          <p14:tracePt t="21733" x="8337550" y="2611438"/>
          <p14:tracePt t="21735" x="8328025" y="2619375"/>
          <p14:tracePt t="21737" x="8320088" y="2619375"/>
          <p14:tracePt t="21740" x="8312150" y="2627313"/>
          <p14:tracePt t="21743" x="8296275" y="2635250"/>
          <p14:tracePt t="21747" x="8288338" y="2635250"/>
          <p14:tracePt t="21749" x="8280400" y="2635250"/>
          <p14:tracePt t="21753" x="8272463" y="2635250"/>
          <p14:tracePt t="21757" x="8262938" y="2635250"/>
          <p14:tracePt t="21982" x="8262938" y="2643188"/>
          <p14:tracePt t="21989" x="8262938" y="2652713"/>
          <p14:tracePt t="21995" x="8255000" y="2660650"/>
          <p14:tracePt t="21999" x="8239125" y="2668588"/>
          <p14:tracePt t="22001" x="8239125" y="2676525"/>
          <p14:tracePt t="22004" x="8231188" y="2684463"/>
          <p14:tracePt t="22005" x="8223250" y="2692400"/>
          <p14:tracePt t="22008" x="8215313" y="2692400"/>
          <p14:tracePt t="22010" x="8215313" y="2708275"/>
          <p14:tracePt t="22011" x="8197850" y="2717800"/>
          <p14:tracePt t="22013" x="8197850" y="2725738"/>
          <p14:tracePt t="22015" x="8189913" y="2733675"/>
          <p14:tracePt t="22017" x="8189913" y="2741613"/>
          <p14:tracePt t="22019" x="8174038" y="2741613"/>
          <p14:tracePt t="22022" x="8174038" y="2757488"/>
          <p14:tracePt t="22023" x="8166100" y="2765425"/>
          <p14:tracePt t="22025" x="8158163" y="2773363"/>
          <p14:tracePt t="22028" x="8142288" y="2773363"/>
          <p14:tracePt t="22029" x="8132763" y="2790825"/>
          <p14:tracePt t="22031" x="8124825" y="2798763"/>
          <p14:tracePt t="22034" x="8124825" y="2806700"/>
          <p14:tracePt t="22035" x="8108950" y="2814638"/>
          <p14:tracePt t="22037" x="8101013" y="2822575"/>
          <p14:tracePt t="22039" x="8085138" y="2830513"/>
          <p14:tracePt t="22041" x="8077200" y="2838450"/>
          <p14:tracePt t="22043" x="8067675" y="2847975"/>
          <p14:tracePt t="22045" x="8051800" y="2863850"/>
          <p14:tracePt t="22047" x="8043863" y="2863850"/>
          <p14:tracePt t="22049" x="8035925" y="2879725"/>
          <p14:tracePt t="22053" x="8020050" y="2887663"/>
          <p14:tracePt t="22055" x="8020050" y="2895600"/>
          <p14:tracePt t="22057" x="8002588" y="2903538"/>
          <p14:tracePt t="22060" x="7994650" y="2913063"/>
          <p14:tracePt t="22061" x="7986713" y="2913063"/>
          <p14:tracePt t="22063" x="7970838" y="2928938"/>
          <p14:tracePt t="22066" x="7962900" y="2928938"/>
          <p14:tracePt t="22068" x="7954963" y="2944813"/>
          <p14:tracePt t="22069" x="7947025" y="2944813"/>
          <p14:tracePt t="22071" x="7929563" y="2952750"/>
          <p14:tracePt t="22073" x="7921625" y="2960688"/>
          <p14:tracePt t="22075" x="7913688" y="2960688"/>
          <p14:tracePt t="22078" x="7913688" y="2968625"/>
          <p14:tracePt t="22079" x="7905750" y="2978150"/>
          <p14:tracePt t="22081" x="7889875" y="2986088"/>
          <p14:tracePt t="22084" x="7881938" y="2994025"/>
          <p14:tracePt t="22086" x="7872413" y="2994025"/>
          <p14:tracePt t="22088" x="7872413" y="3001963"/>
          <p14:tracePt t="22089" x="7856538" y="3001963"/>
          <p14:tracePt t="22091" x="7848600" y="3009900"/>
          <p14:tracePt t="22093" x="7848600" y="3017838"/>
          <p14:tracePt t="22095" x="7832725" y="3017838"/>
          <p14:tracePt t="22098" x="7832725" y="3025775"/>
          <p14:tracePt t="22099" x="7824788" y="3025775"/>
          <p14:tracePt t="22101" x="7816850" y="3033713"/>
          <p14:tracePt t="22103" x="7807325" y="3033713"/>
          <p14:tracePt t="22105" x="7807325" y="3043238"/>
          <p14:tracePt t="22108" x="7799388" y="3051175"/>
          <p14:tracePt t="22111" x="7783513" y="3059113"/>
          <p14:tracePt t="22115" x="7775575" y="3067050"/>
          <p14:tracePt t="22118" x="7775575" y="3074988"/>
          <p14:tracePt t="22119" x="7759700" y="3074988"/>
          <p14:tracePt t="22121" x="7751763" y="3082925"/>
          <p14:tracePt t="22123" x="7742238" y="3082925"/>
          <p14:tracePt t="22125" x="7734300" y="3090863"/>
          <p14:tracePt t="22127" x="7734300" y="3098800"/>
          <p14:tracePt t="22129" x="7718425" y="3098800"/>
          <p14:tracePt t="22131" x="7710488" y="3108325"/>
          <p14:tracePt t="22133" x="7702550" y="3108325"/>
          <p14:tracePt t="22136" x="7694613" y="3116263"/>
          <p14:tracePt t="22137" x="7686675" y="3124200"/>
          <p14:tracePt t="22140" x="7669213" y="3124200"/>
          <p14:tracePt t="22142" x="7661275" y="3132138"/>
          <p14:tracePt t="22144" x="7661275" y="3140075"/>
          <p14:tracePt t="22145" x="7645400" y="3140075"/>
          <p14:tracePt t="22148" x="7637463" y="3155950"/>
          <p14:tracePt t="22149" x="7621588" y="3155950"/>
          <p14:tracePt t="22151" x="7613650" y="3163888"/>
          <p14:tracePt t="22153" x="7604125" y="3181350"/>
          <p14:tracePt t="22155" x="7588250" y="3181350"/>
          <p14:tracePt t="22158" x="7580313" y="3197225"/>
          <p14:tracePt t="22159" x="7572375" y="3197225"/>
          <p14:tracePt t="22161" x="7548563" y="3205163"/>
          <p14:tracePt t="22164" x="7539038" y="3221038"/>
          <p14:tracePt t="22166" x="7531100" y="3221038"/>
          <p14:tracePt t="22167" x="7515225" y="3238500"/>
          <p14:tracePt t="22170" x="7499350" y="3238500"/>
          <p14:tracePt t="22172" x="7491413" y="3254375"/>
          <p14:tracePt t="22173" x="7473950" y="3262313"/>
          <p14:tracePt t="22175" x="7466013" y="3270250"/>
          <p14:tracePt t="22177" x="7442200" y="3278188"/>
          <p14:tracePt t="22180" x="7434263" y="3294063"/>
          <p14:tracePt t="22181" x="7426325" y="3294063"/>
          <p14:tracePt t="22183" x="7408863" y="3303588"/>
          <p14:tracePt t="22185" x="7400925" y="3319463"/>
          <p14:tracePt t="22189" x="7385050" y="3327400"/>
          <p14:tracePt t="22190" x="7377113" y="3335338"/>
          <p14:tracePt t="22192" x="7369175" y="3335338"/>
          <p14:tracePt t="22194" x="7353300" y="3351213"/>
          <p14:tracePt t="22198" x="7335838" y="3359150"/>
          <p14:tracePt t="22200" x="7335838" y="3368675"/>
          <p14:tracePt t="22201" x="7327900" y="3368675"/>
          <p14:tracePt t="22203" x="7327900" y="3376613"/>
          <p14:tracePt t="22205" x="7319963" y="3376613"/>
          <p14:tracePt t="22207" x="7319963" y="3384550"/>
          <p14:tracePt t="22209" x="7312025" y="3384550"/>
          <p14:tracePt t="22211" x="7304088" y="3400425"/>
          <p14:tracePt t="22215" x="7304088" y="3408363"/>
          <p14:tracePt t="22219" x="7296150" y="3408363"/>
          <p14:tracePt t="22221" x="7296150" y="3416300"/>
          <p14:tracePt t="22227" x="7296150" y="3424238"/>
          <p14:tracePt t="22229" x="7288213" y="3433763"/>
          <p14:tracePt t="22237" x="7278688" y="3441700"/>
          <p14:tracePt t="22246" x="7278688" y="3449638"/>
          <p14:tracePt t="22249" x="7270750" y="3449638"/>
          <p14:tracePt t="22251" x="7270750" y="3457575"/>
          <p14:tracePt t="22258" x="7270750" y="3465513"/>
          <p14:tracePt t="22274" x="7262813" y="3465513"/>
          <p14:tracePt t="22285" x="7262813" y="3473450"/>
          <p14:tracePt t="22292" x="7254875" y="3473450"/>
          <p14:tracePt t="22307" x="7246938" y="3473450"/>
          <p14:tracePt t="22313" x="7239000" y="3473450"/>
          <p14:tracePt t="22316" x="7239000" y="3481388"/>
          <p14:tracePt t="22324" x="7231063" y="3481388"/>
          <p14:tracePt t="22332" x="7223125" y="3489325"/>
          <p14:tracePt t="22335" x="7223125" y="3498850"/>
          <p14:tracePt t="22337" x="7213600" y="3498850"/>
          <p14:tracePt t="22346" x="7213600" y="3506788"/>
          <p14:tracePt t="22350" x="7205663" y="3506788"/>
          <p14:tracePt t="22359" x="7197725" y="3506788"/>
          <p14:tracePt t="22394" x="7189788" y="3506788"/>
          <p14:tracePt t="22417" x="7181850" y="3506788"/>
          <p14:tracePt t="22439" x="7181850" y="3514725"/>
          <p14:tracePt t="22450" x="7173913" y="3514725"/>
          <p14:tracePt t="22566" x="7165975" y="3514725"/>
          <p14:tracePt t="22578" x="7158038" y="3514725"/>
          <p14:tracePt t="22584" x="7148513" y="3514725"/>
          <p14:tracePt t="22587" x="7140575" y="3514725"/>
          <p14:tracePt t="22590" x="7132638" y="3514725"/>
          <p14:tracePt t="22594" x="7124700" y="3514725"/>
          <p14:tracePt t="22597" x="7116763" y="3514725"/>
          <p14:tracePt t="22601" x="7108825" y="3514725"/>
          <p14:tracePt t="22605" x="7100888" y="3514725"/>
          <p14:tracePt t="22610" x="7092950" y="3514725"/>
          <p14:tracePt t="22613" x="7083425" y="3514725"/>
          <p14:tracePt t="22617" x="7075488" y="3514725"/>
          <p14:tracePt t="22621" x="7067550" y="3514725"/>
          <p14:tracePt t="22629" x="7059613" y="3514725"/>
          <p14:tracePt t="22633" x="7051675" y="3514725"/>
          <p14:tracePt t="22637" x="7043738" y="3514725"/>
          <p14:tracePt t="22641" x="7035800" y="3514725"/>
          <p14:tracePt t="22644" x="7027863" y="3514725"/>
          <p14:tracePt t="22647" x="7019925" y="3514725"/>
          <p14:tracePt t="22652" x="7010400" y="3514725"/>
          <p14:tracePt t="22654" x="7002463" y="3514725"/>
          <p14:tracePt t="22655" x="6994525" y="3514725"/>
          <p14:tracePt t="22659" x="6978650" y="3506788"/>
          <p14:tracePt t="22661" x="6970713" y="3498850"/>
          <p14:tracePt t="22663" x="6962775" y="3498850"/>
          <p14:tracePt t="22665" x="6954838" y="3498850"/>
          <p14:tracePt t="22668" x="6945313" y="3489325"/>
          <p14:tracePt t="22669" x="6929438" y="3481388"/>
          <p14:tracePt t="22672" x="6921500" y="3481388"/>
          <p14:tracePt t="22674" x="6913563" y="3481388"/>
          <p14:tracePt t="22676" x="6897688" y="3473450"/>
          <p14:tracePt t="22678" x="6889750" y="3465513"/>
          <p14:tracePt t="22680" x="6880225" y="3465513"/>
          <p14:tracePt t="22681" x="6864350" y="3457575"/>
          <p14:tracePt t="22684" x="6848475" y="3449638"/>
          <p14:tracePt t="22686" x="6840538" y="3449638"/>
          <p14:tracePt t="22688" x="6824663" y="3433763"/>
          <p14:tracePt t="22690" x="6799263" y="3424238"/>
          <p14:tracePt t="22691" x="6783388" y="3416300"/>
          <p14:tracePt t="22693" x="6767513" y="3408363"/>
          <p14:tracePt t="22696" x="6750050" y="3400425"/>
          <p14:tracePt t="22698" x="6726238" y="3392488"/>
          <p14:tracePt t="22699" x="6710363" y="3384550"/>
          <p14:tracePt t="22701" x="6694488" y="3376613"/>
          <p14:tracePt t="22703" x="6677025" y="3359150"/>
          <p14:tracePt t="22706" x="6661150" y="3351213"/>
          <p14:tracePt t="22707" x="6637338" y="3343275"/>
          <p14:tracePt t="22710" x="6619875" y="3327400"/>
          <p14:tracePt t="22711" x="6596063" y="3319463"/>
          <p14:tracePt t="22713" x="6580188" y="3303588"/>
          <p14:tracePt t="22715" x="6554788" y="3294063"/>
          <p14:tracePt t="22718" x="6538913" y="3278188"/>
          <p14:tracePt t="22719" x="6523038" y="3270250"/>
          <p14:tracePt t="22721" x="6507163" y="3254375"/>
          <p14:tracePt t="22723" x="6481763" y="3228975"/>
          <p14:tracePt t="22725" x="6465888" y="3221038"/>
          <p14:tracePt t="22728" x="6442075" y="3197225"/>
          <p14:tracePt t="22729" x="6416675" y="3181350"/>
          <p14:tracePt t="22731" x="6400800" y="3163888"/>
          <p14:tracePt t="22733" x="6384925" y="3140075"/>
          <p14:tracePt t="22735" x="6369050" y="3132138"/>
          <p14:tracePt t="22737" x="6351588" y="3116263"/>
          <p14:tracePt t="22740" x="6335713" y="3090863"/>
          <p14:tracePt t="22742" x="6319838" y="3074988"/>
          <p14:tracePt t="22743" x="6311900" y="3059113"/>
          <p14:tracePt t="22745" x="6296025" y="3043238"/>
          <p14:tracePt t="22747" x="6278563" y="3017838"/>
          <p14:tracePt t="22750" x="6270625" y="3001963"/>
          <p14:tracePt t="22751" x="6246813" y="2986088"/>
          <p14:tracePt t="22753" x="6238875" y="2960688"/>
          <p14:tracePt t="22755" x="6221413" y="2944813"/>
          <p14:tracePt t="22757" x="6213475" y="2928938"/>
          <p14:tracePt t="22759" x="6197600" y="2913063"/>
          <p14:tracePt t="22761" x="6189663" y="2887663"/>
          <p14:tracePt t="22763" x="6173788" y="2879725"/>
          <p14:tracePt t="22765" x="6165850" y="2863850"/>
          <p14:tracePt t="22767" x="6148388" y="2847975"/>
          <p14:tracePt t="22770" x="6140450" y="2838450"/>
          <p14:tracePt t="22772" x="6132513" y="2830513"/>
          <p14:tracePt t="22773" x="6116638" y="2814638"/>
          <p14:tracePt t="22775" x="6108700" y="2806700"/>
          <p14:tracePt t="22777" x="6108700" y="2790825"/>
          <p14:tracePt t="22780" x="6091238" y="2782888"/>
          <p14:tracePt t="22781" x="6091238" y="2773363"/>
          <p14:tracePt t="22783" x="6075363" y="2757488"/>
          <p14:tracePt t="22785" x="6075363" y="2749550"/>
          <p14:tracePt t="22788" x="6067425" y="2733675"/>
          <p14:tracePt t="22790" x="6059488" y="2725738"/>
          <p14:tracePt t="22793" x="6051550" y="2717800"/>
          <p14:tracePt t="22795" x="6043613" y="2708275"/>
          <p14:tracePt t="22799" x="6043613" y="2700338"/>
          <p14:tracePt t="22803" x="6035675" y="2692400"/>
          <p14:tracePt t="22813" x="6035675" y="2684463"/>
          <p14:tracePt t="22815" x="6026150" y="2684463"/>
          <p14:tracePt t="22823" x="6026150" y="2676525"/>
          <p14:tracePt t="22890" x="6018213" y="2676525"/>
          <p14:tracePt t="22900" x="6010275" y="2676525"/>
          <p14:tracePt t="22901" x="6002338" y="2676525"/>
          <p14:tracePt t="22907" x="5994400" y="2676525"/>
          <p14:tracePt t="22911" x="5986463" y="2676525"/>
          <p14:tracePt t="22917" x="5978525" y="2676525"/>
          <p14:tracePt t="22921" x="5970588" y="2676525"/>
          <p14:tracePt t="22924" x="5961063" y="2676525"/>
          <p14:tracePt t="22926" x="5961063" y="2684463"/>
          <p14:tracePt t="22927" x="5953125" y="2684463"/>
          <p14:tracePt t="22931" x="5945188" y="2692400"/>
          <p14:tracePt t="22934" x="5937250" y="2692400"/>
          <p14:tracePt t="22935" x="5929313" y="2700338"/>
          <p14:tracePt t="22939" x="5921375" y="2708275"/>
          <p14:tracePt t="22941" x="5913438" y="2717800"/>
          <p14:tracePt t="22943" x="5905500" y="2725738"/>
          <p14:tracePt t="22945" x="5895975" y="2733675"/>
          <p14:tracePt t="22947" x="5888038" y="2749550"/>
          <p14:tracePt t="22949" x="5880100" y="2757488"/>
          <p14:tracePt t="22951" x="5880100" y="2765425"/>
          <p14:tracePt t="22953" x="5864225" y="2782888"/>
          <p14:tracePt t="22956" x="5856288" y="2790825"/>
          <p14:tracePt t="22958" x="5848350" y="2806700"/>
          <p14:tracePt t="22959" x="5840413" y="2830513"/>
          <p14:tracePt t="22961" x="5830888" y="2838450"/>
          <p14:tracePt t="22963" x="5815013" y="2855913"/>
          <p14:tracePt t="22965" x="5815013" y="2871788"/>
          <p14:tracePt t="22968" x="5799138" y="2887663"/>
          <p14:tracePt t="22969" x="5799138" y="2903538"/>
          <p14:tracePt t="22971" x="5791200" y="2921000"/>
          <p14:tracePt t="22974" x="5783263" y="2936875"/>
          <p14:tracePt t="22975" x="5775325" y="2960688"/>
          <p14:tracePt t="22977" x="5767388" y="2978150"/>
          <p14:tracePt t="22979" x="5757863" y="2986088"/>
          <p14:tracePt t="22981" x="5749925" y="3001963"/>
          <p14:tracePt t="22984" x="5749925" y="3025775"/>
          <p14:tracePt t="22985" x="5741988" y="3043238"/>
          <p14:tracePt t="22987" x="5726113" y="3059113"/>
          <p14:tracePt t="22989" x="5726113" y="3074988"/>
          <p14:tracePt t="22991" x="5718175" y="3098800"/>
          <p14:tracePt t="22994" x="5710238" y="3108325"/>
          <p14:tracePt t="22995" x="5710238" y="3124200"/>
          <p14:tracePt t="22998" x="5702300" y="3132138"/>
          <p14:tracePt t="22999" x="5692775" y="3148013"/>
          <p14:tracePt t="23001" x="5692775" y="3155950"/>
          <p14:tracePt t="23003" x="5692775" y="3163888"/>
          <p14:tracePt t="23005" x="5692775" y="3181350"/>
          <p14:tracePt t="23007" x="5692775" y="3189288"/>
          <p14:tracePt t="23010" x="5692775" y="3197225"/>
          <p14:tracePt t="23011" x="5692775" y="3205163"/>
          <p14:tracePt t="23014" x="5684838" y="3205163"/>
          <p14:tracePt t="23016" x="5684838" y="3213100"/>
          <p14:tracePt t="23017" x="5684838" y="3221038"/>
          <p14:tracePt t="23019" x="5684838" y="3228975"/>
          <p14:tracePt t="23025" x="5684838" y="3238500"/>
          <p14:tracePt t="23033" x="5676900" y="3246438"/>
          <p14:tracePt t="23035" x="5676900" y="3254375"/>
          <p14:tracePt t="23104" x="5684838" y="3254375"/>
          <p14:tracePt t="23122" x="5692775" y="3254375"/>
          <p14:tracePt t="23136" x="5702300" y="3254375"/>
          <p14:tracePt t="23142" x="5702300" y="3262313"/>
          <p14:tracePt t="23150" x="5710238" y="3262313"/>
          <p14:tracePt t="23153" x="5718175" y="3262313"/>
          <p14:tracePt t="23156" x="5718175" y="3270250"/>
          <p14:tracePt t="23159" x="5726113" y="3270250"/>
          <p14:tracePt t="23164" x="5734050" y="3270250"/>
          <p14:tracePt t="23166" x="5734050" y="3278188"/>
          <p14:tracePt t="23168" x="5749925" y="3286125"/>
          <p14:tracePt t="23169" x="5757863" y="3286125"/>
          <p14:tracePt t="23172" x="5767388" y="3286125"/>
          <p14:tracePt t="23173" x="5783263" y="3294063"/>
          <p14:tracePt t="23176" x="5799138" y="3303588"/>
          <p14:tracePt t="23178" x="5815013" y="3303588"/>
          <p14:tracePt t="23179" x="5830888" y="3311525"/>
          <p14:tracePt t="23181" x="5848350" y="3319463"/>
          <p14:tracePt t="23183" x="5872163" y="3327400"/>
          <p14:tracePt t="23185" x="5905500" y="3327400"/>
          <p14:tracePt t="23188" x="5929313" y="3335338"/>
          <p14:tracePt t="23190" x="5953125" y="3343275"/>
          <p14:tracePt t="23192" x="5986463" y="3351213"/>
          <p14:tracePt t="23194" x="6018213" y="3351213"/>
          <p14:tracePt t="23196" x="6067425" y="3359150"/>
          <p14:tracePt t="23197" x="6108700" y="3368675"/>
          <p14:tracePt t="23200" x="6148388" y="3368675"/>
          <p14:tracePt t="23202" x="6189663" y="3376613"/>
          <p14:tracePt t="23203" x="6238875" y="3384550"/>
          <p14:tracePt t="23205" x="6278563" y="3384550"/>
          <p14:tracePt t="23207" x="6327775" y="3384550"/>
          <p14:tracePt t="23209" x="6369050" y="3384550"/>
          <p14:tracePt t="23211" x="6408738" y="3384550"/>
          <p14:tracePt t="23214" x="6457950" y="3384550"/>
          <p14:tracePt t="23215" x="6499225" y="3392488"/>
          <p14:tracePt t="23217" x="6546850" y="3392488"/>
          <p14:tracePt t="23220" x="6588125" y="3392488"/>
          <p14:tracePt t="23221" x="6637338" y="3392488"/>
          <p14:tracePt t="23224" x="6677025" y="3392488"/>
          <p14:tracePt t="23225" x="6726238" y="3392488"/>
          <p14:tracePt t="23227" x="6767513" y="3392488"/>
          <p14:tracePt t="23230" x="6799263" y="3392488"/>
          <p14:tracePt t="23231" x="6832600" y="3392488"/>
          <p14:tracePt t="23233" x="6864350" y="3392488"/>
          <p14:tracePt t="23235" x="6889750" y="3392488"/>
          <p14:tracePt t="23238" x="6929438" y="3392488"/>
          <p14:tracePt t="23239" x="6954838" y="3392488"/>
          <p14:tracePt t="23241" x="6978650" y="3384550"/>
          <p14:tracePt t="23243" x="6994525" y="3384550"/>
          <p14:tracePt t="23247" x="7010400" y="3384550"/>
          <p14:tracePt t="23248" x="7027863" y="3384550"/>
          <p14:tracePt t="23249" x="7043738" y="3384550"/>
          <p14:tracePt t="23251" x="7059613" y="3384550"/>
          <p14:tracePt t="23253" x="7075488" y="3384550"/>
          <p14:tracePt t="23255" x="7083425" y="3384550"/>
          <p14:tracePt t="23259" x="7092950" y="3384550"/>
          <p14:tracePt t="23262" x="7100888" y="3384550"/>
          <p14:tracePt t="23265" x="7108825" y="3376613"/>
          <p14:tracePt t="23399" x="7108825" y="3368675"/>
          <p14:tracePt t="23459" x="7100888" y="3368675"/>
          <p14:tracePt t="23467" x="7092950" y="3368675"/>
          <p14:tracePt t="23472" x="7083425" y="3368675"/>
          <p14:tracePt t="23475" x="7075488" y="3368675"/>
          <p14:tracePt t="23479" x="7067550" y="3368675"/>
          <p14:tracePt t="23482" x="7059613" y="3368675"/>
          <p14:tracePt t="23485" x="7051675" y="3376613"/>
          <p14:tracePt t="23489" x="7035800" y="3384550"/>
          <p14:tracePt t="23493" x="7027863" y="3384550"/>
          <p14:tracePt t="23495" x="7019925" y="3392488"/>
          <p14:tracePt t="23499" x="7002463" y="3392488"/>
          <p14:tracePt t="23501" x="7002463" y="3400425"/>
          <p14:tracePt t="23504" x="6994525" y="3400425"/>
          <p14:tracePt t="23505" x="6986588" y="3400425"/>
          <p14:tracePt t="23507" x="6978650" y="3400425"/>
          <p14:tracePt t="23511" x="6970713" y="3408363"/>
          <p14:tracePt t="23514" x="6962775" y="3408363"/>
          <p14:tracePt t="23515" x="6954838" y="3416300"/>
          <p14:tracePt t="23519" x="6945313" y="3416300"/>
          <p14:tracePt t="23522" x="6945313" y="3424238"/>
          <p14:tracePt t="23523" x="6937375" y="3424238"/>
          <p14:tracePt t="23526" x="6921500" y="3424238"/>
          <p14:tracePt t="23529" x="6913563" y="3433763"/>
          <p14:tracePt t="23531" x="6905625" y="3441700"/>
          <p14:tracePt t="23534" x="6897688" y="3441700"/>
          <p14:tracePt t="23535" x="6889750" y="3441700"/>
          <p14:tracePt t="23538" x="6880225" y="3441700"/>
          <p14:tracePt t="23539" x="6864350" y="3449638"/>
          <p14:tracePt t="23541" x="6856413" y="3449638"/>
          <p14:tracePt t="23544" x="6848475" y="3457575"/>
          <p14:tracePt t="23546" x="6832600" y="3457575"/>
          <p14:tracePt t="23547" x="6824663" y="3457575"/>
          <p14:tracePt t="23549" x="6815138" y="3465513"/>
          <p14:tracePt t="23552" x="6791325" y="3473450"/>
          <p14:tracePt t="23553" x="6775450" y="3473450"/>
          <p14:tracePt t="23555" x="6759575" y="3481388"/>
          <p14:tracePt t="23558" x="6742113" y="3489325"/>
          <p14:tracePt t="23559" x="6726238" y="3498850"/>
          <p14:tracePt t="23561" x="6710363" y="3498850"/>
          <p14:tracePt t="23563" x="6684963" y="3506788"/>
          <p14:tracePt t="23565" x="6669088" y="3514725"/>
          <p14:tracePt t="23567" x="6653213" y="3522663"/>
          <p14:tracePt t="23569" x="6637338" y="3522663"/>
          <p14:tracePt t="23571" x="6611938" y="3530600"/>
          <p14:tracePt t="23573" x="6588125" y="3538538"/>
          <p14:tracePt t="23575" x="6564313" y="3546475"/>
          <p14:tracePt t="23577" x="6546850" y="3554413"/>
          <p14:tracePt t="23580" x="6523038" y="3563938"/>
          <p14:tracePt t="23581" x="6507163" y="3571875"/>
          <p14:tracePt t="23584" x="6489700" y="3579813"/>
          <p14:tracePt t="23585" x="6465888" y="3595688"/>
          <p14:tracePt t="23587" x="6457950" y="3595688"/>
          <p14:tracePt t="23589" x="6450013" y="3611563"/>
          <p14:tracePt t="23591" x="6434138" y="3611563"/>
          <p14:tracePt t="23593" x="6424613" y="3629025"/>
          <p14:tracePt t="23595" x="6408738" y="3636963"/>
          <p14:tracePt t="23598" x="6400800" y="3644900"/>
          <p14:tracePt t="23599" x="6392863" y="3652838"/>
          <p14:tracePt t="23601" x="6392863" y="3660775"/>
          <p14:tracePt t="23603" x="6384925" y="3660775"/>
          <p14:tracePt t="23605" x="6384925" y="3668713"/>
          <p14:tracePt t="23607" x="6376988" y="3676650"/>
          <p14:tracePt t="23610" x="6369050" y="3684588"/>
          <p14:tracePt t="23613" x="6361113" y="3694113"/>
          <p14:tracePt t="23615" x="6361113" y="3702050"/>
          <p14:tracePt t="23617" x="6351588" y="3702050"/>
          <p14:tracePt t="23619" x="6351588" y="3709988"/>
          <p14:tracePt t="23623" x="6343650" y="3717925"/>
          <p14:tracePt t="23626" x="6335713" y="3717925"/>
          <p14:tracePt t="23628" x="6335713" y="3725863"/>
          <p14:tracePt t="23629" x="6335713" y="3733800"/>
          <p14:tracePt t="23631" x="6327775" y="3733800"/>
          <p14:tracePt t="23634" x="6327775" y="3741738"/>
          <p14:tracePt t="23637" x="6319838" y="3749675"/>
          <p14:tracePt t="23645" x="6311900" y="3759200"/>
          <p14:tracePt t="23651" x="6303963" y="3767138"/>
          <p14:tracePt t="23653" x="6303963" y="3775075"/>
          <p14:tracePt t="23661" x="6296025" y="3783013"/>
          <p14:tracePt t="23669" x="6296025" y="3790950"/>
          <p14:tracePt t="23673" x="6286500" y="3790950"/>
          <p14:tracePt t="23680" x="6286500" y="3798888"/>
          <p14:tracePt t="23683" x="6278563" y="3798888"/>
          <p14:tracePt t="23685" x="6278563" y="3806825"/>
          <p14:tracePt t="23687" x="6270625" y="3806825"/>
          <p14:tracePt t="23691" x="6270625" y="3814763"/>
          <p14:tracePt t="23697" x="6262688" y="3824288"/>
          <p14:tracePt t="23704" x="6254750" y="3832225"/>
          <p14:tracePt t="23705" x="6254750" y="3840163"/>
          <p14:tracePt t="23707" x="6246813" y="3840163"/>
          <p14:tracePt t="23712" x="6238875" y="3848100"/>
          <p14:tracePt t="23716" x="6230938" y="3856038"/>
          <p14:tracePt t="23721" x="6221413" y="3863975"/>
          <p14:tracePt t="23723" x="6221413" y="3871913"/>
          <p14:tracePt t="23725" x="6213475" y="3871913"/>
          <p14:tracePt t="23728" x="6205538" y="3879850"/>
          <p14:tracePt t="23731" x="6197600" y="3889375"/>
          <p14:tracePt t="23737" x="6197600" y="3897313"/>
          <p14:tracePt t="23740" x="6189663" y="3905250"/>
          <p14:tracePt t="23741" x="6189663" y="3913188"/>
          <p14:tracePt t="23743" x="6181725" y="3913188"/>
          <p14:tracePt t="23745" x="6173788" y="3929063"/>
          <p14:tracePt t="23751" x="6173788" y="3937000"/>
          <p14:tracePt t="23757" x="6173788" y="3944938"/>
          <p14:tracePt t="23759" x="6165850" y="3944938"/>
          <p14:tracePt t="23763" x="6165850" y="3954463"/>
          <p14:tracePt t="23765" x="6165850" y="3962400"/>
          <p14:tracePt t="23830" x="6165850" y="3970338"/>
          <p14:tracePt t="23872" x="6173788" y="3970338"/>
          <p14:tracePt t="23877" x="6181725" y="3970338"/>
          <p14:tracePt t="23881" x="6189663" y="3970338"/>
          <p14:tracePt t="23890" x="6197600" y="3970338"/>
          <p14:tracePt t="23896" x="6205538" y="3970338"/>
          <p14:tracePt t="23900" x="6213475" y="3970338"/>
          <p14:tracePt t="23901" x="6221413" y="3970338"/>
          <p14:tracePt t="23908" x="6230938" y="3970338"/>
          <p14:tracePt t="23913" x="6238875" y="3970338"/>
          <p14:tracePt t="23915" x="6246813" y="3970338"/>
          <p14:tracePt t="23974" x="6246813" y="3978275"/>
          <p14:tracePt t="23994" x="6246813" y="3986213"/>
          <p14:tracePt t="24003" x="6246813" y="3994150"/>
          <p14:tracePt t="24012" x="6246813" y="4002088"/>
          <p14:tracePt t="24014" x="6238875" y="4002088"/>
          <p14:tracePt t="24023" x="6230938" y="4002088"/>
          <p14:tracePt t="24025" x="6230938" y="4010025"/>
          <p14:tracePt t="24029" x="6221413" y="4010025"/>
          <p14:tracePt t="24031" x="6221413" y="4019550"/>
          <p14:tracePt t="24033" x="6213475" y="4027488"/>
          <p14:tracePt t="24036" x="6205538" y="4027488"/>
          <p14:tracePt t="24040" x="6197600" y="4027488"/>
          <p14:tracePt t="24042" x="6197600" y="4035425"/>
          <p14:tracePt t="24044" x="6189663" y="4035425"/>
          <p14:tracePt t="24047" x="6181725" y="4043363"/>
          <p14:tracePt t="24049" x="6173788" y="4043363"/>
          <p14:tracePt t="24051" x="6165850" y="4043363"/>
          <p14:tracePt t="24053" x="6156325" y="4051300"/>
          <p14:tracePt t="24056" x="6148388" y="4051300"/>
          <p14:tracePt t="24058" x="6140450" y="4059238"/>
          <p14:tracePt t="24060" x="6132513" y="4059238"/>
          <p14:tracePt t="24061" x="6124575" y="4059238"/>
          <p14:tracePt t="24064" x="6124575" y="4067175"/>
          <p14:tracePt t="24066" x="6108700" y="4067175"/>
          <p14:tracePt t="24067" x="6100763" y="4075113"/>
          <p14:tracePt t="24069" x="6091238" y="4075113"/>
          <p14:tracePt t="24071" x="6075363" y="4075113"/>
          <p14:tracePt t="24073" x="6067425" y="4075113"/>
          <p14:tracePt t="24075" x="6059488" y="4084638"/>
          <p14:tracePt t="24077" x="6043613" y="4084638"/>
          <p14:tracePt t="24079" x="6035675" y="4092575"/>
          <p14:tracePt t="24081" x="6026150" y="4092575"/>
          <p14:tracePt t="24083" x="6010275" y="4100513"/>
          <p14:tracePt t="24085" x="5994400" y="4100513"/>
          <p14:tracePt t="24088" x="5986463" y="4100513"/>
          <p14:tracePt t="24090" x="5978525" y="4108450"/>
          <p14:tracePt t="24091" x="5961063" y="4108450"/>
          <p14:tracePt t="24093" x="5953125" y="4108450"/>
          <p14:tracePt t="24095" x="5937250" y="4108450"/>
          <p14:tracePt t="24097" x="5921375" y="4116388"/>
          <p14:tracePt t="24099" x="5913438" y="4116388"/>
          <p14:tracePt t="24101" x="5905500" y="4116388"/>
          <p14:tracePt t="24103" x="5895975" y="4124325"/>
          <p14:tracePt t="24105" x="5880100" y="4124325"/>
          <p14:tracePt t="24108" x="5872163" y="4132263"/>
          <p14:tracePt t="24109" x="5864225" y="4132263"/>
          <p14:tracePt t="24111" x="5856288" y="4140200"/>
          <p14:tracePt t="24114" x="5848350" y="4140200"/>
          <p14:tracePt t="24115" x="5840413" y="4149725"/>
          <p14:tracePt t="24119" x="5830888" y="4149725"/>
          <p14:tracePt t="24121" x="5822950" y="4157663"/>
          <p14:tracePt t="24123" x="5822950" y="4165600"/>
          <p14:tracePt t="24125" x="5815013" y="4165600"/>
          <p14:tracePt t="24128" x="5807075" y="4173538"/>
          <p14:tracePt t="24129" x="5799138" y="4173538"/>
          <p14:tracePt t="24131" x="5799138" y="4181475"/>
          <p14:tracePt t="24134" x="5791200" y="4181475"/>
          <p14:tracePt t="24135" x="5791200" y="4189413"/>
          <p14:tracePt t="24137" x="5783263" y="4189413"/>
          <p14:tracePt t="24139" x="5783263" y="4197350"/>
          <p14:tracePt t="24141" x="5775325" y="4197350"/>
          <p14:tracePt t="24143" x="5767388" y="4205288"/>
          <p14:tracePt t="24147" x="5757863" y="4214813"/>
          <p14:tracePt t="24150" x="5749925" y="4222750"/>
          <p14:tracePt t="24153" x="5741988" y="4230688"/>
          <p14:tracePt t="24156" x="5734050" y="4230688"/>
          <p14:tracePt t="24157" x="5726113" y="4238625"/>
          <p14:tracePt t="24161" x="5710238" y="4246563"/>
          <p14:tracePt t="24163" x="5710238" y="4254500"/>
          <p14:tracePt t="24166" x="5702300" y="4262438"/>
          <p14:tracePt t="24168" x="5692775" y="4270375"/>
          <p14:tracePt t="24169" x="5676900" y="4270375"/>
          <p14:tracePt t="24171" x="5668963" y="4287838"/>
          <p14:tracePt t="24173" x="5661025" y="4287838"/>
          <p14:tracePt t="24176" x="5661025" y="4295775"/>
          <p14:tracePt t="24177" x="5645150" y="4303713"/>
          <p14:tracePt t="24179" x="5637213" y="4319588"/>
          <p14:tracePt t="24181" x="5627688" y="4319588"/>
          <p14:tracePt t="24183" x="5611813" y="4327525"/>
          <p14:tracePt t="24185" x="5603875" y="4335463"/>
          <p14:tracePt t="24187" x="5588000" y="4344988"/>
          <p14:tracePt t="24189" x="5580063" y="4352925"/>
          <p14:tracePt t="24192" x="5572125" y="4360863"/>
          <p14:tracePt t="24193" x="5554663" y="4376738"/>
          <p14:tracePt t="24195" x="5546725" y="4376738"/>
          <p14:tracePt t="24198" x="5530850" y="4392613"/>
          <p14:tracePt t="24199" x="5514975" y="4400550"/>
          <p14:tracePt t="24201" x="5507038" y="4410075"/>
          <p14:tracePt t="24204" x="5489575" y="4418013"/>
          <p14:tracePt t="24206" x="5481638" y="4425950"/>
          <p14:tracePt t="24207" x="5473700" y="4433888"/>
          <p14:tracePt t="24209" x="5457825" y="4441825"/>
          <p14:tracePt t="24212" x="5449888" y="4449763"/>
          <p14:tracePt t="24213" x="5432425" y="4457700"/>
          <p14:tracePt t="24215" x="5416550" y="4465638"/>
          <p14:tracePt t="24217" x="5408613" y="4475163"/>
          <p14:tracePt t="24219" x="5392738" y="4483100"/>
          <p14:tracePt t="24222" x="5384800" y="4491038"/>
          <p14:tracePt t="24223" x="5376863" y="4491038"/>
          <p14:tracePt t="24226" x="5367338" y="4498975"/>
          <p14:tracePt t="24227" x="5359400" y="4506913"/>
          <p14:tracePt t="24229" x="5351463" y="4514850"/>
          <p14:tracePt t="24231" x="5335588" y="4522788"/>
          <p14:tracePt t="24234" x="5335588" y="4530725"/>
          <p14:tracePt t="24235" x="5319713" y="4540250"/>
          <p14:tracePt t="24237" x="5311775" y="4540250"/>
          <p14:tracePt t="24239" x="5302250" y="4548188"/>
          <p14:tracePt t="24241" x="5302250" y="4556125"/>
          <p14:tracePt t="24244" x="5294313" y="4556125"/>
          <p14:tracePt t="24245" x="5286375" y="4564063"/>
          <p14:tracePt t="24249" x="5278438" y="4572000"/>
          <p14:tracePt t="24251" x="5270500" y="4572000"/>
          <p14:tracePt t="24253" x="5270500" y="4579938"/>
          <p14:tracePt t="24255" x="5262563" y="4587875"/>
          <p14:tracePt t="24258" x="5254625" y="4587875"/>
          <p14:tracePt t="24259" x="5254625" y="4595813"/>
          <p14:tracePt t="24261" x="5246688" y="4595813"/>
          <p14:tracePt t="24263" x="5246688" y="4603750"/>
          <p14:tracePt t="24265" x="5237163" y="4603750"/>
          <p14:tracePt t="24267" x="5237163" y="4613275"/>
          <p14:tracePt t="24271" x="5229225" y="4621213"/>
          <p14:tracePt t="24274" x="5221288" y="4621213"/>
          <p14:tracePt t="24277" x="5213350" y="4629150"/>
          <p14:tracePt t="24281" x="5205413" y="4629150"/>
          <p14:tracePt t="24285" x="5197475" y="4637088"/>
          <p14:tracePt t="24287" x="5189538" y="4637088"/>
          <p14:tracePt t="24290" x="5181600" y="4637088"/>
          <p14:tracePt t="24292" x="5181600" y="4645025"/>
          <p14:tracePt t="24294" x="5172075" y="4645025"/>
          <p14:tracePt t="24297" x="5164138" y="4652963"/>
          <p14:tracePt t="24304" x="5156200" y="4652963"/>
          <p14:tracePt t="24307" x="5148263" y="4660900"/>
          <p14:tracePt t="24313" x="5140325" y="4660900"/>
          <p14:tracePt t="24318" x="5132388" y="4660900"/>
          <p14:tracePt t="24323" x="5124450" y="4660900"/>
          <p14:tracePt t="24329" x="5116513" y="4660900"/>
          <p14:tracePt t="24337" x="5108575" y="4660900"/>
          <p14:tracePt t="24342" x="5108575" y="4668838"/>
          <p14:tracePt t="24343" x="5099050" y="4668838"/>
          <p14:tracePt t="24347" x="5091113" y="4668838"/>
          <p14:tracePt t="24359" x="5083175" y="4668838"/>
          <p14:tracePt t="24372" x="5075238" y="4668838"/>
          <p14:tracePt t="24382" x="5067300" y="4668838"/>
          <p14:tracePt t="24388" x="5059363" y="4668838"/>
          <p14:tracePt t="24395" x="5051425" y="4668838"/>
          <p14:tracePt t="24399" x="5043488" y="4668838"/>
          <p14:tracePt t="24403" x="5033963" y="4668838"/>
          <p14:tracePt t="24406" x="5026025" y="4668838"/>
          <p14:tracePt t="24409" x="5018088" y="4668838"/>
          <p14:tracePt t="24411" x="5010150" y="4660900"/>
          <p14:tracePt t="24414" x="5002213" y="4660900"/>
          <p14:tracePt t="24416" x="4994275" y="4660900"/>
          <p14:tracePt t="24419" x="4986338" y="4660900"/>
          <p14:tracePt t="24421" x="4986338" y="4652963"/>
          <p14:tracePt t="24423" x="4978400" y="4645025"/>
          <p14:tracePt t="24426" x="4968875" y="4645025"/>
          <p14:tracePt t="24429" x="4960938" y="4645025"/>
          <p14:tracePt t="24433" x="4945063" y="4637088"/>
          <p14:tracePt t="24435" x="4937125" y="4637088"/>
          <p14:tracePt t="24439" x="4929188" y="4637088"/>
          <p14:tracePt t="24441" x="4921250" y="4629150"/>
          <p14:tracePt t="24443" x="4913313" y="4629150"/>
          <p14:tracePt t="24447" x="4895850" y="4621213"/>
          <p14:tracePt t="24451" x="4887913" y="4621213"/>
          <p14:tracePt t="24455" x="4879975" y="4621213"/>
          <p14:tracePt t="24457" x="4872038" y="4613275"/>
          <p14:tracePt t="24460" x="4864100" y="4613275"/>
          <p14:tracePt t="24463" x="4856163" y="4613275"/>
          <p14:tracePt t="24465" x="4856163" y="4603750"/>
          <p14:tracePt t="24467" x="4838700" y="4603750"/>
          <p14:tracePt t="24471" x="4830763" y="4603750"/>
          <p14:tracePt t="24473" x="4822825" y="4603750"/>
          <p14:tracePt t="24477" x="4814888" y="4595813"/>
          <p14:tracePt t="24479" x="4806950" y="4595813"/>
          <p14:tracePt t="24482" x="4799013" y="4587875"/>
          <p14:tracePt t="24485" x="4783138" y="4587875"/>
          <p14:tracePt t="24489" x="4773613" y="4587875"/>
          <p14:tracePt t="24491" x="4757738" y="4579938"/>
          <p14:tracePt t="24493" x="4749800" y="4579938"/>
          <p14:tracePt t="24495" x="4741863" y="4572000"/>
          <p14:tracePt t="24498" x="4733925" y="4572000"/>
          <p14:tracePt t="24499" x="4725988" y="4572000"/>
          <p14:tracePt t="24501" x="4708525" y="4572000"/>
          <p14:tracePt t="24504" x="4700588" y="4572000"/>
          <p14:tracePt t="24505" x="4692650" y="4564063"/>
          <p14:tracePt t="24507" x="4684713" y="4564063"/>
          <p14:tracePt t="24510" x="4668838" y="4556125"/>
          <p14:tracePt t="24512" x="4660900" y="4556125"/>
          <p14:tracePt t="24514" x="4643438" y="4556125"/>
          <p14:tracePt t="24515" x="4635500" y="4556125"/>
          <p14:tracePt t="24517" x="4627563" y="4556125"/>
          <p14:tracePt t="24520" x="4619625" y="4548188"/>
          <p14:tracePt t="24521" x="4595813" y="4548188"/>
          <p14:tracePt t="24524" x="4587875" y="4540250"/>
          <p14:tracePt t="24526" x="4578350" y="4540250"/>
          <p14:tracePt t="24527" x="4562475" y="4540250"/>
          <p14:tracePt t="24529" x="4546600" y="4540250"/>
          <p14:tracePt t="24531" x="4538663" y="4530725"/>
          <p14:tracePt t="24534" x="4522788" y="4530725"/>
          <p14:tracePt t="24535" x="4513263" y="4530725"/>
          <p14:tracePt t="24537" x="4497388" y="4530725"/>
          <p14:tracePt t="24539" x="4489450" y="4522788"/>
          <p14:tracePt t="24541" x="4473575" y="4522788"/>
          <p14:tracePt t="24543" x="4457700" y="4522788"/>
          <p14:tracePt t="24545" x="4440238" y="4522788"/>
          <p14:tracePt t="24547" x="4432300" y="4522788"/>
          <p14:tracePt t="24549" x="4424363" y="4522788"/>
          <p14:tracePt t="24551" x="4408488" y="4522788"/>
          <p14:tracePt t="24553" x="4384675" y="4522788"/>
          <p14:tracePt t="24556" x="4375150" y="4522788"/>
          <p14:tracePt t="24557" x="4359275" y="4522788"/>
          <p14:tracePt t="24559" x="4343400" y="4522788"/>
          <p14:tracePt t="24561" x="4327525" y="4522788"/>
          <p14:tracePt t="24563" x="4310063" y="4522788"/>
          <p14:tracePt t="24565" x="4294188" y="4522788"/>
          <p14:tracePt t="24567" x="4278313" y="4522788"/>
          <p14:tracePt t="24569" x="4270375" y="4522788"/>
          <p14:tracePt t="24571" x="4254500" y="4522788"/>
          <p14:tracePt t="24573" x="4237038" y="4522788"/>
          <p14:tracePt t="24576" x="4221163" y="4522788"/>
          <p14:tracePt t="24577" x="4205288" y="4522788"/>
          <p14:tracePt t="24579" x="4189413" y="4522788"/>
          <p14:tracePt t="24581" x="4171950" y="4522788"/>
          <p14:tracePt t="24583" x="4156075" y="4522788"/>
          <p14:tracePt t="24586" x="4140200" y="4522788"/>
          <p14:tracePt t="24588" x="4114800" y="4522788"/>
          <p14:tracePt t="24589" x="4098925" y="4522788"/>
          <p14:tracePt t="24592" x="4075113" y="4522788"/>
          <p14:tracePt t="24594" x="4059238" y="4522788"/>
          <p14:tracePt t="24596" x="4041775" y="4522788"/>
          <p14:tracePt t="24597" x="4025900" y="4522788"/>
          <p14:tracePt t="24600" x="4002088" y="4530725"/>
          <p14:tracePt t="24602" x="3984625" y="4530725"/>
          <p14:tracePt t="24604" x="3968750" y="4530725"/>
          <p14:tracePt t="24605" x="3944938" y="4530725"/>
          <p14:tracePt t="24607" x="3919538" y="4540250"/>
          <p14:tracePt t="24609" x="3903663" y="4540250"/>
          <p14:tracePt t="24611" x="3879850" y="4540250"/>
          <p14:tracePt t="24613" x="3863975" y="4540250"/>
          <p14:tracePt t="24615" x="3846513" y="4540250"/>
          <p14:tracePt t="24617" x="3822700" y="4540250"/>
          <p14:tracePt t="24619" x="3806825" y="4540250"/>
          <p14:tracePt t="24621" x="3790950" y="4548188"/>
          <p14:tracePt t="24624" x="3765550" y="4548188"/>
          <p14:tracePt t="24625" x="3749675" y="4548188"/>
          <p14:tracePt t="24628" x="3733800" y="4548188"/>
          <p14:tracePt t="24629" x="3708400" y="4556125"/>
          <p14:tracePt t="24632" x="3692525" y="4556125"/>
          <p14:tracePt t="24634" x="3668713" y="4556125"/>
          <p14:tracePt t="24635" x="3651250" y="4556125"/>
          <p14:tracePt t="24637" x="3627438" y="4556125"/>
          <p14:tracePt t="24639" x="3611563" y="4564063"/>
          <p14:tracePt t="24641" x="3586163" y="4564063"/>
          <p14:tracePt t="24643" x="3570288" y="4564063"/>
          <p14:tracePt t="24645" x="3546475" y="4564063"/>
          <p14:tracePt t="24648" x="3521075" y="4564063"/>
          <p14:tracePt t="24650" x="3497263" y="4564063"/>
          <p14:tracePt t="24651" x="3473450" y="4564063"/>
          <p14:tracePt t="24653" x="3448050" y="4564063"/>
          <p14:tracePt t="24655" x="3424238" y="4564063"/>
          <p14:tracePt t="24658" x="3400425" y="4564063"/>
          <p14:tracePt t="24659" x="3375025" y="4564063"/>
          <p14:tracePt t="24661" x="3351213" y="4564063"/>
          <p14:tracePt t="24663" x="3335338" y="4564063"/>
          <p14:tracePt t="24665" x="3309938" y="4564063"/>
          <p14:tracePt t="24668" x="3294063" y="4564063"/>
          <p14:tracePt t="24670" x="3270250" y="4564063"/>
          <p14:tracePt t="24671" x="3252788" y="4564063"/>
          <p14:tracePt t="24674" x="3236913" y="4564063"/>
          <p14:tracePt t="24676" x="3213100" y="4564063"/>
          <p14:tracePt t="24677" x="3187700" y="4564063"/>
          <p14:tracePt t="24679" x="3171825" y="4564063"/>
          <p14:tracePt t="24681" x="3155950" y="4564063"/>
          <p14:tracePt t="24683" x="3140075" y="4564063"/>
          <p14:tracePt t="24685" x="3114675" y="4564063"/>
          <p14:tracePt t="24687" x="3098800" y="4564063"/>
          <p14:tracePt t="24690" x="3082925" y="4564063"/>
          <p14:tracePt t="24691" x="3067050" y="4564063"/>
          <p14:tracePt t="24694" x="3057525" y="4564063"/>
          <p14:tracePt t="24695" x="3041650" y="4564063"/>
          <p14:tracePt t="24697" x="3025775" y="4564063"/>
          <p14:tracePt t="24699" x="3017838" y="4564063"/>
          <p14:tracePt t="24701" x="3009900" y="4564063"/>
          <p14:tracePt t="24703" x="2992438" y="4564063"/>
          <p14:tracePt t="24705" x="2976563" y="4564063"/>
          <p14:tracePt t="24708" x="2968625" y="4564063"/>
          <p14:tracePt t="24709" x="2960688" y="4564063"/>
          <p14:tracePt t="24712" x="2944813" y="4564063"/>
          <p14:tracePt t="24713" x="2936875" y="4564063"/>
          <p14:tracePt t="24715" x="2927350" y="4564063"/>
          <p14:tracePt t="24717" x="2919413" y="4564063"/>
          <p14:tracePt t="24719" x="2911475" y="4564063"/>
          <p14:tracePt t="24723" x="2895600" y="4564063"/>
          <p14:tracePt t="24727" x="2887663" y="4564063"/>
          <p14:tracePt t="24729" x="2879725" y="4564063"/>
          <p14:tracePt t="24731" x="2871788" y="4564063"/>
          <p14:tracePt t="24735" x="2862263" y="4564063"/>
          <p14:tracePt t="24738" x="2854325" y="4564063"/>
          <p14:tracePt t="24741" x="2846388" y="4564063"/>
          <p14:tracePt t="24744" x="2838450" y="4564063"/>
          <p14:tracePt t="24747" x="2830513" y="4564063"/>
          <p14:tracePt t="24751" x="2822575" y="4564063"/>
          <p14:tracePt t="24753" x="2814638" y="4564063"/>
          <p14:tracePt t="24756" x="2806700" y="4564063"/>
          <p14:tracePt t="24759" x="2797175" y="4564063"/>
          <p14:tracePt t="24763" x="2789238" y="4564063"/>
          <p14:tracePt t="24767" x="2781300" y="4564063"/>
          <p14:tracePt t="24770" x="2773363" y="4564063"/>
          <p14:tracePt t="24773" x="2765425" y="4564063"/>
          <p14:tracePt t="24777" x="2757488" y="4564063"/>
          <p14:tracePt t="24779" x="2749550" y="4564063"/>
          <p14:tracePt t="24781" x="2741613" y="4572000"/>
          <p14:tracePt t="24786" x="2732088" y="4572000"/>
          <p14:tracePt t="24787" x="2732088" y="4579938"/>
          <p14:tracePt t="24789" x="2716213" y="4579938"/>
          <p14:tracePt t="24793" x="2708275" y="4579938"/>
          <p14:tracePt t="24795" x="2700338" y="4587875"/>
          <p14:tracePt t="24798" x="2692400" y="4587875"/>
          <p14:tracePt t="24801" x="2684463" y="4587875"/>
          <p14:tracePt t="24806" x="2676525" y="4595813"/>
          <p14:tracePt t="24807" x="2676525" y="4603750"/>
          <p14:tracePt t="24809" x="2667000" y="4603750"/>
          <p14:tracePt t="24811" x="2659063" y="4613275"/>
          <p14:tracePt t="24813" x="2651125" y="4613275"/>
          <p14:tracePt t="24817" x="2643188" y="4621213"/>
          <p14:tracePt t="24820" x="2635250" y="4629150"/>
          <p14:tracePt t="24824" x="2627313" y="4629150"/>
          <p14:tracePt t="24827" x="2611438" y="4637088"/>
          <p14:tracePt t="24831" x="2601913" y="4645025"/>
          <p14:tracePt t="24834" x="2593975" y="4652963"/>
          <p14:tracePt t="24837" x="2586038" y="4652963"/>
          <p14:tracePt t="24840" x="2578100" y="4660900"/>
          <p14:tracePt t="24841" x="2570163" y="4660900"/>
          <p14:tracePt t="24843" x="2562225" y="4668838"/>
          <p14:tracePt t="24845" x="2554288" y="4668838"/>
          <p14:tracePt t="24849" x="2538413" y="4678363"/>
          <p14:tracePt t="24851" x="2538413" y="4686300"/>
          <p14:tracePt t="24854" x="2528888" y="4686300"/>
          <p14:tracePt t="24856" x="2520950" y="4694238"/>
          <p14:tracePt t="24858" x="2513013" y="4702175"/>
          <p14:tracePt t="24860" x="2505075" y="4702175"/>
          <p14:tracePt t="24861" x="2497138" y="4710113"/>
          <p14:tracePt t="24863" x="2489200" y="4710113"/>
          <p14:tracePt t="24865" x="2473325" y="4710113"/>
          <p14:tracePt t="24867" x="2473325" y="4718050"/>
          <p14:tracePt t="24869" x="2463800" y="4725988"/>
          <p14:tracePt t="24872" x="2455863" y="4725988"/>
          <p14:tracePt t="24873" x="2447925" y="4733925"/>
          <p14:tracePt t="24875" x="2439988" y="4733925"/>
          <p14:tracePt t="24877" x="2432050" y="4743450"/>
          <p14:tracePt t="24879" x="2416175" y="4751388"/>
          <p14:tracePt t="24881" x="2408238" y="4751388"/>
          <p14:tracePt t="24883" x="2398713" y="4751388"/>
          <p14:tracePt t="24886" x="2390775" y="4759325"/>
          <p14:tracePt t="24888" x="2382838" y="4767263"/>
          <p14:tracePt t="24890" x="2374900" y="4767263"/>
          <p14:tracePt t="24893" x="2359025" y="4775200"/>
          <p14:tracePt t="24897" x="2351088" y="4783138"/>
          <p14:tracePt t="24899" x="2333625" y="4791075"/>
          <p14:tracePt t="24901" x="2325688" y="4791075"/>
          <p14:tracePt t="24903" x="2317750" y="4791075"/>
          <p14:tracePt t="24907" x="2309813" y="4799013"/>
          <p14:tracePt t="24909" x="2301875" y="4799013"/>
          <p14:tracePt t="24912" x="2293938" y="4799013"/>
          <p14:tracePt t="24913" x="2286000" y="4799013"/>
          <p14:tracePt t="24916" x="2286000" y="4808538"/>
          <p14:tracePt t="24917" x="2278063" y="4808538"/>
          <p14:tracePt t="24921" x="2278063" y="4816475"/>
          <p14:tracePt t="24923" x="2268538" y="4816475"/>
          <p14:tracePt t="24928" x="2260600" y="4816475"/>
          <p14:tracePt t="24954" x="2260600" y="4824413"/>
          <p14:tracePt t="25000" x="2252663" y="4824413"/>
          <p14:tracePt t="25008" x="2252663" y="4832350"/>
          <p14:tracePt t="25009" x="2252663" y="4840288"/>
          <p14:tracePt t="25016" x="2252663" y="4848225"/>
          <p14:tracePt t="25023" x="2252663" y="4856163"/>
          <p14:tracePt t="25027" x="2252663" y="4864100"/>
          <p14:tracePt t="25031" x="2252663" y="4873625"/>
          <p14:tracePt t="25035" x="2252663" y="4881563"/>
          <p14:tracePt t="25041" x="2252663" y="4889500"/>
          <p14:tracePt t="25045" x="2252663" y="4897438"/>
          <p14:tracePt t="25049" x="2252663" y="4905375"/>
          <p14:tracePt t="25053" x="2252663" y="4913313"/>
          <p14:tracePt t="25060" x="2252663" y="4921250"/>
          <p14:tracePt t="25069" x="2252663" y="4938713"/>
          <p14:tracePt t="25071" x="2260600" y="4938713"/>
          <p14:tracePt t="25076" x="2260600" y="4946650"/>
          <p14:tracePt t="25079" x="2268538" y="4946650"/>
          <p14:tracePt t="25088" x="2268538" y="4954588"/>
          <p14:tracePt t="25119" x="2278063" y="4962525"/>
          <p14:tracePt t="25166" x="2278063" y="4970463"/>
          <p14:tracePt t="25175" x="2278063" y="4978400"/>
          <p14:tracePt t="25180" x="2278063" y="4986338"/>
          <p14:tracePt t="25181" x="2286000" y="4986338"/>
          <p14:tracePt t="25183" x="2286000" y="4994275"/>
          <p14:tracePt t="25186" x="2286000" y="5003800"/>
          <p14:tracePt t="25188" x="2293938" y="5011738"/>
          <p14:tracePt t="25191" x="2301875" y="5011738"/>
          <p14:tracePt t="25192" x="2301875" y="5019675"/>
          <p14:tracePt t="25194" x="2309813" y="5027613"/>
          <p14:tracePt t="25195" x="2309813" y="5043488"/>
          <p14:tracePt t="25197" x="2317750" y="5051425"/>
          <p14:tracePt t="25199" x="2333625" y="5059363"/>
          <p14:tracePt t="25201" x="2343150" y="5076825"/>
          <p14:tracePt t="25204" x="2351088" y="5084763"/>
          <p14:tracePt t="25205" x="2359025" y="5100638"/>
          <p14:tracePt t="25207" x="2374900" y="5108575"/>
          <p14:tracePt t="25209" x="2382838" y="5116513"/>
          <p14:tracePt t="25211" x="2390775" y="5133975"/>
          <p14:tracePt t="25213" x="2408238" y="5141913"/>
          <p14:tracePt t="25216" x="2416175" y="5157788"/>
          <p14:tracePt t="25217" x="2432050" y="5165725"/>
          <p14:tracePt t="25219" x="2439988" y="5173663"/>
          <p14:tracePt t="25221" x="2455863" y="5189538"/>
          <p14:tracePt t="25223" x="2463800" y="5199063"/>
          <p14:tracePt t="25226" x="2473325" y="5214938"/>
          <p14:tracePt t="25227" x="2489200" y="5222875"/>
          <p14:tracePt t="25230" x="2497138" y="5238750"/>
          <p14:tracePt t="25231" x="2513013" y="5254625"/>
          <p14:tracePt t="25234" x="2520950" y="5264150"/>
          <p14:tracePt t="25235" x="2538413" y="5280025"/>
          <p14:tracePt t="25238" x="2554288" y="5287963"/>
          <p14:tracePt t="25239" x="2562225" y="5303838"/>
          <p14:tracePt t="25241" x="2578100" y="5311775"/>
          <p14:tracePt t="25243" x="2586038" y="5319713"/>
          <p14:tracePt t="25245" x="2601913" y="5345113"/>
          <p14:tracePt t="25247" x="2619375" y="5353050"/>
          <p14:tracePt t="25249" x="2635250" y="5368925"/>
          <p14:tracePt t="25252" x="2651125" y="5384800"/>
          <p14:tracePt t="25254" x="2659063" y="5394325"/>
          <p14:tracePt t="25255" x="2676525" y="5410200"/>
          <p14:tracePt t="25258" x="2692400" y="5418138"/>
          <p14:tracePt t="25260" x="2708275" y="5441950"/>
          <p14:tracePt t="25262" x="2716213" y="5449888"/>
          <p14:tracePt t="25264" x="2741613" y="5467350"/>
          <p14:tracePt t="25265" x="2757488" y="5475288"/>
          <p14:tracePt t="25268" x="2773363" y="5483225"/>
          <p14:tracePt t="25270" x="2789238" y="5499100"/>
          <p14:tracePt t="25271" x="2814638" y="5507038"/>
          <p14:tracePt t="25274" x="2830513" y="5514975"/>
          <p14:tracePt t="25275" x="2846388" y="5532438"/>
          <p14:tracePt t="25278" x="2862263" y="5532438"/>
          <p14:tracePt t="25279" x="2879725" y="5548313"/>
          <p14:tracePt t="25281" x="2903538" y="5556250"/>
          <p14:tracePt t="25283" x="2919413" y="5556250"/>
          <p14:tracePt t="25285" x="2944813" y="5564188"/>
          <p14:tracePt t="25288" x="2960688" y="5572125"/>
          <p14:tracePt t="25290" x="2976563" y="5580063"/>
          <p14:tracePt t="25291" x="3001963" y="5580063"/>
          <p14:tracePt t="25294" x="3025775" y="5589588"/>
          <p14:tracePt t="25295" x="3049588" y="5597525"/>
          <p14:tracePt t="25297" x="3074988" y="5605463"/>
          <p14:tracePt t="25300" x="3090863" y="5605463"/>
          <p14:tracePt t="25302" x="3114675" y="5605463"/>
          <p14:tracePt t="25304" x="3140075" y="5605463"/>
          <p14:tracePt t="25306" x="3163888" y="5605463"/>
          <p14:tracePt t="25307" x="3187700" y="5605463"/>
          <p14:tracePt t="25309" x="3205163" y="5605463"/>
          <p14:tracePt t="25311" x="3228975" y="5605463"/>
          <p14:tracePt t="25313" x="3252788" y="5605463"/>
          <p14:tracePt t="25315" x="3270250" y="5605463"/>
          <p14:tracePt t="25317" x="3286125" y="5605463"/>
          <p14:tracePt t="25320" x="3309938" y="5605463"/>
          <p14:tracePt t="25321" x="3325813" y="5605463"/>
          <p14:tracePt t="25323" x="3351213" y="5605463"/>
          <p14:tracePt t="25325" x="3375025" y="5605463"/>
          <p14:tracePt t="25327" x="3390900" y="5605463"/>
          <p14:tracePt t="25329" x="3416300" y="5597525"/>
          <p14:tracePt t="25331" x="3432175" y="5597525"/>
          <p14:tracePt t="25333" x="3455988" y="5589588"/>
          <p14:tracePt t="25335" x="3473450" y="5589588"/>
          <p14:tracePt t="25338" x="3489325" y="5589588"/>
          <p14:tracePt t="25339" x="3513138" y="5589588"/>
          <p14:tracePt t="25341" x="3530600" y="5589588"/>
          <p14:tracePt t="25343" x="3554413" y="5589588"/>
          <p14:tracePt t="25345" x="3570288" y="5580063"/>
          <p14:tracePt t="25348" x="3586163" y="5580063"/>
          <p14:tracePt t="25349" x="3603625" y="5572125"/>
          <p14:tracePt t="25352" x="3619500" y="5572125"/>
          <p14:tracePt t="25353" x="3635375" y="5572125"/>
          <p14:tracePt t="25356" x="3651250" y="5572125"/>
          <p14:tracePt t="25358" x="3660775" y="5572125"/>
          <p14:tracePt t="25359" x="3676650" y="5572125"/>
          <p14:tracePt t="25361" x="3692525" y="5572125"/>
          <p14:tracePt t="25363" x="3708400" y="5564188"/>
          <p14:tracePt t="25366" x="3733800" y="5564188"/>
          <p14:tracePt t="25367" x="3749675" y="5564188"/>
          <p14:tracePt t="25369" x="3757613" y="5564188"/>
          <p14:tracePt t="25371" x="3773488" y="5556250"/>
          <p14:tracePt t="25373" x="3790950" y="5556250"/>
          <p14:tracePt t="25376" x="3806825" y="5556250"/>
          <p14:tracePt t="25378" x="3822700" y="5556250"/>
          <p14:tracePt t="25379" x="3838575" y="5556250"/>
          <p14:tracePt t="25382" x="3854450" y="5556250"/>
          <p14:tracePt t="25384" x="3871913" y="5548313"/>
          <p14:tracePt t="25385" x="3887788" y="5548313"/>
          <p14:tracePt t="25387" x="3911600" y="5548313"/>
          <p14:tracePt t="25389" x="3929063" y="5548313"/>
          <p14:tracePt t="25391" x="3944938" y="5548313"/>
          <p14:tracePt t="25393" x="3960813" y="5548313"/>
          <p14:tracePt t="25396" x="3976688" y="5548313"/>
          <p14:tracePt t="25397" x="3994150" y="5540375"/>
          <p14:tracePt t="25399" x="4010025" y="5540375"/>
          <p14:tracePt t="25401" x="4033838" y="5540375"/>
          <p14:tracePt t="25403" x="4049713" y="5540375"/>
          <p14:tracePt t="25406" x="4059238" y="5540375"/>
          <p14:tracePt t="25407" x="4067175" y="5540375"/>
          <p14:tracePt t="25409" x="4083050" y="5540375"/>
          <p14:tracePt t="25411" x="4098925" y="5540375"/>
          <p14:tracePt t="25414" x="4114800" y="5540375"/>
          <p14:tracePt t="25415" x="4132263" y="5540375"/>
          <p14:tracePt t="25417" x="4140200" y="5540375"/>
          <p14:tracePt t="25419" x="4156075" y="5540375"/>
          <p14:tracePt t="25421" x="4164013" y="5540375"/>
          <p14:tracePt t="25423" x="4171950" y="5540375"/>
          <p14:tracePt t="25426" x="4179888" y="5540375"/>
          <p14:tracePt t="25427" x="4197350" y="5540375"/>
          <p14:tracePt t="25429" x="4205288" y="5540375"/>
          <p14:tracePt t="25431" x="4213225" y="5540375"/>
          <p14:tracePt t="25433" x="4221163" y="5540375"/>
          <p14:tracePt t="25435" x="4237038" y="5540375"/>
          <p14:tracePt t="25437" x="4244975" y="5540375"/>
          <p14:tracePt t="25440" x="4254500" y="5540375"/>
          <p14:tracePt t="25441" x="4262438" y="5540375"/>
          <p14:tracePt t="25445" x="4270375" y="5540375"/>
          <p14:tracePt t="25448" x="4278313" y="5540375"/>
          <p14:tracePt t="25449" x="4286250" y="5540375"/>
          <p14:tracePt t="25451" x="4294188" y="5540375"/>
          <p14:tracePt t="25453" x="4302125" y="5540375"/>
          <p14:tracePt t="25455" x="4310063" y="5540375"/>
          <p14:tracePt t="25459" x="4327525" y="5540375"/>
          <p14:tracePt t="25463" x="4335463" y="5540375"/>
          <p14:tracePt t="25465" x="4343400" y="5540375"/>
          <p14:tracePt t="25468" x="4351338" y="5540375"/>
          <p14:tracePt t="25469" x="4359275" y="5540375"/>
          <p14:tracePt t="25472" x="4367213" y="5540375"/>
          <p14:tracePt t="25473" x="4375150" y="5540375"/>
          <p14:tracePt t="25476" x="4384675" y="5540375"/>
          <p14:tracePt t="25478" x="4392613" y="5540375"/>
          <p14:tracePt t="25480" x="4400550" y="5540375"/>
          <p14:tracePt t="25481" x="4408488" y="5540375"/>
          <p14:tracePt t="25485" x="4424363" y="5540375"/>
          <p14:tracePt t="25487" x="4432300" y="5540375"/>
          <p14:tracePt t="25491" x="4440238" y="5540375"/>
          <p14:tracePt t="25493" x="4449763" y="5532438"/>
          <p14:tracePt t="25495" x="4457700" y="5532438"/>
          <p14:tracePt t="25497" x="4465638" y="5532438"/>
          <p14:tracePt t="25499" x="4473575" y="5532438"/>
          <p14:tracePt t="25503" x="4489450" y="5524500"/>
          <p14:tracePt t="25505" x="4497388" y="5514975"/>
          <p14:tracePt t="25509" x="4513263" y="5514975"/>
          <p14:tracePt t="25513" x="4522788" y="5507038"/>
          <p14:tracePt t="25515" x="4538663" y="5499100"/>
          <p14:tracePt t="25517" x="4546600" y="5499100"/>
          <p14:tracePt t="25520" x="4554538" y="5499100"/>
          <p14:tracePt t="25522" x="4562475" y="5499100"/>
          <p14:tracePt t="25524" x="4570413" y="5491163"/>
          <p14:tracePt t="25527" x="4587875" y="5483225"/>
          <p14:tracePt t="25529" x="4595813" y="5483225"/>
          <p14:tracePt t="25531" x="4603750" y="5475288"/>
          <p14:tracePt t="25533" x="4611688" y="5475288"/>
          <p14:tracePt t="25536" x="4627563" y="5467350"/>
          <p14:tracePt t="25538" x="4635500" y="5459413"/>
          <p14:tracePt t="25540" x="4643438" y="5459413"/>
          <p14:tracePt t="25541" x="4652963" y="5459413"/>
          <p14:tracePt t="25543" x="4668838" y="5459413"/>
          <p14:tracePt t="25546" x="4676775" y="5449888"/>
          <p14:tracePt t="25547" x="4692650" y="5441950"/>
          <p14:tracePt t="25550" x="4700588" y="5441950"/>
          <p14:tracePt t="25551" x="4708525" y="5434013"/>
          <p14:tracePt t="25553" x="4725988" y="5426075"/>
          <p14:tracePt t="25556" x="4741863" y="5426075"/>
          <p14:tracePt t="25557" x="4749800" y="5426075"/>
          <p14:tracePt t="25559" x="4765675" y="5426075"/>
          <p14:tracePt t="25561" x="4783138" y="5426075"/>
          <p14:tracePt t="25563" x="4791075" y="5418138"/>
          <p14:tracePt t="25565" x="4799013" y="5410200"/>
          <p14:tracePt t="25568" x="4822825" y="5410200"/>
          <p14:tracePt t="25569" x="4830763" y="5402263"/>
          <p14:tracePt t="25571" x="4848225" y="5402263"/>
          <p14:tracePt t="25573" x="4856163" y="5394325"/>
          <p14:tracePt t="25575" x="4879975" y="5394325"/>
          <p14:tracePt t="25578" x="4887913" y="5384800"/>
          <p14:tracePt t="25579" x="4903788" y="5384800"/>
          <p14:tracePt t="25581" x="4921250" y="5384800"/>
          <p14:tracePt t="25584" x="4937125" y="5384800"/>
          <p14:tracePt t="25585" x="4953000" y="5384800"/>
          <p14:tracePt t="25588" x="4960938" y="5384800"/>
          <p14:tracePt t="25589" x="4968875" y="5384800"/>
          <p14:tracePt t="25591" x="4986338" y="5376863"/>
          <p14:tracePt t="25593" x="4994275" y="5376863"/>
          <p14:tracePt t="25595" x="5002213" y="5376863"/>
          <p14:tracePt t="25598" x="5018088" y="5368925"/>
          <p14:tracePt t="25599" x="5026025" y="5368925"/>
          <p14:tracePt t="25602" x="5033963" y="5368925"/>
          <p14:tracePt t="25603" x="5043488" y="5368925"/>
          <p14:tracePt t="25605" x="5059363" y="5368925"/>
          <p14:tracePt t="25608" x="5067300" y="5368925"/>
          <p14:tracePt t="25609" x="5075238" y="5368925"/>
          <p14:tracePt t="25612" x="5083175" y="5368925"/>
          <p14:tracePt t="25615" x="5099050" y="5368925"/>
          <p14:tracePt t="25617" x="5099050" y="5360988"/>
          <p14:tracePt t="25619" x="5108575" y="5360988"/>
          <p14:tracePt t="25623" x="5116513" y="5360988"/>
          <p14:tracePt t="25627" x="5124450" y="5360988"/>
          <p14:tracePt t="25629" x="5132388" y="5360988"/>
          <p14:tracePt t="25633" x="5140325" y="5360988"/>
          <p14:tracePt t="25639" x="5148263" y="5360988"/>
          <p14:tracePt t="25641" x="5156200" y="5360988"/>
          <p14:tracePt t="25646" x="5164138" y="5360988"/>
          <p14:tracePt t="25651" x="5172075" y="5360988"/>
          <p14:tracePt t="25657" x="5181600" y="5360988"/>
          <p14:tracePt t="25663" x="5189538" y="5360988"/>
          <p14:tracePt t="25670" x="5197475" y="5360988"/>
          <p14:tracePt t="25676" x="5205413" y="5360988"/>
          <p14:tracePt t="25677" x="5205413" y="5353050"/>
          <p14:tracePt t="25680" x="5213350" y="5353050"/>
          <p14:tracePt t="25681" x="5221288" y="5353050"/>
          <p14:tracePt t="25683" x="5221288" y="5345113"/>
          <p14:tracePt t="25686" x="5229225" y="5345113"/>
          <p14:tracePt t="25689" x="5237163" y="5345113"/>
          <p14:tracePt t="25691" x="5246688" y="5337175"/>
          <p14:tracePt t="25694" x="5254625" y="5337175"/>
          <p14:tracePt t="25695" x="5270500" y="5329238"/>
          <p14:tracePt t="25697" x="5278438" y="5319713"/>
          <p14:tracePt t="25699" x="5286375" y="5319713"/>
          <p14:tracePt t="25701" x="5294313" y="5311775"/>
          <p14:tracePt t="25703" x="5302250" y="5303838"/>
          <p14:tracePt t="25706" x="5319713" y="5295900"/>
          <p14:tracePt t="25707" x="5327650" y="5287963"/>
          <p14:tracePt t="25709" x="5335588" y="5280025"/>
          <p14:tracePt t="25712" x="5351463" y="5272088"/>
          <p14:tracePt t="25714" x="5359400" y="5264150"/>
          <p14:tracePt t="25715" x="5376863" y="5246688"/>
          <p14:tracePt t="25717" x="5392738" y="5246688"/>
          <p14:tracePt t="25719" x="5408613" y="5230813"/>
          <p14:tracePt t="25721" x="5416550" y="5222875"/>
          <p14:tracePt t="25723" x="5432425" y="5214938"/>
          <p14:tracePt t="25726" x="5449888" y="5207000"/>
          <p14:tracePt t="25729" x="5465763" y="5189538"/>
          <p14:tracePt t="25730" x="5481638" y="5181600"/>
          <p14:tracePt t="25731" x="5489575" y="5165725"/>
          <p14:tracePt t="25733" x="5507038" y="5157788"/>
          <p14:tracePt t="25735" x="5522913" y="5141913"/>
          <p14:tracePt t="25737" x="5530850" y="5141913"/>
          <p14:tracePt t="25739" x="5546725" y="5124450"/>
          <p14:tracePt t="25741" x="5562600" y="5116513"/>
          <p14:tracePt t="25743" x="5580063" y="5100638"/>
          <p14:tracePt t="25746" x="5588000" y="5092700"/>
          <p14:tracePt t="25747" x="5603875" y="5084763"/>
          <p14:tracePt t="25749" x="5619750" y="5076825"/>
          <p14:tracePt t="25751" x="5637213" y="5068888"/>
          <p14:tracePt t="25753" x="5645150" y="5051425"/>
          <p14:tracePt t="25755" x="5661025" y="5051425"/>
          <p14:tracePt t="25758" x="5676900" y="5035550"/>
          <p14:tracePt t="25759" x="5684838" y="5027613"/>
          <p14:tracePt t="25761" x="5692775" y="5019675"/>
          <p14:tracePt t="25763" x="5710238" y="5011738"/>
          <p14:tracePt t="25765" x="5718175" y="5003800"/>
          <p14:tracePt t="25767" x="5734050" y="4994275"/>
          <p14:tracePt t="25769" x="5741988" y="4986338"/>
          <p14:tracePt t="25771" x="5749925" y="4978400"/>
          <p14:tracePt t="25774" x="5767388" y="4970463"/>
          <p14:tracePt t="25775" x="5767388" y="4962525"/>
          <p14:tracePt t="25778" x="5783263" y="4954588"/>
          <p14:tracePt t="25779" x="5791200" y="4946650"/>
          <p14:tracePt t="25782" x="5799138" y="4938713"/>
          <p14:tracePt t="25783" x="5807075" y="4929188"/>
          <p14:tracePt t="25787" x="5822950" y="4921250"/>
          <p14:tracePt t="25789" x="5822950" y="4913313"/>
          <p14:tracePt t="25791" x="5840413" y="4905375"/>
          <p14:tracePt t="25795" x="5848350" y="4897438"/>
          <p14:tracePt t="25798" x="5848350" y="4889500"/>
          <p14:tracePt t="25799" x="5856288" y="4881563"/>
          <p14:tracePt t="25801" x="5856288" y="4873625"/>
          <p14:tracePt t="25803" x="5864225" y="4873625"/>
          <p14:tracePt t="25805" x="5872163" y="4864100"/>
          <p14:tracePt t="25807" x="5880100" y="4856163"/>
          <p14:tracePt t="25811" x="5880100" y="4848225"/>
          <p14:tracePt t="25813" x="5880100" y="4840288"/>
          <p14:tracePt t="25815" x="5888038" y="4832350"/>
          <p14:tracePt t="25818" x="5895975" y="4832350"/>
          <p14:tracePt t="25819" x="5895975" y="4824413"/>
          <p14:tracePt t="25823" x="5895975" y="4816475"/>
          <p14:tracePt t="25827" x="5895975" y="4808538"/>
          <p14:tracePt t="25829" x="5895975" y="4799013"/>
          <p14:tracePt t="25837" x="5895975" y="4791075"/>
          <p14:tracePt t="25841" x="5895975" y="4783138"/>
          <p14:tracePt t="25843" x="5905500" y="4775200"/>
          <p14:tracePt t="25846" x="5905500" y="4767263"/>
          <p14:tracePt t="25851" x="5905500" y="4759325"/>
          <p14:tracePt t="25854" x="5905500" y="4751388"/>
          <p14:tracePt t="25857" x="5905500" y="4743450"/>
          <p14:tracePt t="25859" x="5905500" y="4733925"/>
          <p14:tracePt t="25865" x="5905500" y="4725988"/>
          <p14:tracePt t="25870" x="5905500" y="4718050"/>
          <p14:tracePt t="25873" x="5905500" y="4710113"/>
          <p14:tracePt t="25875" x="5905500" y="4702175"/>
          <p14:tracePt t="25879" x="5905500" y="4694238"/>
          <p14:tracePt t="25885" x="5895975" y="4686300"/>
          <p14:tracePt t="25889" x="5895975" y="4678363"/>
          <p14:tracePt t="25891" x="5888038" y="4668838"/>
          <p14:tracePt t="25895" x="5888038" y="4660900"/>
          <p14:tracePt t="25898" x="5880100" y="4660900"/>
          <p14:tracePt t="25900" x="5880100" y="4652963"/>
          <p14:tracePt t="25905" x="5872163" y="4645025"/>
          <p14:tracePt t="25907" x="5872163" y="4637088"/>
          <p14:tracePt t="25909" x="5864225" y="4637088"/>
          <p14:tracePt t="25911" x="5856288" y="4629150"/>
          <p14:tracePt t="25916" x="5848350" y="4621213"/>
          <p14:tracePt t="25921" x="5840413" y="4613275"/>
          <p14:tracePt t="25923" x="5840413" y="4603750"/>
          <p14:tracePt t="25926" x="5830888" y="4603750"/>
          <p14:tracePt t="25928" x="5822950" y="4595813"/>
          <p14:tracePt t="25931" x="5815013" y="4587875"/>
          <p14:tracePt t="25935" x="5807075" y="4587875"/>
          <p14:tracePt t="25937" x="5799138" y="4579938"/>
          <p14:tracePt t="25939" x="5791200" y="4572000"/>
          <p14:tracePt t="25941" x="5775325" y="4572000"/>
          <p14:tracePt t="25944" x="5775325" y="4564063"/>
          <p14:tracePt t="25946" x="5757863" y="4556125"/>
          <p14:tracePt t="25947" x="5749925" y="4548188"/>
          <p14:tracePt t="25950" x="5741988" y="4540250"/>
          <p14:tracePt t="25951" x="5734050" y="4540250"/>
          <p14:tracePt t="25953" x="5726113" y="4540250"/>
          <p14:tracePt t="25956" x="5710238" y="4530725"/>
          <p14:tracePt t="25959" x="5702300" y="4530725"/>
          <p14:tracePt t="25962" x="5684838" y="4522788"/>
          <p14:tracePt t="25964" x="5684838" y="4514850"/>
          <p14:tracePt t="25966" x="5676900" y="4514850"/>
          <p14:tracePt t="25967" x="5661025" y="4506913"/>
          <p14:tracePt t="25969" x="5661025" y="4498975"/>
          <p14:tracePt t="25971" x="5653088" y="4498975"/>
          <p14:tracePt t="25973" x="5645150" y="4498975"/>
          <p14:tracePt t="25976" x="5637213" y="4491038"/>
          <p14:tracePt t="25978" x="5627688" y="4491038"/>
          <p14:tracePt t="25979" x="5619750" y="4491038"/>
          <p14:tracePt t="25981" x="5611813" y="4491038"/>
          <p14:tracePt t="25983" x="5603875" y="4483100"/>
          <p14:tracePt t="25986" x="5595938" y="4475163"/>
          <p14:tracePt t="25987" x="5588000" y="4475163"/>
          <p14:tracePt t="25989" x="5580063" y="4475163"/>
          <p14:tracePt t="25991" x="5562600" y="4465638"/>
          <p14:tracePt t="25994" x="5554663" y="4457700"/>
          <p14:tracePt t="25995" x="5546725" y="4457700"/>
          <p14:tracePt t="25997" x="5538788" y="4457700"/>
          <p14:tracePt t="25999" x="5530850" y="4449763"/>
          <p14:tracePt t="26001" x="5522913" y="4449763"/>
          <p14:tracePt t="26003" x="5507038" y="4449763"/>
          <p14:tracePt t="26006" x="5497513" y="4441825"/>
          <p14:tracePt t="26008" x="5489575" y="4433888"/>
          <p14:tracePt t="26010" x="5473700" y="4433888"/>
          <p14:tracePt t="26012" x="5465763" y="4433888"/>
          <p14:tracePt t="26013" x="5457825" y="4425950"/>
          <p14:tracePt t="26015" x="5449888" y="4425950"/>
          <p14:tracePt t="26017" x="5449888" y="4418013"/>
          <p14:tracePt t="26019" x="5432425" y="4418013"/>
          <p14:tracePt t="26023" x="5424488" y="4418013"/>
          <p14:tracePt t="26025" x="5416550" y="4410075"/>
          <p14:tracePt t="26028" x="5408613" y="4410075"/>
          <p14:tracePt t="26029" x="5400675" y="4410075"/>
          <p14:tracePt t="26033" x="5392738" y="4400550"/>
          <p14:tracePt t="26035" x="5384800" y="4400550"/>
          <p14:tracePt t="26041" x="5384800" y="4392613"/>
          <p14:tracePt t="26044" x="5376863" y="4392613"/>
          <p14:tracePt t="26053" x="5367338" y="4392613"/>
          <p14:tracePt t="26067" x="5359400" y="4392613"/>
          <p14:tracePt t="26073" x="5359400" y="4384675"/>
          <p14:tracePt t="26079" x="5351463" y="4384675"/>
          <p14:tracePt t="26086" x="5343525" y="4384675"/>
          <p14:tracePt t="26092" x="5335588" y="4384675"/>
          <p14:tracePt t="26100" x="5327650" y="4384675"/>
          <p14:tracePt t="26105" x="5319713" y="4384675"/>
          <p14:tracePt t="26111" x="5311775" y="4384675"/>
          <p14:tracePt t="26115" x="5302250" y="4384675"/>
          <p14:tracePt t="26122" x="5286375" y="4384675"/>
          <p14:tracePt t="26126" x="5278438" y="4384675"/>
          <p14:tracePt t="26127" x="5270500" y="4384675"/>
          <p14:tracePt t="26130" x="5262563" y="4384675"/>
          <p14:tracePt t="26133" x="5254625" y="4384675"/>
          <p14:tracePt t="26136" x="5246688" y="4384675"/>
          <p14:tracePt t="26137" x="5237163" y="4384675"/>
          <p14:tracePt t="26139" x="5229225" y="4384675"/>
          <p14:tracePt t="26143" x="5221288" y="4384675"/>
          <p14:tracePt t="26145" x="5205413" y="4384675"/>
          <p14:tracePt t="26148" x="5205413" y="4392613"/>
          <p14:tracePt t="26149" x="5197475" y="4392613"/>
          <p14:tracePt t="26151" x="5189538" y="4392613"/>
          <p14:tracePt t="26153" x="5181600" y="4400550"/>
          <p14:tracePt t="26155" x="5172075" y="4400550"/>
          <p14:tracePt t="26159" x="5164138" y="4400550"/>
          <p14:tracePt t="26161" x="5156200" y="4410075"/>
          <p14:tracePt t="26166" x="5148263" y="4410075"/>
          <p14:tracePt t="26169" x="5140325" y="4418013"/>
          <p14:tracePt t="26173" x="5132388" y="4418013"/>
          <p14:tracePt t="26175" x="5124450" y="4425950"/>
          <p14:tracePt t="26179" x="5116513" y="4433888"/>
          <p14:tracePt t="26183" x="5116513" y="4441825"/>
          <p14:tracePt t="26186" x="5108575" y="4441825"/>
          <p14:tracePt t="26189" x="5099050" y="4441825"/>
          <p14:tracePt t="26192" x="5091113" y="4449763"/>
          <p14:tracePt t="26197" x="5083175" y="4457700"/>
          <p14:tracePt t="26201" x="5075238" y="4465638"/>
          <p14:tracePt t="26205" x="5067300" y="4465638"/>
          <p14:tracePt t="26207" x="5059363" y="4475163"/>
          <p14:tracePt t="26212" x="5051425" y="4483100"/>
          <p14:tracePt t="26215" x="5043488" y="4483100"/>
          <p14:tracePt t="26218" x="5043488" y="4491038"/>
          <p14:tracePt t="26219" x="5033963" y="4498975"/>
          <p14:tracePt t="26224" x="5018088" y="4506913"/>
          <p14:tracePt t="26226" x="5010150" y="4506913"/>
          <p14:tracePt t="26228" x="5002213" y="4514850"/>
          <p14:tracePt t="26229" x="5002213" y="4522788"/>
          <p14:tracePt t="26231" x="4986338" y="4522788"/>
          <p14:tracePt t="26233" x="4986338" y="4530725"/>
          <p14:tracePt t="26236" x="4978400" y="4530725"/>
          <p14:tracePt t="26237" x="4960938" y="4540250"/>
          <p14:tracePt t="26239" x="4953000" y="4548188"/>
          <p14:tracePt t="26241" x="4945063" y="4548188"/>
          <p14:tracePt t="26244" x="4945063" y="4556125"/>
          <p14:tracePt t="26245" x="4937125" y="4564063"/>
          <p14:tracePt t="26247" x="4929188" y="4564063"/>
          <p14:tracePt t="26250" x="4921250" y="4572000"/>
          <p14:tracePt t="26251" x="4913313" y="4572000"/>
          <p14:tracePt t="26253" x="4903788" y="4579938"/>
          <p14:tracePt t="26256" x="4887913" y="4587875"/>
          <p14:tracePt t="26258" x="4879975" y="4587875"/>
          <p14:tracePt t="26260" x="4872038" y="4595813"/>
          <p14:tracePt t="26262" x="4864100" y="4603750"/>
          <p14:tracePt t="26264" x="4856163" y="4603750"/>
          <p14:tracePt t="26265" x="4838700" y="4621213"/>
          <p14:tracePt t="26269" x="4830763" y="4629150"/>
          <p14:tracePt t="26272" x="4814888" y="4637088"/>
          <p14:tracePt t="26274" x="4806950" y="4637088"/>
          <p14:tracePt t="26276" x="4791075" y="4652963"/>
          <p14:tracePt t="26277" x="4783138" y="4652963"/>
          <p14:tracePt t="26279" x="4773613" y="4660900"/>
          <p14:tracePt t="26281" x="4757738" y="4668838"/>
          <p14:tracePt t="26283" x="4749800" y="4668838"/>
          <p14:tracePt t="26285" x="4741863" y="4678363"/>
          <p14:tracePt t="26287" x="4725988" y="4686300"/>
          <p14:tracePt t="26289" x="4718050" y="4686300"/>
          <p14:tracePt t="26291" x="4708525" y="4702175"/>
          <p14:tracePt t="26295" x="4700588" y="4702175"/>
          <p14:tracePt t="26297" x="4692650" y="4718050"/>
          <p14:tracePt t="26298" x="4684713" y="4725988"/>
          <p14:tracePt t="26300" x="4676775" y="4725988"/>
          <p14:tracePt t="26302" x="4676775" y="4733925"/>
          <p14:tracePt t="26304" x="4668838" y="4733925"/>
          <p14:tracePt t="26307" x="4668838" y="4743450"/>
          <p14:tracePt t="26309" x="4660900" y="4743450"/>
          <p14:tracePt t="26310" x="4652963" y="4751388"/>
          <p14:tracePt t="26314" x="4643438" y="4759325"/>
          <p14:tracePt t="26319" x="4635500" y="4767263"/>
          <p14:tracePt t="26321" x="4635500" y="4775200"/>
          <p14:tracePt t="26327" x="4635500" y="4783138"/>
          <p14:tracePt t="26335" x="4627563" y="4791075"/>
          <p14:tracePt t="26339" x="4627563" y="4799013"/>
          <p14:tracePt t="26347" x="4627563" y="4808538"/>
          <p14:tracePt t="26356" x="4627563" y="4816475"/>
          <p14:tracePt t="26362" x="4619625" y="4816475"/>
          <p14:tracePt t="26370" x="4619625" y="4824413"/>
          <p14:tracePt t="26377" x="4619625" y="4832350"/>
          <p14:tracePt t="26390" x="4619625" y="4840288"/>
          <p14:tracePt t="26397" x="4619625" y="4848225"/>
          <p14:tracePt t="26405" x="4611688" y="4848225"/>
          <p14:tracePt t="26407" x="4611688" y="4856163"/>
          <p14:tracePt t="26410" x="4611688" y="4864100"/>
          <p14:tracePt t="26421" x="4603750" y="4864100"/>
          <p14:tracePt t="26425" x="4603750" y="4873625"/>
          <p14:tracePt t="26436" x="4603750" y="4881563"/>
          <p14:tracePt t="26443" x="4603750" y="4889500"/>
          <p14:tracePt t="26450" x="4603750" y="4897438"/>
          <p14:tracePt t="26459" x="4603750" y="4905375"/>
          <p14:tracePt t="26466" x="4603750" y="4913313"/>
          <p14:tracePt t="26476" x="4603750" y="4921250"/>
          <p14:tracePt t="26479" x="4611688" y="4929188"/>
          <p14:tracePt t="26483" x="4611688" y="4938713"/>
          <p14:tracePt t="26490" x="4619625" y="4938713"/>
          <p14:tracePt t="26491" x="4619625" y="4946650"/>
          <p14:tracePt t="26495" x="4627563" y="4946650"/>
          <p14:tracePt t="26497" x="4627563" y="4954588"/>
          <p14:tracePt t="26500" x="4627563" y="4962525"/>
          <p14:tracePt t="26505" x="4635500" y="4962525"/>
          <p14:tracePt t="26511" x="4635500" y="4970463"/>
          <p14:tracePt t="26516" x="4635500" y="4978400"/>
          <p14:tracePt t="26517" x="4643438" y="4978400"/>
          <p14:tracePt t="26525" x="4643438" y="4986338"/>
          <p14:tracePt t="26529" x="4652963" y="4994275"/>
          <p14:tracePt t="26532" x="4660900" y="5003800"/>
          <p14:tracePt t="26535" x="4668838" y="5003800"/>
          <p14:tracePt t="26539" x="4668838" y="5011738"/>
          <p14:tracePt t="26541" x="4676775" y="5011738"/>
          <p14:tracePt t="26545" x="4676775" y="5019675"/>
          <p14:tracePt t="26548" x="4684713" y="5019675"/>
          <p14:tracePt t="26550" x="4692650" y="5027613"/>
          <p14:tracePt t="26551" x="4692650" y="5035550"/>
          <p14:tracePt t="26553" x="4700588" y="5035550"/>
          <p14:tracePt t="26556" x="4708525" y="5043488"/>
          <p14:tracePt t="26562" x="4718050" y="5051425"/>
          <p14:tracePt t="26563" x="4725988" y="5059363"/>
          <p14:tracePt t="26565" x="4733925" y="5059363"/>
          <p14:tracePt t="26567" x="4741863" y="5068888"/>
          <p14:tracePt t="26569" x="4749800" y="5068888"/>
          <p14:tracePt t="26572" x="4757738" y="5076825"/>
          <p14:tracePt t="26573" x="4765675" y="5084763"/>
          <p14:tracePt t="26576" x="4773613" y="5084763"/>
          <p14:tracePt t="26578" x="4783138" y="5092700"/>
          <p14:tracePt t="26579" x="4799013" y="5100638"/>
          <p14:tracePt t="26581" x="4806950" y="5100638"/>
          <p14:tracePt t="26583" x="4814888" y="5108575"/>
          <p14:tracePt t="26586" x="4822825" y="5108575"/>
          <p14:tracePt t="26589" x="4838700" y="5116513"/>
          <p14:tracePt t="26591" x="4848225" y="5124450"/>
          <p14:tracePt t="26594" x="4856163" y="5124450"/>
          <p14:tracePt t="26595" x="4872038" y="5133975"/>
          <p14:tracePt t="26598" x="4872038" y="5141913"/>
          <p14:tracePt t="26599" x="4879975" y="5141913"/>
          <p14:tracePt t="26602" x="4887913" y="5141913"/>
          <p14:tracePt t="26603" x="4895850" y="5149850"/>
          <p14:tracePt t="26605" x="4913313" y="5149850"/>
          <p14:tracePt t="26609" x="4921250" y="5157788"/>
          <p14:tracePt t="26611" x="4929188" y="5157788"/>
          <p14:tracePt t="26615" x="4945063" y="5165725"/>
          <p14:tracePt t="26620" x="4953000" y="5165725"/>
          <p14:tracePt t="26623" x="4960938" y="5165725"/>
          <p14:tracePt t="26625" x="4968875" y="5165725"/>
          <p14:tracePt t="26629" x="4978400" y="5165725"/>
          <p14:tracePt t="26639" x="4986338" y="5165725"/>
          <p14:tracePt t="26647" x="4994275" y="5165725"/>
          <p14:tracePt t="26650" x="5002213" y="5165725"/>
          <p14:tracePt t="26651" x="5010150" y="5165725"/>
          <p14:tracePt t="26655" x="5018088" y="5165725"/>
          <p14:tracePt t="26658" x="5026025" y="5165725"/>
          <p14:tracePt t="26659" x="5033963" y="5165725"/>
          <p14:tracePt t="26661" x="5043488" y="5165725"/>
          <p14:tracePt t="26663" x="5051425" y="5165725"/>
          <p14:tracePt t="26666" x="5067300" y="5165725"/>
          <p14:tracePt t="26668" x="5075238" y="5157788"/>
          <p14:tracePt t="26670" x="5091113" y="5149850"/>
          <p14:tracePt t="26672" x="5116513" y="5149850"/>
          <p14:tracePt t="26673" x="5132388" y="5149850"/>
          <p14:tracePt t="26675" x="5148263" y="5141913"/>
          <p14:tracePt t="26678" x="5164138" y="5133975"/>
          <p14:tracePt t="26680" x="5189538" y="5124450"/>
          <p14:tracePt t="26681" x="5213350" y="5124450"/>
          <p14:tracePt t="26683" x="5237163" y="5116513"/>
          <p14:tracePt t="26686" x="5262563" y="5108575"/>
          <p14:tracePt t="26687" x="5294313" y="5100638"/>
          <p14:tracePt t="26689" x="5319713" y="5100638"/>
          <p14:tracePt t="26691" x="5343525" y="5092700"/>
          <p14:tracePt t="26694" x="5367338" y="5084763"/>
          <p14:tracePt t="26696" x="5392738" y="5068888"/>
          <p14:tracePt t="26697" x="5416550" y="5068888"/>
          <p14:tracePt t="26699" x="5441950" y="5059363"/>
          <p14:tracePt t="26701" x="5465763" y="5043488"/>
          <p14:tracePt t="26704" x="5481638" y="5043488"/>
          <p14:tracePt t="26706" x="5507038" y="5027613"/>
          <p14:tracePt t="26708" x="5522913" y="5019675"/>
          <p14:tracePt t="26709" x="5546725" y="5011738"/>
          <p14:tracePt t="26712" x="5562600" y="4994275"/>
          <p14:tracePt t="26714" x="5595938" y="4986338"/>
          <p14:tracePt t="26715" x="5611813" y="4978400"/>
          <p14:tracePt t="26717" x="5627688" y="4962525"/>
          <p14:tracePt t="26719" x="5645150" y="4954588"/>
          <p14:tracePt t="26721" x="5661025" y="4946650"/>
          <p14:tracePt t="26723" x="5684838" y="4938713"/>
          <p14:tracePt t="26726" x="5692775" y="4929188"/>
          <p14:tracePt t="26728" x="5702300" y="4921250"/>
          <p14:tracePt t="26729" x="5718175" y="4913313"/>
          <p14:tracePt t="26731" x="5726113" y="4905375"/>
          <p14:tracePt t="26733" x="5741988" y="4897438"/>
          <p14:tracePt t="26735" x="5749925" y="4881563"/>
          <p14:tracePt t="26737" x="5757863" y="4881563"/>
          <p14:tracePt t="26739" x="5767388" y="4873625"/>
          <p14:tracePt t="26741" x="5767388" y="4864100"/>
          <p14:tracePt t="26744" x="5775325" y="4856163"/>
          <p14:tracePt t="26746" x="5783263" y="4848225"/>
          <p14:tracePt t="26747" x="5783263" y="4840288"/>
          <p14:tracePt t="26749" x="5791200" y="4832350"/>
          <p14:tracePt t="26751" x="5799138" y="4816475"/>
          <p14:tracePt t="26755" x="5807075" y="4808538"/>
          <p14:tracePt t="26758" x="5807075" y="4799013"/>
          <p14:tracePt t="26760" x="5807075" y="4791075"/>
          <p14:tracePt t="26761" x="5815013" y="4783138"/>
          <p14:tracePt t="26763" x="5815013" y="4775200"/>
          <p14:tracePt t="26765" x="5822950" y="4775200"/>
          <p14:tracePt t="26767" x="5822950" y="4767263"/>
          <p14:tracePt t="26769" x="5822950" y="4751388"/>
          <p14:tracePt t="26771" x="5830888" y="4743450"/>
          <p14:tracePt t="26774" x="5830888" y="4733925"/>
          <p14:tracePt t="26776" x="5840413" y="4725988"/>
          <p14:tracePt t="26778" x="5840413" y="4718050"/>
          <p14:tracePt t="26780" x="5840413" y="4710113"/>
          <p14:tracePt t="26782" x="5840413" y="4702175"/>
          <p14:tracePt t="26785" x="5840413" y="4686300"/>
          <p14:tracePt t="26788" x="5840413" y="4678363"/>
          <p14:tracePt t="26789" x="5840413" y="4668838"/>
          <p14:tracePt t="26791" x="5840413" y="4660900"/>
          <p14:tracePt t="26795" x="5840413" y="4645025"/>
          <p14:tracePt t="26797" x="5840413" y="4637088"/>
          <p14:tracePt t="26801" x="5840413" y="4621213"/>
          <p14:tracePt t="26803" x="5840413" y="4613275"/>
          <p14:tracePt t="26805" x="5840413" y="4603750"/>
          <p14:tracePt t="26807" x="5840413" y="4595813"/>
          <p14:tracePt t="26809" x="5840413" y="4587875"/>
          <p14:tracePt t="26811" x="5840413" y="4579938"/>
          <p14:tracePt t="26814" x="5840413" y="4572000"/>
          <p14:tracePt t="26815" x="5840413" y="4556125"/>
          <p14:tracePt t="26817" x="5840413" y="4548188"/>
          <p14:tracePt t="26820" x="5840413" y="4540250"/>
          <p14:tracePt t="26821" x="5840413" y="4522788"/>
          <p14:tracePt t="26823" x="5840413" y="4514850"/>
          <p14:tracePt t="26825" x="5840413" y="4506913"/>
          <p14:tracePt t="26828" x="5830888" y="4491038"/>
          <p14:tracePt t="26829" x="5822950" y="4483100"/>
          <p14:tracePt t="26831" x="5822950" y="4475163"/>
          <p14:tracePt t="26833" x="5822950" y="4457700"/>
          <p14:tracePt t="26836" x="5815013" y="4449763"/>
          <p14:tracePt t="26837" x="5807075" y="4441825"/>
          <p14:tracePt t="26840" x="5807075" y="4425950"/>
          <p14:tracePt t="26841" x="5799138" y="4418013"/>
          <p14:tracePt t="26844" x="5791200" y="4400550"/>
          <p14:tracePt t="26845" x="5791200" y="4392613"/>
          <p14:tracePt t="26847" x="5783263" y="4392613"/>
          <p14:tracePt t="26849" x="5775325" y="4376738"/>
          <p14:tracePt t="26852" x="5767388" y="4376738"/>
          <p14:tracePt t="26853" x="5757863" y="4360863"/>
          <p14:tracePt t="26856" x="5757863" y="4352925"/>
          <p14:tracePt t="26858" x="5741988" y="4335463"/>
          <p14:tracePt t="26861" x="5726113" y="4327525"/>
          <p14:tracePt t="26865" x="5718175" y="4311650"/>
          <p14:tracePt t="26867" x="5718175" y="4303713"/>
          <p14:tracePt t="26869" x="5702300" y="4295775"/>
          <p14:tracePt t="26873" x="5692775" y="4287838"/>
          <p14:tracePt t="26875" x="5684838" y="4287838"/>
          <p14:tracePt t="26878" x="5676900" y="4279900"/>
          <p14:tracePt t="26879" x="5668963" y="4270375"/>
          <p14:tracePt t="26881" x="5661025" y="4270375"/>
          <p14:tracePt t="26884" x="5661025" y="4262438"/>
          <p14:tracePt t="26885" x="5653088" y="4262438"/>
          <p14:tracePt t="26887" x="5645150" y="4254500"/>
          <p14:tracePt t="26889" x="5637213" y="4254500"/>
          <p14:tracePt t="26891" x="5627688" y="4254500"/>
          <p14:tracePt t="26895" x="5619750" y="4254500"/>
          <p14:tracePt t="26899" x="5603875" y="4254500"/>
          <p14:tracePt t="26901" x="5595938" y="4254500"/>
          <p14:tracePt t="26904" x="5588000" y="4246563"/>
          <p14:tracePt t="26907" x="5580063" y="4246563"/>
          <p14:tracePt t="26909" x="5562600" y="4246563"/>
          <p14:tracePt t="26914" x="5554663" y="4238625"/>
          <p14:tracePt t="26916" x="5538788" y="4238625"/>
          <p14:tracePt t="26917" x="5530850" y="4238625"/>
          <p14:tracePt t="26919" x="5522913" y="4238625"/>
          <p14:tracePt t="26921" x="5507038" y="4238625"/>
          <p14:tracePt t="26924" x="5497513" y="4238625"/>
          <p14:tracePt t="26925" x="5489575" y="4238625"/>
          <p14:tracePt t="26928" x="5473700" y="4238625"/>
          <p14:tracePt t="26929" x="5457825" y="4238625"/>
          <p14:tracePt t="26931" x="5441950" y="4238625"/>
          <p14:tracePt t="26933" x="5424488" y="4238625"/>
          <p14:tracePt t="26935" x="5408613" y="4246563"/>
          <p14:tracePt t="26937" x="5400675" y="4246563"/>
          <p14:tracePt t="26939" x="5384800" y="4246563"/>
          <p14:tracePt t="26941" x="5359400" y="4246563"/>
          <p14:tracePt t="26944" x="5343525" y="4246563"/>
          <p14:tracePt t="26945" x="5327650" y="4246563"/>
          <p14:tracePt t="26948" x="5311775" y="4246563"/>
          <p14:tracePt t="26949" x="5294313" y="4254500"/>
          <p14:tracePt t="26951" x="5278438" y="4254500"/>
          <p14:tracePt t="26953" x="5254625" y="4262438"/>
          <p14:tracePt t="26956" x="5229225" y="4262438"/>
          <p14:tracePt t="26957" x="5205413" y="4270375"/>
          <p14:tracePt t="26960" x="5189538" y="4270375"/>
          <p14:tracePt t="26961" x="5164138" y="4270375"/>
          <p14:tracePt t="26964" x="5140325" y="4270375"/>
          <p14:tracePt t="26966" x="5124450" y="4270375"/>
          <p14:tracePt t="26967" x="5099050" y="4279900"/>
          <p14:tracePt t="26969" x="5083175" y="4287838"/>
          <p14:tracePt t="26971" x="5059363" y="4287838"/>
          <p14:tracePt t="26973" x="5043488" y="4295775"/>
          <p14:tracePt t="26975" x="5018088" y="4295775"/>
          <p14:tracePt t="26978" x="4994275" y="4295775"/>
          <p14:tracePt t="26979" x="4978400" y="4295775"/>
          <p14:tracePt t="26981" x="4960938" y="4303713"/>
          <p14:tracePt t="26983" x="4937125" y="4311650"/>
          <p14:tracePt t="26985" x="4921250" y="4319588"/>
          <p14:tracePt t="26987" x="4903788" y="4319588"/>
          <p14:tracePt t="26989" x="4879975" y="4319588"/>
          <p14:tracePt t="26991" x="4864100" y="4319588"/>
          <p14:tracePt t="26993" x="4848225" y="4327525"/>
          <p14:tracePt t="26995" x="4830763" y="4327525"/>
          <p14:tracePt t="26998" x="4814888" y="4335463"/>
          <p14:tracePt t="26999" x="4799013" y="4335463"/>
          <p14:tracePt t="27001" x="4783138" y="4344988"/>
          <p14:tracePt t="27004" x="4765675" y="4344988"/>
          <p14:tracePt t="27005" x="4757738" y="4344988"/>
          <p14:tracePt t="27007" x="4749800" y="4344988"/>
          <p14:tracePt t="27009" x="4733925" y="4352925"/>
          <p14:tracePt t="27011" x="4725988" y="4360863"/>
          <p14:tracePt t="27013" x="4708525" y="4360863"/>
          <p14:tracePt t="27015" x="4700588" y="4368800"/>
          <p14:tracePt t="27018" x="4692650" y="4376738"/>
          <p14:tracePt t="27019" x="4676775" y="4376738"/>
          <p14:tracePt t="27021" x="4668838" y="4384675"/>
          <p14:tracePt t="27023" x="4660900" y="4384675"/>
          <p14:tracePt t="27025" x="4652963" y="4392613"/>
          <p14:tracePt t="27027" x="4643438" y="4392613"/>
          <p14:tracePt t="27029" x="4635500" y="4400550"/>
          <p14:tracePt t="27031" x="4627563" y="4400550"/>
          <p14:tracePt t="27033" x="4619625" y="4410075"/>
          <p14:tracePt t="27035" x="4603750" y="4425950"/>
          <p14:tracePt t="27039" x="4595813" y="4433888"/>
          <p14:tracePt t="27041" x="4587875" y="4441825"/>
          <p14:tracePt t="27043" x="4570413" y="4449763"/>
          <p14:tracePt t="27046" x="4570413" y="4457700"/>
          <p14:tracePt t="27047" x="4554538" y="4465638"/>
          <p14:tracePt t="27049" x="4554538" y="4475163"/>
          <p14:tracePt t="27051" x="4546600" y="4483100"/>
          <p14:tracePt t="27054" x="4538663" y="4491038"/>
          <p14:tracePt t="27056" x="4530725" y="4498975"/>
          <p14:tracePt t="27057" x="4530725" y="4506913"/>
          <p14:tracePt t="27060" x="4522788" y="4514850"/>
          <p14:tracePt t="27061" x="4513263" y="4522788"/>
          <p14:tracePt t="27063" x="4505325" y="4540250"/>
          <p14:tracePt t="27065" x="4497388" y="4548188"/>
          <p14:tracePt t="27067" x="4497388" y="4564063"/>
          <p14:tracePt t="27069" x="4489450" y="4572000"/>
          <p14:tracePt t="27072" x="4481513" y="4579938"/>
          <p14:tracePt t="27074" x="4473575" y="4595813"/>
          <p14:tracePt t="27076" x="4465638" y="4613275"/>
          <p14:tracePt t="27077" x="4457700" y="4621213"/>
          <p14:tracePt t="27079" x="4457700" y="4637088"/>
          <p14:tracePt t="27081" x="4449763" y="4652963"/>
          <p14:tracePt t="27083" x="4440238" y="4660900"/>
          <p14:tracePt t="27086" x="4432300" y="4678363"/>
          <p14:tracePt t="27088" x="4432300" y="4694238"/>
          <p14:tracePt t="27089" x="4424363" y="4710113"/>
          <p14:tracePt t="27091" x="4424363" y="4718050"/>
          <p14:tracePt t="27094" x="4424363" y="4733925"/>
          <p14:tracePt t="27095" x="4416425" y="4751388"/>
          <p14:tracePt t="27098" x="4416425" y="4767263"/>
          <p14:tracePt t="27099" x="4416425" y="4775200"/>
          <p14:tracePt t="27101" x="4416425" y="4791075"/>
          <p14:tracePt t="27103" x="4416425" y="4808538"/>
          <p14:tracePt t="27106" x="4416425" y="4824413"/>
          <p14:tracePt t="27107" x="4416425" y="4832350"/>
          <p14:tracePt t="27109" x="4416425" y="4840288"/>
          <p14:tracePt t="27111" x="4416425" y="4856163"/>
          <p14:tracePt t="27113" x="4416425" y="4864100"/>
          <p14:tracePt t="27115" x="4416425" y="4873625"/>
          <p14:tracePt t="27118" x="4416425" y="4881563"/>
          <p14:tracePt t="27121" x="4416425" y="4889500"/>
          <p14:tracePt t="27125" x="4416425" y="4897438"/>
          <p14:tracePt t="27127" x="4416425" y="4905375"/>
          <p14:tracePt t="27133" x="4416425" y="4913313"/>
          <p14:tracePt t="27139" x="4416425" y="4921250"/>
          <p14:tracePt t="27153" x="4424363" y="4929188"/>
          <p14:tracePt t="27156" x="4424363" y="4938713"/>
          <p14:tracePt t="27158" x="4432300" y="4938713"/>
          <p14:tracePt t="27160" x="4432300" y="4946650"/>
          <p14:tracePt t="27163" x="4440238" y="4946650"/>
          <p14:tracePt t="27167" x="4440238" y="4954588"/>
          <p14:tracePt t="27170" x="4449763" y="4954588"/>
          <p14:tracePt t="27172" x="4449763" y="4962525"/>
          <p14:tracePt t="27173" x="4449763" y="4970463"/>
          <p14:tracePt t="27176" x="4457700" y="4970463"/>
          <p14:tracePt t="27178" x="4465638" y="4978400"/>
          <p14:tracePt t="27181" x="4473575" y="4986338"/>
          <p14:tracePt t="27185" x="4481513" y="4994275"/>
          <p14:tracePt t="27188" x="4481513" y="5003800"/>
          <p14:tracePt t="27189" x="4489450" y="5003800"/>
          <p14:tracePt t="27192" x="4489450" y="5011738"/>
          <p14:tracePt t="27193" x="4497388" y="5011738"/>
          <p14:tracePt t="27197" x="4505325" y="5019675"/>
          <p14:tracePt t="27198" x="4522788" y="5027613"/>
          <p14:tracePt t="27201" x="4530725" y="5035550"/>
          <p14:tracePt t="27204" x="4554538" y="5051425"/>
          <p14:tracePt t="27206" x="4562475" y="5059363"/>
          <p14:tracePt t="27207" x="4570413" y="5068888"/>
          <p14:tracePt t="27209" x="4578350" y="5076825"/>
          <p14:tracePt t="27212" x="4595813" y="5084763"/>
          <p14:tracePt t="27213" x="4611688" y="5092700"/>
          <p14:tracePt t="27215" x="4619625" y="5100638"/>
          <p14:tracePt t="27217" x="4635500" y="5100638"/>
          <p14:tracePt t="27220" x="4652963" y="5108575"/>
          <p14:tracePt t="27222" x="4668838" y="5116513"/>
          <p14:tracePt t="27223" x="4684713" y="5124450"/>
          <p14:tracePt t="27225" x="4700588" y="5133975"/>
          <p14:tracePt t="27228" x="4725988" y="5141913"/>
          <p14:tracePt t="27229" x="4741863" y="5141913"/>
          <p14:tracePt t="27231" x="4749800" y="5149850"/>
          <p14:tracePt t="27233" x="4765675" y="5157788"/>
          <p14:tracePt t="27235" x="4783138" y="5157788"/>
          <p14:tracePt t="27237" x="4799013" y="5165725"/>
          <p14:tracePt t="27239" x="4814888" y="5165725"/>
          <p14:tracePt t="27242" x="4822825" y="5165725"/>
          <p14:tracePt t="27243" x="4848225" y="5165725"/>
          <p14:tracePt t="27245" x="4856163" y="5173663"/>
          <p14:tracePt t="27248" x="4872038" y="5173663"/>
          <p14:tracePt t="27250" x="4879975" y="5181600"/>
          <p14:tracePt t="27251" x="4895850" y="5181600"/>
          <p14:tracePt t="27253" x="4903788" y="5181600"/>
          <p14:tracePt t="27255" x="4913313" y="5181600"/>
          <p14:tracePt t="27257" x="4929188" y="5181600"/>
          <p14:tracePt t="27260" x="4937125" y="5181600"/>
          <p14:tracePt t="27261" x="4945063" y="5181600"/>
          <p14:tracePt t="27263" x="4953000" y="5181600"/>
          <p14:tracePt t="27265" x="4960938" y="5181600"/>
          <p14:tracePt t="27268" x="4968875" y="5181600"/>
          <p14:tracePt t="27269" x="4978400" y="5181600"/>
          <p14:tracePt t="27271" x="4986338" y="5181600"/>
          <p14:tracePt t="27273" x="4994275" y="5181600"/>
          <p14:tracePt t="27276" x="5002213" y="5181600"/>
          <p14:tracePt t="27277" x="5010150" y="5181600"/>
          <p14:tracePt t="27279" x="5018088" y="5181600"/>
          <p14:tracePt t="27281" x="5033963" y="5173663"/>
          <p14:tracePt t="27285" x="5043488" y="5173663"/>
          <p14:tracePt t="27288" x="5059363" y="5173663"/>
          <p14:tracePt t="27289" x="5067300" y="5165725"/>
          <p14:tracePt t="27291" x="5083175" y="5157788"/>
          <p14:tracePt t="27293" x="5091113" y="5157788"/>
          <p14:tracePt t="27296" x="5099050" y="5157788"/>
          <p14:tracePt t="27298" x="5116513" y="5149850"/>
          <p14:tracePt t="27299" x="5124450" y="5141913"/>
          <p14:tracePt t="27301" x="5132388" y="5141913"/>
          <p14:tracePt t="27303" x="5148263" y="5141913"/>
          <p14:tracePt t="27306" x="5156200" y="5141913"/>
          <p14:tracePt t="27307" x="5156200" y="5133975"/>
          <p14:tracePt t="27310" x="5172075" y="5124450"/>
          <p14:tracePt t="27311" x="5181600" y="5124450"/>
          <p14:tracePt t="27313" x="5189538" y="5116513"/>
          <p14:tracePt t="27315" x="5205413" y="5108575"/>
          <p14:tracePt t="27318" x="5213350" y="5108575"/>
          <p14:tracePt t="27321" x="5221288" y="5100638"/>
          <p14:tracePt t="27322" x="5237163" y="5092700"/>
          <p14:tracePt t="27323" x="5246688" y="5092700"/>
          <p14:tracePt t="27325" x="5262563" y="5084763"/>
          <p14:tracePt t="27327" x="5270500" y="5076825"/>
          <p14:tracePt t="27330" x="5278438" y="5068888"/>
          <p14:tracePt t="27332" x="5286375" y="5059363"/>
          <p14:tracePt t="27334" x="5294313" y="5051425"/>
          <p14:tracePt t="27336" x="5302250" y="5043488"/>
          <p14:tracePt t="27337" x="5311775" y="5035550"/>
          <p14:tracePt t="27339" x="5319713" y="5035550"/>
          <p14:tracePt t="27342" x="5327650" y="5019675"/>
          <p14:tracePt t="27343" x="5335588" y="5019675"/>
          <p14:tracePt t="27345" x="5343525" y="5003800"/>
          <p14:tracePt t="27347" x="5351463" y="4994275"/>
          <p14:tracePt t="27349" x="5359400" y="4978400"/>
          <p14:tracePt t="27352" x="5367338" y="4978400"/>
          <p14:tracePt t="27353" x="5376863" y="4970463"/>
          <p14:tracePt t="27355" x="5384800" y="4954588"/>
          <p14:tracePt t="27358" x="5384800" y="4946650"/>
          <p14:tracePt t="27359" x="5400675" y="4929188"/>
          <p14:tracePt t="27362" x="5400675" y="4921250"/>
          <p14:tracePt t="27363" x="5408613" y="4913313"/>
          <p14:tracePt t="27366" x="5424488" y="4897438"/>
          <p14:tracePt t="27368" x="5424488" y="4889500"/>
          <p14:tracePt t="27370" x="5432425" y="4873625"/>
          <p14:tracePt t="27371" x="5441950" y="4864100"/>
          <p14:tracePt t="27373" x="5441950" y="4848225"/>
          <p14:tracePt t="27376" x="5449888" y="4840288"/>
          <p14:tracePt t="27378" x="5457825" y="4824413"/>
          <p14:tracePt t="27379" x="5457825" y="4816475"/>
          <p14:tracePt t="27381" x="5457825" y="4799013"/>
          <p14:tracePt t="27383" x="5465763" y="4783138"/>
          <p14:tracePt t="27385" x="5465763" y="4775200"/>
          <p14:tracePt t="27387" x="5473700" y="4759325"/>
          <p14:tracePt t="27390" x="5473700" y="4751388"/>
          <p14:tracePt t="27392" x="5481638" y="4725988"/>
          <p14:tracePt t="27393" x="5481638" y="4718050"/>
          <p14:tracePt t="27395" x="5481638" y="4702175"/>
          <p14:tracePt t="27398" x="5481638" y="4694238"/>
          <p14:tracePt t="27399" x="5481638" y="4668838"/>
          <p14:tracePt t="27401" x="5481638" y="4652963"/>
          <p14:tracePt t="27403" x="5481638" y="4645025"/>
          <p14:tracePt t="27405" x="5489575" y="4637088"/>
          <p14:tracePt t="27407" x="5489575" y="4621213"/>
          <p14:tracePt t="27409" x="5489575" y="4603750"/>
          <p14:tracePt t="27411" x="5489575" y="4595813"/>
          <p14:tracePt t="27414" x="5497513" y="4587875"/>
          <p14:tracePt t="27415" x="5497513" y="4572000"/>
          <p14:tracePt t="27418" x="5497513" y="4564063"/>
          <p14:tracePt t="27419" x="5497513" y="4556125"/>
          <p14:tracePt t="27421" x="5497513" y="4548188"/>
          <p14:tracePt t="27423" x="5497513" y="4540250"/>
          <p14:tracePt t="27425" x="5497513" y="4530725"/>
          <p14:tracePt t="27429" x="5489575" y="4522788"/>
          <p14:tracePt t="27431" x="5489575" y="4514850"/>
          <p14:tracePt t="27434" x="5489575" y="4506913"/>
          <p14:tracePt t="27437" x="5481638" y="4498975"/>
          <p14:tracePt t="27441" x="5481638" y="4491038"/>
          <p14:tracePt t="27443" x="5473700" y="4491038"/>
          <p14:tracePt t="27446" x="5473700" y="4483100"/>
          <p14:tracePt t="27447" x="5465763" y="4483100"/>
          <p14:tracePt t="27449" x="5457825" y="4475163"/>
          <p14:tracePt t="27451" x="5457825" y="4465638"/>
          <p14:tracePt t="27453" x="5449888" y="4465638"/>
          <p14:tracePt t="27455" x="5449888" y="4457700"/>
          <p14:tracePt t="27458" x="5432425" y="4457700"/>
          <p14:tracePt t="27461" x="5424488" y="4457700"/>
          <p14:tracePt t="27463" x="5416550" y="4449763"/>
          <p14:tracePt t="27465" x="5408613" y="4441825"/>
          <p14:tracePt t="27468" x="5400675" y="4441825"/>
          <p14:tracePt t="27469" x="5384800" y="4433888"/>
          <p14:tracePt t="27473" x="5367338" y="4425950"/>
          <p14:tracePt t="27476" x="5359400" y="4425950"/>
          <p14:tracePt t="27477" x="5351463" y="4418013"/>
          <p14:tracePt t="27480" x="5335588" y="4418013"/>
          <p14:tracePt t="27481" x="5319713" y="4410075"/>
          <p14:tracePt t="27484" x="5311775" y="4410075"/>
          <p14:tracePt t="27485" x="5294313" y="4410075"/>
          <p14:tracePt t="27487" x="5270500" y="4400550"/>
          <p14:tracePt t="27489" x="5254625" y="4392613"/>
          <p14:tracePt t="27491" x="5237163" y="4392613"/>
          <p14:tracePt t="27493" x="5221288" y="4384675"/>
          <p14:tracePt t="27495" x="5205413" y="4384675"/>
          <p14:tracePt t="27497" x="5189538" y="4384675"/>
          <p14:tracePt t="27499" x="5164138" y="4384675"/>
          <p14:tracePt t="27501" x="5148263" y="4376738"/>
          <p14:tracePt t="27503" x="5132388" y="4376738"/>
          <p14:tracePt t="27505" x="5116513" y="4368800"/>
          <p14:tracePt t="27508" x="5091113" y="4368800"/>
          <p14:tracePt t="27509" x="5075238" y="4368800"/>
          <p14:tracePt t="27512" x="5051425" y="4368800"/>
          <p14:tracePt t="27513" x="5033963" y="4368800"/>
          <p14:tracePt t="27515" x="5010150" y="4360863"/>
          <p14:tracePt t="27517" x="4986338" y="4360863"/>
          <p14:tracePt t="27519" x="4960938" y="4360863"/>
          <p14:tracePt t="27522" x="4945063" y="4360863"/>
          <p14:tracePt t="27523" x="4929188" y="4360863"/>
          <p14:tracePt t="27526" x="4903788" y="4360863"/>
          <p14:tracePt t="27527" x="4887913" y="4360863"/>
          <p14:tracePt t="27529" x="4872038" y="4360863"/>
          <p14:tracePt t="27531" x="4856163" y="4360863"/>
          <p14:tracePt t="27533" x="4838700" y="4360863"/>
          <p14:tracePt t="27535" x="4822825" y="4360863"/>
          <p14:tracePt t="27538" x="4814888" y="4360863"/>
          <p14:tracePt t="27539" x="4806950" y="4360863"/>
          <p14:tracePt t="27542" x="4791075" y="4360863"/>
          <p14:tracePt t="27544" x="4783138" y="4360863"/>
          <p14:tracePt t="27545" x="4773613" y="4360863"/>
          <p14:tracePt t="27548" x="4765675" y="4360863"/>
          <p14:tracePt t="27549" x="4749800" y="4360863"/>
          <p14:tracePt t="27551" x="4749800" y="4368800"/>
          <p14:tracePt t="27554" x="4741863" y="4368800"/>
          <p14:tracePt t="27555" x="4733925" y="4376738"/>
          <p14:tracePt t="27558" x="4725988" y="4376738"/>
          <p14:tracePt t="27561" x="4718050" y="4384675"/>
          <p14:tracePt t="27565" x="4708525" y="4384675"/>
          <p14:tracePt t="27568" x="4700588" y="4392613"/>
          <p14:tracePt t="27569" x="4692650" y="4400550"/>
          <p14:tracePt t="27573" x="4684713" y="4410075"/>
          <p14:tracePt t="27575" x="4676775" y="4418013"/>
          <p14:tracePt t="27578" x="4676775" y="4425950"/>
          <p14:tracePt t="27579" x="4668838" y="4425950"/>
          <p14:tracePt t="27581" x="4668838" y="4433888"/>
          <p14:tracePt t="27583" x="4660900" y="4441825"/>
          <p14:tracePt t="27586" x="4652963" y="4449763"/>
          <p14:tracePt t="27587" x="4652963" y="4465638"/>
          <p14:tracePt t="27589" x="4643438" y="4465638"/>
          <p14:tracePt t="27591" x="4635500" y="4483100"/>
          <p14:tracePt t="27593" x="4635500" y="4491038"/>
          <p14:tracePt t="27595" x="4635500" y="4498975"/>
          <p14:tracePt t="27598" x="4627563" y="4514850"/>
          <p14:tracePt t="27599" x="4627563" y="4522788"/>
          <p14:tracePt t="27602" x="4619625" y="4530725"/>
          <p14:tracePt t="27603" x="4619625" y="4548188"/>
          <p14:tracePt t="27605" x="4619625" y="4556125"/>
          <p14:tracePt t="27607" x="4611688" y="4564063"/>
          <p14:tracePt t="27609" x="4603750" y="4579938"/>
          <p14:tracePt t="27611" x="4603750" y="4595813"/>
          <p14:tracePt t="27614" x="4603750" y="4613275"/>
          <p14:tracePt t="27615" x="4595813" y="4621213"/>
          <p14:tracePt t="27617" x="4595813" y="4637088"/>
          <p14:tracePt t="27619" x="4587875" y="4652963"/>
          <p14:tracePt t="27621" x="4587875" y="4668838"/>
          <p14:tracePt t="27624" x="4587875" y="4678363"/>
          <p14:tracePt t="27625" x="4587875" y="4694238"/>
          <p14:tracePt t="27627" x="4587875" y="4718050"/>
          <p14:tracePt t="27630" x="4587875" y="4725988"/>
          <p14:tracePt t="27631" x="4578350" y="4743450"/>
          <p14:tracePt t="27634" x="4578350" y="4759325"/>
          <p14:tracePt t="27635" x="4578350" y="4767263"/>
          <p14:tracePt t="27637" x="4570413" y="4791075"/>
          <p14:tracePt t="27639" x="4570413" y="4799013"/>
          <p14:tracePt t="27642" x="4570413" y="4808538"/>
          <p14:tracePt t="27643" x="4570413" y="4824413"/>
          <p14:tracePt t="27645" x="4570413" y="4840288"/>
          <p14:tracePt t="27648" x="4570413" y="4848225"/>
          <p14:tracePt t="27649" x="4570413" y="4856163"/>
          <p14:tracePt t="27651" x="4570413" y="4873625"/>
          <p14:tracePt t="27653" x="4570413" y="4881563"/>
          <p14:tracePt t="27655" x="4570413" y="4889500"/>
          <p14:tracePt t="27657" x="4578350" y="4897438"/>
          <p14:tracePt t="27659" x="4587875" y="4897438"/>
          <p14:tracePt t="27661" x="4587875" y="4913313"/>
          <p14:tracePt t="27664" x="4595813" y="4921250"/>
          <p14:tracePt t="27665" x="4595813" y="4929188"/>
          <p14:tracePt t="27668" x="4595813" y="4938713"/>
          <p14:tracePt t="27670" x="4603750" y="4938713"/>
          <p14:tracePt t="27671" x="4611688" y="4946650"/>
          <p14:tracePt t="27673" x="4619625" y="4954588"/>
          <p14:tracePt t="27675" x="4627563" y="4962525"/>
          <p14:tracePt t="27677" x="4627563" y="4970463"/>
          <p14:tracePt t="27680" x="4635500" y="4970463"/>
          <p14:tracePt t="27681" x="4643438" y="4978400"/>
          <p14:tracePt t="27684" x="4652963" y="4978400"/>
          <p14:tracePt t="27685" x="4660900" y="4986338"/>
          <p14:tracePt t="27687" x="4660900" y="4994275"/>
          <p14:tracePt t="27689" x="4676775" y="4994275"/>
          <p14:tracePt t="27692" x="4676775" y="5003800"/>
          <p14:tracePt t="27693" x="4692650" y="5003800"/>
          <p14:tracePt t="27696" x="4700588" y="5011738"/>
          <p14:tracePt t="27698" x="4708525" y="5019675"/>
          <p14:tracePt t="27699" x="4725988" y="5019675"/>
          <p14:tracePt t="27701" x="4733925" y="5027613"/>
          <p14:tracePt t="27703" x="4741863" y="5035550"/>
          <p14:tracePt t="27705" x="4749800" y="5035550"/>
          <p14:tracePt t="27707" x="4757738" y="5035550"/>
          <p14:tracePt t="27709" x="4765675" y="5043488"/>
          <p14:tracePt t="27712" x="4783138" y="5043488"/>
          <p14:tracePt t="27713" x="4791075" y="5051425"/>
          <p14:tracePt t="27715" x="4799013" y="5051425"/>
          <p14:tracePt t="27718" x="4822825" y="5051425"/>
          <p14:tracePt t="27719" x="4830763" y="5051425"/>
          <p14:tracePt t="27721" x="4838700" y="5059363"/>
          <p14:tracePt t="27724" x="4856163" y="5059363"/>
          <p14:tracePt t="27725" x="4864100" y="5068888"/>
          <p14:tracePt t="27727" x="4872038" y="5068888"/>
          <p14:tracePt t="27730" x="4879975" y="5068888"/>
          <p14:tracePt t="27731" x="4895850" y="5068888"/>
          <p14:tracePt t="27734" x="4903788" y="5068888"/>
          <p14:tracePt t="27735" x="4921250" y="5068888"/>
          <p14:tracePt t="27737" x="4929188" y="5068888"/>
          <p14:tracePt t="27739" x="4945063" y="5068888"/>
          <p14:tracePt t="27741" x="4953000" y="5068888"/>
          <p14:tracePt t="27743" x="4960938" y="5068888"/>
          <p14:tracePt t="27745" x="4978400" y="5068888"/>
          <p14:tracePt t="27748" x="4994275" y="5068888"/>
          <p14:tracePt t="27750" x="5002213" y="5068888"/>
          <p14:tracePt t="27751" x="5018088" y="5068888"/>
          <p14:tracePt t="27753" x="5026025" y="5068888"/>
          <p14:tracePt t="27755" x="5051425" y="5068888"/>
          <p14:tracePt t="27757" x="5067300" y="5068888"/>
          <p14:tracePt t="27760" x="5075238" y="5068888"/>
          <p14:tracePt t="27761" x="5091113" y="5059363"/>
          <p14:tracePt t="27764" x="5108575" y="5059363"/>
          <p14:tracePt t="27765" x="5132388" y="5051425"/>
          <p14:tracePt t="27768" x="5148263" y="5043488"/>
          <p14:tracePt t="27769" x="5164138" y="5035550"/>
          <p14:tracePt t="27771" x="5181600" y="5035550"/>
          <p14:tracePt t="27774" x="5197475" y="5027613"/>
          <p14:tracePt t="27776" x="5221288" y="5019675"/>
          <p14:tracePt t="27777" x="5237163" y="5011738"/>
          <p14:tracePt t="27779" x="5254625" y="5003800"/>
          <p14:tracePt t="27781" x="5278438" y="4994275"/>
          <p14:tracePt t="27784" x="5294313" y="4986338"/>
          <p14:tracePt t="27785" x="5319713" y="4970463"/>
          <p14:tracePt t="27787" x="5335588" y="4962525"/>
          <p14:tracePt t="27789" x="5351463" y="4946650"/>
          <p14:tracePt t="27791" x="5367338" y="4938713"/>
          <p14:tracePt t="27794" x="5392738" y="4921250"/>
          <p14:tracePt t="27795" x="5416550" y="4913313"/>
          <p14:tracePt t="27797" x="5432425" y="4897438"/>
          <p14:tracePt t="27799" x="5449888" y="4889500"/>
          <p14:tracePt t="27802" x="5465763" y="4873625"/>
          <p14:tracePt t="27804" x="5489575" y="4856163"/>
          <p14:tracePt t="27806" x="5507038" y="4840288"/>
          <p14:tracePt t="27807" x="5522913" y="4824413"/>
          <p14:tracePt t="27809" x="5546725" y="4816475"/>
          <p14:tracePt t="27811" x="5562600" y="4799013"/>
          <p14:tracePt t="27814" x="5572125" y="4783138"/>
          <p14:tracePt t="27815" x="5588000" y="4767263"/>
          <p14:tracePt t="27817" x="5603875" y="4751388"/>
          <p14:tracePt t="27820" x="5619750" y="4733925"/>
          <p14:tracePt t="27821" x="5627688" y="4718050"/>
          <p14:tracePt t="27823" x="5645150" y="4694238"/>
          <p14:tracePt t="27825" x="5661025" y="4678363"/>
          <p14:tracePt t="27828" x="5668963" y="4668838"/>
          <p14:tracePt t="27829" x="5684838" y="4645025"/>
          <p14:tracePt t="27831" x="5692775" y="4629150"/>
          <p14:tracePt t="27833" x="5710238" y="4613275"/>
          <p14:tracePt t="27836" x="5718175" y="4595813"/>
          <p14:tracePt t="27838" x="5734050" y="4579938"/>
          <p14:tracePt t="27839" x="5741988" y="4564063"/>
          <p14:tracePt t="27841" x="5757863" y="4548188"/>
          <p14:tracePt t="27843" x="5757863" y="4530725"/>
          <p14:tracePt t="27845" x="5775325" y="4514850"/>
          <p14:tracePt t="27847" x="5775325" y="4506913"/>
          <p14:tracePt t="27850" x="5783263" y="4491038"/>
          <p14:tracePt t="27851" x="5791200" y="4475163"/>
          <p14:tracePt t="27853" x="5799138" y="4457700"/>
          <p14:tracePt t="27855" x="5799138" y="4449763"/>
          <p14:tracePt t="27857" x="5807075" y="4433888"/>
          <p14:tracePt t="27859" x="5815013" y="4425950"/>
          <p14:tracePt t="27861" x="5815013" y="4410075"/>
          <p14:tracePt t="27863" x="5822950" y="4400550"/>
          <p14:tracePt t="27865" x="5822950" y="4392613"/>
          <p14:tracePt t="27868" x="5822950" y="4384675"/>
          <p14:tracePt t="27869" x="5822950" y="4376738"/>
          <p14:tracePt t="27871" x="5830888" y="4368800"/>
          <p14:tracePt t="27874" x="5830888" y="4360863"/>
          <p14:tracePt t="27877" x="5830888" y="4352925"/>
          <p14:tracePt t="27879" x="5830888" y="4344988"/>
          <p14:tracePt t="27882" x="5830888" y="4335463"/>
          <p14:tracePt t="27885" x="5830888" y="4327525"/>
          <p14:tracePt t="27887" x="5830888" y="4319588"/>
          <p14:tracePt t="27891" x="5822950" y="4311650"/>
          <p14:tracePt t="27893" x="5815013" y="4311650"/>
          <p14:tracePt t="27895" x="5815013" y="4303713"/>
          <p14:tracePt t="27897" x="5807075" y="4303713"/>
          <p14:tracePt t="27901" x="5807075" y="4295775"/>
          <p14:tracePt t="27903" x="5799138" y="4295775"/>
          <p14:tracePt t="27906" x="5799138" y="4287838"/>
          <p14:tracePt t="27908" x="5791200" y="4287838"/>
          <p14:tracePt t="27909" x="5783263" y="4287838"/>
          <p14:tracePt t="27913" x="5775325" y="4279900"/>
          <p14:tracePt t="27915" x="5767388" y="4279900"/>
          <p14:tracePt t="27917" x="5757863" y="4270375"/>
          <p14:tracePt t="27919" x="5749925" y="4270375"/>
          <p14:tracePt t="27922" x="5741988" y="4262438"/>
          <p14:tracePt t="27923" x="5734050" y="4262438"/>
          <p14:tracePt t="27925" x="5718175" y="4262438"/>
          <p14:tracePt t="27928" x="5710238" y="4262438"/>
          <p14:tracePt t="27930" x="5702300" y="4262438"/>
          <p14:tracePt t="27931" x="5684838" y="4254500"/>
          <p14:tracePt t="27933" x="5668963" y="4254500"/>
          <p14:tracePt t="27936" x="5661025" y="4246563"/>
          <p14:tracePt t="27938" x="5645150" y="4246563"/>
          <p14:tracePt t="27940" x="5627688" y="4246563"/>
          <p14:tracePt t="27944" x="5588000" y="4246563"/>
          <p14:tracePt t="27947" x="5562600" y="4246563"/>
          <p14:tracePt t="27948" x="5538788" y="4246563"/>
          <p14:tracePt t="27950" x="5514975" y="4246563"/>
          <p14:tracePt t="27952" x="5489575" y="4246563"/>
          <p14:tracePt t="27954" x="5473700" y="4246563"/>
          <p14:tracePt t="27955" x="5449888" y="4246563"/>
          <p14:tracePt t="27957" x="5424488" y="4246563"/>
          <p14:tracePt t="27959" x="5408613" y="4246563"/>
          <p14:tracePt t="27961" x="5384800" y="4246563"/>
          <p14:tracePt t="27963" x="5359400" y="4246563"/>
          <p14:tracePt t="27965" x="5343525" y="4246563"/>
          <p14:tracePt t="27967" x="5327650" y="4246563"/>
          <p14:tracePt t="27969" x="5302250" y="4254500"/>
          <p14:tracePt t="27971" x="5286375" y="4262438"/>
          <p14:tracePt t="27973" x="5270500" y="4262438"/>
          <p14:tracePt t="27975" x="5254625" y="4262438"/>
          <p14:tracePt t="27978" x="5237163" y="4270375"/>
          <p14:tracePt t="27979" x="5213350" y="4279900"/>
          <p14:tracePt t="27981" x="5197475" y="4287838"/>
          <p14:tracePt t="27984" x="5181600" y="4295775"/>
          <p14:tracePt t="27985" x="5172075" y="4303713"/>
          <p14:tracePt t="27987" x="5148263" y="4311650"/>
          <p14:tracePt t="27990" x="5140325" y="4327525"/>
          <p14:tracePt t="27992" x="5132388" y="4335463"/>
          <p14:tracePt t="27993" x="5116513" y="4344988"/>
          <p14:tracePt t="27995" x="5108575" y="4360863"/>
          <p14:tracePt t="27997" x="5091113" y="4368800"/>
          <p14:tracePt t="28000" x="5083175" y="4384675"/>
          <p14:tracePt t="28001" x="5067300" y="4392613"/>
          <p14:tracePt t="28003" x="5059363" y="4410075"/>
          <p14:tracePt t="28005" x="5043488" y="4433888"/>
          <p14:tracePt t="28007" x="5033963" y="4441825"/>
          <p14:tracePt t="28010" x="5026025" y="4457700"/>
          <p14:tracePt t="28011" x="5026025" y="4475163"/>
          <p14:tracePt t="28013" x="5018088" y="4498975"/>
          <p14:tracePt t="28016" x="5010150" y="4514850"/>
          <p14:tracePt t="28017" x="5002213" y="4530725"/>
          <p14:tracePt t="28020" x="4994275" y="4548188"/>
          <p14:tracePt t="28021" x="4986338" y="4572000"/>
          <p14:tracePt t="28024" x="4978400" y="4587875"/>
          <p14:tracePt t="28025" x="4978400" y="4603750"/>
          <p14:tracePt t="28028" x="4978400" y="4621213"/>
          <p14:tracePt t="28029" x="4978400" y="4637088"/>
          <p14:tracePt t="28031" x="4978400" y="4652963"/>
          <p14:tracePt t="28033" x="4978400" y="4668838"/>
          <p14:tracePt t="28036" x="4968875" y="4694238"/>
          <p14:tracePt t="28037" x="4968875" y="4718050"/>
          <p14:tracePt t="28039" x="4968875" y="4733925"/>
          <p14:tracePt t="28041" x="4968875" y="4751388"/>
          <p14:tracePt t="28043" x="4968875" y="4775200"/>
          <p14:tracePt t="28045" x="4968875" y="4791075"/>
          <p14:tracePt t="28047" x="4968875" y="4808538"/>
          <p14:tracePt t="28049" x="4968875" y="4824413"/>
          <p14:tracePt t="28052" x="4968875" y="4848225"/>
          <p14:tracePt t="28054" x="4978400" y="4864100"/>
          <p14:tracePt t="28055" x="4978400" y="4881563"/>
          <p14:tracePt t="28058" x="4986338" y="4889500"/>
          <p14:tracePt t="28059" x="4994275" y="4905375"/>
          <p14:tracePt t="28061" x="4994275" y="4921250"/>
          <p14:tracePt t="28063" x="5002213" y="4938713"/>
          <p14:tracePt t="28065" x="5010150" y="4954588"/>
          <p14:tracePt t="28068" x="5026025" y="4978400"/>
          <p14:tracePt t="28070" x="5033963" y="4986338"/>
          <p14:tracePt t="28071" x="5051425" y="4994275"/>
          <p14:tracePt t="28073" x="5059363" y="5011738"/>
          <p14:tracePt t="28075" x="5075238" y="5019675"/>
          <p14:tracePt t="28078" x="5083175" y="5035550"/>
          <p14:tracePt t="28079" x="5091113" y="5035550"/>
          <p14:tracePt t="28081" x="5108575" y="5051425"/>
          <p14:tracePt t="28084" x="5116513" y="5059363"/>
          <p14:tracePt t="28086" x="5140325" y="5076825"/>
          <p14:tracePt t="28087" x="5148263" y="5076825"/>
          <p14:tracePt t="28090" x="5164138" y="5084763"/>
          <p14:tracePt t="28091" x="5172075" y="5092700"/>
          <p14:tracePt t="28093" x="5197475" y="5092700"/>
          <p14:tracePt t="28095" x="5213350" y="5100638"/>
          <p14:tracePt t="28097" x="5229225" y="5108575"/>
          <p14:tracePt t="28099" x="5246688" y="5116513"/>
          <p14:tracePt t="28101" x="5262563" y="5116513"/>
          <p14:tracePt t="28103" x="5286375" y="5124450"/>
          <p14:tracePt t="28105" x="5302250" y="5133975"/>
          <p14:tracePt t="28107" x="5319713" y="5133975"/>
          <p14:tracePt t="28109" x="5343525" y="5133975"/>
          <p14:tracePt t="28111" x="5359400" y="5141913"/>
          <p14:tracePt t="28113" x="5384800" y="5141913"/>
          <p14:tracePt t="28115" x="5408613" y="5141913"/>
          <p14:tracePt t="28118" x="5432425" y="5141913"/>
          <p14:tracePt t="28119" x="5449888" y="5141913"/>
          <p14:tracePt t="28121" x="5473700" y="5141913"/>
          <p14:tracePt t="28123" x="5497513" y="5141913"/>
          <p14:tracePt t="28125" x="5522913" y="5141913"/>
          <p14:tracePt t="28127" x="5546725" y="5141913"/>
          <p14:tracePt t="28130" x="5572125" y="5133975"/>
          <p14:tracePt t="28131" x="5595938" y="5124450"/>
          <p14:tracePt t="28133" x="5627688" y="5124450"/>
          <p14:tracePt t="28135" x="5653088" y="5116513"/>
          <p14:tracePt t="28137" x="5668963" y="5108575"/>
          <p14:tracePt t="28139" x="5692775" y="5100638"/>
          <p14:tracePt t="28141" x="5710238" y="5100638"/>
          <p14:tracePt t="28144" x="5726113" y="5092700"/>
          <p14:tracePt t="28145" x="5749925" y="5084763"/>
          <p14:tracePt t="28148" x="5775325" y="5076825"/>
          <p14:tracePt t="28149" x="5791200" y="5068888"/>
          <p14:tracePt t="28151" x="5807075" y="5051425"/>
          <p14:tracePt t="28153" x="5822950" y="5043488"/>
          <p14:tracePt t="28155" x="5848350" y="5027613"/>
          <p14:tracePt t="28158" x="5856288" y="5027613"/>
          <p14:tracePt t="28159" x="5864225" y="5011738"/>
          <p14:tracePt t="28162" x="5888038" y="5003800"/>
          <p14:tracePt t="28164" x="5895975" y="4986338"/>
          <p14:tracePt t="28165" x="5905500" y="4978400"/>
          <p14:tracePt t="28167" x="5921375" y="4962525"/>
          <p14:tracePt t="28170" x="5929313" y="4954588"/>
          <p14:tracePt t="28172" x="5945188" y="4946650"/>
          <p14:tracePt t="28173" x="5945188" y="4929188"/>
          <p14:tracePt t="28176" x="5953125" y="4921250"/>
          <p14:tracePt t="28178" x="5961063" y="4905375"/>
          <p14:tracePt t="28180" x="5970588" y="4897438"/>
          <p14:tracePt t="28181" x="5986463" y="4889500"/>
          <p14:tracePt t="28184" x="5986463" y="4873625"/>
          <p14:tracePt t="28185" x="5994400" y="4864100"/>
          <p14:tracePt t="28188" x="6002338" y="4856163"/>
          <p14:tracePt t="28189" x="6002338" y="4840288"/>
          <p14:tracePt t="28191" x="6002338" y="4832350"/>
          <p14:tracePt t="28193" x="6010275" y="4824413"/>
          <p14:tracePt t="28195" x="6018213" y="4816475"/>
          <p14:tracePt t="28197" x="6018213" y="4808538"/>
          <p14:tracePt t="28199" x="6018213" y="4799013"/>
          <p14:tracePt t="28201" x="6018213" y="4783138"/>
          <p14:tracePt t="28203" x="6018213" y="4775200"/>
          <p14:tracePt t="28205" x="6018213" y="4767263"/>
          <p14:tracePt t="28207" x="6018213" y="4759325"/>
          <p14:tracePt t="28209" x="6026150" y="4751388"/>
          <p14:tracePt t="28211" x="6026150" y="4733925"/>
          <p14:tracePt t="28215" x="6026150" y="4725988"/>
          <p14:tracePt t="28217" x="6026150" y="4710113"/>
          <p14:tracePt t="28219" x="6026150" y="4702175"/>
          <p14:tracePt t="28221" x="6026150" y="4694238"/>
          <p14:tracePt t="28224" x="6026150" y="4686300"/>
          <p14:tracePt t="28225" x="6026150" y="4678363"/>
          <p14:tracePt t="28227" x="6018213" y="4668838"/>
          <p14:tracePt t="28229" x="6010275" y="4660900"/>
          <p14:tracePt t="28232" x="6010275" y="4652963"/>
          <p14:tracePt t="28233" x="6010275" y="4637088"/>
          <p14:tracePt t="28235" x="6002338" y="4629150"/>
          <p14:tracePt t="28238" x="5994400" y="4621213"/>
          <p14:tracePt t="28239" x="5994400" y="4613275"/>
          <p14:tracePt t="28242" x="5986463" y="4603750"/>
          <p14:tracePt t="28243" x="5978525" y="4595813"/>
          <p14:tracePt t="28245" x="5978525" y="4587875"/>
          <p14:tracePt t="28247" x="5970588" y="4579938"/>
          <p14:tracePt t="28250" x="5970588" y="4564063"/>
          <p14:tracePt t="28251" x="5953125" y="4564063"/>
          <p14:tracePt t="28254" x="5953125" y="4548188"/>
          <p14:tracePt t="28255" x="5937250" y="4548188"/>
          <p14:tracePt t="28258" x="5929313" y="4530725"/>
          <p14:tracePt t="28259" x="5921375" y="4530725"/>
          <p14:tracePt t="28261" x="5921375" y="4514850"/>
          <p14:tracePt t="28263" x="5905500" y="4514850"/>
          <p14:tracePt t="28266" x="5895975" y="4506913"/>
          <p14:tracePt t="28267" x="5880100" y="4498975"/>
          <p14:tracePt t="28269" x="5872163" y="4491038"/>
          <p14:tracePt t="28271" x="5864225" y="4483100"/>
          <p14:tracePt t="28273" x="5848350" y="4483100"/>
          <p14:tracePt t="28275" x="5830888" y="4475163"/>
          <p14:tracePt t="28278" x="5815013" y="4465638"/>
          <p14:tracePt t="28279" x="5799138" y="4457700"/>
          <p14:tracePt t="28281" x="5783263" y="4457700"/>
          <p14:tracePt t="28284" x="5757863" y="4449763"/>
          <p14:tracePt t="28285" x="5741988" y="4441825"/>
          <p14:tracePt t="28287" x="5726113" y="4441825"/>
          <p14:tracePt t="28289" x="5710238" y="4433888"/>
          <p14:tracePt t="28291" x="5692775" y="4433888"/>
          <p14:tracePt t="28293" x="5668963" y="4433888"/>
          <p14:tracePt t="28296" x="5645150" y="4433888"/>
          <p14:tracePt t="28298" x="5627688" y="4425950"/>
          <p14:tracePt t="28299" x="5611813" y="4425950"/>
          <p14:tracePt t="28302" x="5588000" y="4418013"/>
          <p14:tracePt t="28303" x="5572125" y="4418013"/>
          <p14:tracePt t="28305" x="5546725" y="4418013"/>
          <p14:tracePt t="28307" x="5522913" y="4418013"/>
          <p14:tracePt t="28309" x="5507038" y="4418013"/>
          <p14:tracePt t="28312" x="5489575" y="4418013"/>
          <p14:tracePt t="28313" x="5465763" y="4418013"/>
          <p14:tracePt t="28316" x="5449888" y="4418013"/>
          <p14:tracePt t="28318" x="5424488" y="4418013"/>
          <p14:tracePt t="28319" x="5408613" y="4418013"/>
          <p14:tracePt t="28321" x="5384800" y="4425950"/>
          <p14:tracePt t="28323" x="5367338" y="4425950"/>
          <p14:tracePt t="28325" x="5351463" y="4433888"/>
          <p14:tracePt t="28328" x="5335588" y="4441825"/>
          <p14:tracePt t="28329" x="5311775" y="4441825"/>
          <p14:tracePt t="28331" x="5278438" y="4449763"/>
          <p14:tracePt t="28333" x="5254625" y="4449763"/>
          <p14:tracePt t="28335" x="5237163" y="4457700"/>
          <p14:tracePt t="28337" x="5213350" y="4465638"/>
          <p14:tracePt t="28339" x="5189538" y="4475163"/>
          <p14:tracePt t="28341" x="5172075" y="4475163"/>
          <p14:tracePt t="28343" x="5148263" y="4491038"/>
          <p14:tracePt t="28346" x="5116513" y="4506913"/>
          <p14:tracePt t="28348" x="5091113" y="4506913"/>
          <p14:tracePt t="28349" x="5075238" y="4514850"/>
          <p14:tracePt t="28352" x="5051425" y="4530725"/>
          <p14:tracePt t="28354" x="5026025" y="4540250"/>
          <p14:tracePt t="28355" x="5010150" y="4540250"/>
          <p14:tracePt t="28357" x="4978400" y="4556125"/>
          <p14:tracePt t="28359" x="4953000" y="4564063"/>
          <p14:tracePt t="28361" x="4929188" y="4572000"/>
          <p14:tracePt t="28363" x="4903788" y="4579938"/>
          <p14:tracePt t="28365" x="4879975" y="4595813"/>
          <p14:tracePt t="28367" x="4848225" y="4603750"/>
          <p14:tracePt t="28369" x="4822825" y="4613275"/>
          <p14:tracePt t="28371" x="4799013" y="4629150"/>
          <p14:tracePt t="28373" x="4783138" y="4637088"/>
          <p14:tracePt t="28375" x="4765675" y="4645025"/>
          <p14:tracePt t="28377" x="4741863" y="4652963"/>
          <p14:tracePt t="28380" x="4725988" y="4660900"/>
          <p14:tracePt t="28382" x="4718050" y="4668838"/>
          <p14:tracePt t="28383" x="4700588" y="4678363"/>
          <p14:tracePt t="28385" x="4692650" y="4686300"/>
          <p14:tracePt t="28387" x="4684713" y="4694238"/>
          <p14:tracePt t="28389" x="4684713" y="4702175"/>
          <p14:tracePt t="28391" x="4676775" y="4710113"/>
          <p14:tracePt t="28395" x="4668838" y="4718050"/>
          <p14:tracePt t="28398" x="4668838" y="4725988"/>
          <p14:tracePt t="28401" x="4668838" y="4733925"/>
          <p14:tracePt t="28403" x="4668838" y="4743450"/>
          <p14:tracePt t="28407" x="4668838" y="4751388"/>
          <p14:tracePt t="28410" x="4668838" y="4759325"/>
          <p14:tracePt t="28411" x="4668838" y="4767263"/>
          <p14:tracePt t="28417" x="4668838" y="4775200"/>
          <p14:tracePt t="28419" x="4676775" y="4775200"/>
          <p14:tracePt t="28421" x="4676775" y="4783138"/>
          <p14:tracePt t="28425" x="4684713" y="4791075"/>
          <p14:tracePt t="28427" x="4684713" y="4799013"/>
          <p14:tracePt t="28429" x="4692650" y="4808538"/>
          <p14:tracePt t="28432" x="4700588" y="4808538"/>
          <p14:tracePt t="28433" x="4700588" y="4816475"/>
          <p14:tracePt t="28435" x="4708525" y="4816475"/>
          <p14:tracePt t="28437" x="4708525" y="4824413"/>
          <p14:tracePt t="28440" x="4718050" y="4832350"/>
          <p14:tracePt t="28443" x="4725988" y="4840288"/>
          <p14:tracePt t="28447" x="4733925" y="4848225"/>
          <p14:tracePt t="28450" x="4741863" y="4848225"/>
          <p14:tracePt t="28451" x="4741863" y="4856163"/>
          <p14:tracePt t="28453" x="4749800" y="4864100"/>
          <p14:tracePt t="28457" x="4757738" y="4873625"/>
          <p14:tracePt t="28459" x="4765675" y="4873625"/>
          <p14:tracePt t="28463" x="4773613" y="4873625"/>
          <p14:tracePt t="28465" x="4773613" y="4881563"/>
          <p14:tracePt t="28469" x="4783138" y="4881563"/>
          <p14:tracePt t="28473" x="4791075" y="4889500"/>
          <p14:tracePt t="28475" x="4799013" y="4889500"/>
          <p14:tracePt t="28478" x="4799013" y="4897438"/>
          <p14:tracePt t="28479" x="4806950" y="4897438"/>
          <p14:tracePt t="28485" x="4814888" y="4897438"/>
          <p14:tracePt t="28491" x="4822825" y="4897438"/>
          <p14:tracePt t="28500" x="4830763" y="4897438"/>
          <p14:tracePt t="28503" x="4838700" y="4897438"/>
          <p14:tracePt t="28506" x="4838700" y="4905375"/>
          <p14:tracePt t="28509" x="4848225" y="4905375"/>
          <p14:tracePt t="28514" x="4856163" y="4905375"/>
          <p14:tracePt t="28515" x="4864100" y="4905375"/>
          <p14:tracePt t="28517" x="4872038" y="4905375"/>
          <p14:tracePt t="28520" x="4887913" y="4913313"/>
          <p14:tracePt t="28521" x="4895850" y="4921250"/>
          <p14:tracePt t="28523" x="4913313" y="4921250"/>
          <p14:tracePt t="28526" x="4921250" y="4921250"/>
          <p14:tracePt t="28527" x="4937125" y="4921250"/>
          <p14:tracePt t="28529" x="4953000" y="4929188"/>
          <p14:tracePt t="28532" x="4968875" y="4938713"/>
          <p14:tracePt t="28533" x="4994275" y="4946650"/>
          <p14:tracePt t="28536" x="5026025" y="4946650"/>
          <p14:tracePt t="28538" x="5051425" y="4946650"/>
          <p14:tracePt t="28539" x="5075238" y="4954588"/>
          <p14:tracePt t="28541" x="5099050" y="4962525"/>
          <p14:tracePt t="28543" x="5132388" y="4970463"/>
          <p14:tracePt t="28545" x="5164138" y="4978400"/>
          <p14:tracePt t="28547" x="5197475" y="4978400"/>
          <p14:tracePt t="28550" x="5237163" y="4978400"/>
          <p14:tracePt t="28552" x="5262563" y="4978400"/>
          <p14:tracePt t="28553" x="5294313" y="4986338"/>
          <p14:tracePt t="28555" x="5327650" y="4986338"/>
          <p14:tracePt t="28558" x="5359400" y="4986338"/>
          <p14:tracePt t="28559" x="5392738" y="4986338"/>
          <p14:tracePt t="28561" x="5424488" y="4986338"/>
          <p14:tracePt t="28563" x="5465763" y="4986338"/>
          <p14:tracePt t="28565" x="5497513" y="4986338"/>
          <p14:tracePt t="28568" x="5530850" y="4986338"/>
          <p14:tracePt t="28569" x="5562600" y="4986338"/>
          <p14:tracePt t="28571" x="5588000" y="4986338"/>
          <p14:tracePt t="28573" x="5619750" y="4986338"/>
          <p14:tracePt t="28576" x="5645150" y="4986338"/>
          <p14:tracePt t="28577" x="5668963" y="4986338"/>
          <p14:tracePt t="28579" x="5692775" y="4986338"/>
          <p14:tracePt t="28581" x="5718175" y="4978400"/>
          <p14:tracePt t="28583" x="5741988" y="4970463"/>
          <p14:tracePt t="28586" x="5767388" y="4962525"/>
          <p14:tracePt t="28588" x="5791200" y="4962525"/>
          <p14:tracePt t="28589" x="5807075" y="4954588"/>
          <p14:tracePt t="28591" x="5822950" y="4946650"/>
          <p14:tracePt t="28593" x="5840413" y="4938713"/>
          <p14:tracePt t="28596" x="5856288" y="4938713"/>
          <p14:tracePt t="28597" x="5872163" y="4921250"/>
          <p14:tracePt t="28599" x="5888038" y="4921250"/>
          <p14:tracePt t="28601" x="5895975" y="4913313"/>
          <p14:tracePt t="28604" x="5913438" y="4905375"/>
          <p14:tracePt t="28606" x="5921375" y="4897438"/>
          <p14:tracePt t="28608" x="5929313" y="4881563"/>
          <p14:tracePt t="28609" x="5945188" y="4881563"/>
          <p14:tracePt t="28611" x="5953125" y="4873625"/>
          <p14:tracePt t="28613" x="5961063" y="4864100"/>
          <p14:tracePt t="28615" x="5961063" y="4856163"/>
          <p14:tracePt t="28617" x="5978525" y="4848225"/>
          <p14:tracePt t="28619" x="5978525" y="4840288"/>
          <p14:tracePt t="28621" x="5986463" y="4832350"/>
          <p14:tracePt t="28623" x="5994400" y="4824413"/>
          <p14:tracePt t="28626" x="5994400" y="4816475"/>
          <p14:tracePt t="28628" x="6002338" y="4816475"/>
          <p14:tracePt t="28629" x="6002338" y="4799013"/>
          <p14:tracePt t="28633" x="6002338" y="4791075"/>
          <p14:tracePt t="28635" x="6010275" y="4775200"/>
          <p14:tracePt t="28639" x="6010275" y="4759325"/>
          <p14:tracePt t="28641" x="6018213" y="4759325"/>
          <p14:tracePt t="28643" x="6018213" y="4751388"/>
          <p14:tracePt t="28645" x="6018213" y="4743450"/>
          <p14:tracePt t="28647" x="6018213" y="4733925"/>
          <p14:tracePt t="28649" x="6018213" y="4725988"/>
          <p14:tracePt t="28651" x="6026150" y="4718050"/>
          <p14:tracePt t="28653" x="6026150" y="4710113"/>
          <p14:tracePt t="28655" x="6026150" y="4702175"/>
          <p14:tracePt t="28659" x="6026150" y="4694238"/>
          <p14:tracePt t="28661" x="6035675" y="4686300"/>
          <p14:tracePt t="28664" x="6035675" y="4678363"/>
          <p14:tracePt t="28665" x="6035675" y="4668838"/>
          <p14:tracePt t="28667" x="6035675" y="4660900"/>
          <p14:tracePt t="28673" x="6043613" y="4652963"/>
          <p14:tracePt t="28676" x="6043613" y="4645025"/>
          <p14:tracePt t="28679" x="6043613" y="4637088"/>
          <p14:tracePt t="28681" x="6043613" y="4629150"/>
          <p14:tracePt t="28685" x="6043613" y="4621213"/>
          <p14:tracePt t="28689" x="6043613" y="4613275"/>
          <p14:tracePt t="28693" x="6043613" y="4603750"/>
          <p14:tracePt t="28695" x="6043613" y="4595813"/>
          <p14:tracePt t="28697" x="6043613" y="4587875"/>
          <p14:tracePt t="28703" x="6043613" y="4579938"/>
          <p14:tracePt t="28706" x="6043613" y="4572000"/>
          <p14:tracePt t="28717" x="6043613" y="4564063"/>
          <p14:tracePt t="28729" x="6043613" y="4556125"/>
          <p14:tracePt t="29113" x="6051550" y="4548188"/>
          <p14:tracePt t="29118" x="6051550" y="4540250"/>
          <p14:tracePt t="29119" x="6051550" y="4530725"/>
          <p14:tracePt t="29121" x="6059488" y="4522788"/>
          <p14:tracePt t="29124" x="6067425" y="4514850"/>
          <p14:tracePt t="29127" x="6067425" y="4498975"/>
          <p14:tracePt t="29129" x="6067425" y="4483100"/>
          <p14:tracePt t="29130" x="6075363" y="4465638"/>
          <p14:tracePt t="29131" x="6083300" y="4449763"/>
          <p14:tracePt t="29133" x="6091238" y="4441825"/>
          <p14:tracePt t="29136" x="6091238" y="4418013"/>
          <p14:tracePt t="29139" x="6100763" y="4400550"/>
          <p14:tracePt t="29139" x="6108700" y="4384675"/>
          <p14:tracePt t="29141" x="6116638" y="4368800"/>
          <p14:tracePt t="29143" x="6116638" y="4352925"/>
          <p14:tracePt t="29145" x="6124575" y="4327525"/>
          <p14:tracePt t="29147" x="6132513" y="4319588"/>
          <p14:tracePt t="29149" x="6132513" y="4303713"/>
          <p14:tracePt t="29151" x="6132513" y="4287838"/>
          <p14:tracePt t="29153" x="6140450" y="4270375"/>
          <p14:tracePt t="29155" x="6140450" y="4254500"/>
          <p14:tracePt t="29157" x="6140450" y="4246563"/>
          <p14:tracePt t="29160" x="6148388" y="4230688"/>
          <p14:tracePt t="29162" x="6148388" y="4214813"/>
          <p14:tracePt t="29163" x="6156325" y="4197350"/>
          <p14:tracePt t="29165" x="6156325" y="4189413"/>
          <p14:tracePt t="29168" x="6156325" y="4173538"/>
          <p14:tracePt t="29170" x="6156325" y="4157663"/>
          <p14:tracePt t="29172" x="6156325" y="4140200"/>
          <p14:tracePt t="29173" x="6165850" y="4132263"/>
          <p14:tracePt t="29175" x="6165850" y="4116388"/>
          <p14:tracePt t="29177" x="6173788" y="4100513"/>
          <p14:tracePt t="29179" x="6173788" y="4084638"/>
          <p14:tracePt t="29181" x="6173788" y="4067175"/>
          <p14:tracePt t="29184" x="6181725" y="4059238"/>
          <p14:tracePt t="29185" x="6181725" y="4043363"/>
          <p14:tracePt t="29187" x="6181725" y="4019550"/>
          <p14:tracePt t="29190" x="6189663" y="4010025"/>
          <p14:tracePt t="29192" x="6189663" y="3994150"/>
          <p14:tracePt t="29193" x="6189663" y="3986213"/>
          <p14:tracePt t="29196" x="6189663" y="3970338"/>
          <p14:tracePt t="29197" x="6189663" y="3954463"/>
          <p14:tracePt t="29199" x="6197600" y="3937000"/>
          <p14:tracePt t="29202" x="6197600" y="3921125"/>
          <p14:tracePt t="29204" x="6197600" y="3913188"/>
          <p14:tracePt t="29205" x="6197600" y="3889375"/>
          <p14:tracePt t="29207" x="6205538" y="3871913"/>
          <p14:tracePt t="29209" x="6205538" y="3863975"/>
          <p14:tracePt t="29211" x="6213475" y="3848100"/>
          <p14:tracePt t="29213" x="6213475" y="3832225"/>
          <p14:tracePt t="29215" x="6213475" y="3806825"/>
          <p14:tracePt t="29218" x="6213475" y="3790950"/>
          <p14:tracePt t="29220" x="6221413" y="3775075"/>
          <p14:tracePt t="29221" x="6221413" y="3759200"/>
          <p14:tracePt t="29224" x="6230938" y="3741738"/>
          <p14:tracePt t="29225" x="6238875" y="3725863"/>
          <p14:tracePt t="29227" x="6238875" y="3702050"/>
          <p14:tracePt t="29229" x="6238875" y="3676650"/>
          <p14:tracePt t="29231" x="6246813" y="3660775"/>
          <p14:tracePt t="29234" x="6246813" y="3636963"/>
          <p14:tracePt t="29235" x="6254750" y="3619500"/>
          <p14:tracePt t="29237" x="6262688" y="3595688"/>
          <p14:tracePt t="29239" x="6262688" y="3579813"/>
          <p14:tracePt t="29241" x="6270625" y="3554413"/>
          <p14:tracePt t="29243" x="6278563" y="3538538"/>
          <p14:tracePt t="29245" x="6278563" y="3522663"/>
          <p14:tracePt t="29247" x="6278563" y="3506788"/>
          <p14:tracePt t="29250" x="6286500" y="3489325"/>
          <p14:tracePt t="29252" x="6296025" y="3473450"/>
          <p14:tracePt t="29254" x="6296025" y="3457575"/>
          <p14:tracePt t="29255" x="6296025" y="3441700"/>
          <p14:tracePt t="29257" x="6303963" y="3424238"/>
          <p14:tracePt t="29259" x="6303963" y="3416300"/>
          <p14:tracePt t="29261" x="6303963" y="3392488"/>
          <p14:tracePt t="29263" x="6303963" y="3376613"/>
          <p14:tracePt t="29265" x="6303963" y="3359150"/>
          <p14:tracePt t="29268" x="6303963" y="3343275"/>
          <p14:tracePt t="29270" x="6311900" y="3335338"/>
          <p14:tracePt t="29272" x="6311900" y="3319463"/>
          <p14:tracePt t="29273" x="6319838" y="3303588"/>
          <p14:tracePt t="29275" x="6319838" y="3294063"/>
          <p14:tracePt t="29278" x="6319838" y="3278188"/>
          <p14:tracePt t="29279" x="6319838" y="3262313"/>
          <p14:tracePt t="29281" x="6319838" y="3254375"/>
          <p14:tracePt t="29283" x="6327775" y="3246438"/>
          <p14:tracePt t="29285" x="6327775" y="3238500"/>
          <p14:tracePt t="29287" x="6327775" y="3213100"/>
          <p14:tracePt t="29289" x="6327775" y="3205163"/>
          <p14:tracePt t="29292" x="6335713" y="3197225"/>
          <p14:tracePt t="29294" x="6335713" y="3181350"/>
          <p14:tracePt t="29295" x="6335713" y="3163888"/>
          <p14:tracePt t="29297" x="6335713" y="3155950"/>
          <p14:tracePt t="29299" x="6335713" y="3148013"/>
          <p14:tracePt t="29301" x="6335713" y="3132138"/>
          <p14:tracePt t="29304" x="6335713" y="3124200"/>
          <p14:tracePt t="29306" x="6343650" y="3116263"/>
          <p14:tracePt t="29307" x="6343650" y="3108325"/>
          <p14:tracePt t="29309" x="6343650" y="3090863"/>
          <p14:tracePt t="29312" x="6343650" y="3082925"/>
          <p14:tracePt t="29314" x="6343650" y="3074988"/>
          <p14:tracePt t="29315" x="6343650" y="3059113"/>
          <p14:tracePt t="29317" x="6343650" y="3051175"/>
          <p14:tracePt t="29319" x="6343650" y="3043238"/>
          <p14:tracePt t="29322" x="6343650" y="3025775"/>
          <p14:tracePt t="29324" x="6343650" y="3017838"/>
          <p14:tracePt t="29326" x="6343650" y="3009900"/>
          <p14:tracePt t="29328" x="6343650" y="3001963"/>
          <p14:tracePt t="29330" x="6343650" y="2986088"/>
          <p14:tracePt t="29331" x="6343650" y="2978150"/>
          <p14:tracePt t="29333" x="6343650" y="2968625"/>
          <p14:tracePt t="29335" x="6343650" y="2960688"/>
          <p14:tracePt t="29337" x="6343650" y="2944813"/>
          <p14:tracePt t="29339" x="6343650" y="2936875"/>
          <p14:tracePt t="29342" x="6343650" y="2928938"/>
          <p14:tracePt t="29343" x="6343650" y="2913063"/>
          <p14:tracePt t="29345" x="6343650" y="2895600"/>
          <p14:tracePt t="29348" x="6343650" y="2887663"/>
          <p14:tracePt t="29349" x="6343650" y="2879725"/>
          <p14:tracePt t="29351" x="6343650" y="2863850"/>
          <p14:tracePt t="29353" x="6343650" y="2847975"/>
          <p14:tracePt t="29355" x="6343650" y="2830513"/>
          <p14:tracePt t="29358" x="6343650" y="2822575"/>
          <p14:tracePt t="29359" x="6343650" y="2814638"/>
          <p14:tracePt t="29361" x="6343650" y="2790825"/>
          <p14:tracePt t="29363" x="6343650" y="2782888"/>
          <p14:tracePt t="29366" x="6343650" y="2773363"/>
          <p14:tracePt t="29368" x="6343650" y="2757488"/>
          <p14:tracePt t="29369" x="6343650" y="2741613"/>
          <p14:tracePt t="29371" x="6343650" y="2733675"/>
          <p14:tracePt t="29374" x="6343650" y="2717800"/>
          <p14:tracePt t="29375" x="6343650" y="2708275"/>
          <p14:tracePt t="29378" x="6343650" y="2692400"/>
          <p14:tracePt t="29379" x="6343650" y="2676525"/>
          <p14:tracePt t="29381" x="6343650" y="2660650"/>
          <p14:tracePt t="29383" x="6343650" y="2643188"/>
          <p14:tracePt t="29386" x="6343650" y="2635250"/>
          <p14:tracePt t="29387" x="6343650" y="2619375"/>
          <p14:tracePt t="29389" x="6343650" y="2603500"/>
          <p14:tracePt t="29391" x="6343650" y="2587625"/>
          <p14:tracePt t="29393" x="6343650" y="2578100"/>
          <p14:tracePt t="29395" x="6343650" y="2562225"/>
          <p14:tracePt t="29398" x="6343650" y="2546350"/>
          <p14:tracePt t="29399" x="6343650" y="2530475"/>
          <p14:tracePt t="29401" x="6335713" y="2513013"/>
          <p14:tracePt t="29403" x="6335713" y="2505075"/>
          <p14:tracePt t="29406" x="6335713" y="2489200"/>
          <p14:tracePt t="29408" x="6335713" y="2473325"/>
          <p14:tracePt t="29410" x="6335713" y="2457450"/>
          <p14:tracePt t="29411" x="6335713" y="2439988"/>
          <p14:tracePt t="29413" x="6335713" y="2424113"/>
          <p14:tracePt t="29416" x="6327775" y="2408238"/>
          <p14:tracePt t="29417" x="6327775" y="2392363"/>
          <p14:tracePt t="29420" x="6327775" y="2366963"/>
          <p14:tracePt t="29422" x="6327775" y="2351088"/>
          <p14:tracePt t="29423" x="6319838" y="2335213"/>
          <p14:tracePt t="29426" x="6319838" y="2317750"/>
          <p14:tracePt t="29428" x="6311900" y="2301875"/>
          <p14:tracePt t="29430" x="6311900" y="2278063"/>
          <p14:tracePt t="29431" x="6303963" y="2262188"/>
          <p14:tracePt t="29433" x="6303963" y="2236788"/>
          <p14:tracePt t="29436" x="6303963" y="2220913"/>
          <p14:tracePt t="29437" x="6303963" y="2197100"/>
          <p14:tracePt t="29439" x="6296025" y="2179638"/>
          <p14:tracePt t="29441" x="6286500" y="2155825"/>
          <p14:tracePt t="29443" x="6286500" y="2132013"/>
          <p14:tracePt t="29445" x="6286500" y="2106613"/>
          <p14:tracePt t="29447" x="6278563" y="2090738"/>
          <p14:tracePt t="29449" x="6278563" y="2066925"/>
          <p14:tracePt t="29451" x="6278563" y="2041525"/>
          <p14:tracePt t="29453" x="6278563" y="2025650"/>
          <p14:tracePt t="29455" x="6270625" y="2001838"/>
          <p14:tracePt t="29457" x="6270625" y="1976438"/>
          <p14:tracePt t="29459" x="6262688" y="1952625"/>
          <p14:tracePt t="29461" x="6262688" y="1936750"/>
          <p14:tracePt t="29464" x="6254750" y="1911350"/>
          <p14:tracePt t="29465" x="6254750" y="1887538"/>
          <p14:tracePt t="29467" x="6254750" y="1871663"/>
          <p14:tracePt t="29470" x="6254750" y="1846263"/>
          <p14:tracePt t="29472" x="6254750" y="1822450"/>
          <p14:tracePt t="29473" x="6246813" y="1798638"/>
          <p14:tracePt t="29476" x="6246813" y="1773238"/>
          <p14:tracePt t="29478" x="6246813" y="1757363"/>
          <p14:tracePt t="29479" x="6238875" y="1741488"/>
          <p14:tracePt t="29482" x="6238875" y="1716088"/>
          <p14:tracePt t="29484" x="6238875" y="1700213"/>
          <p14:tracePt t="29485" x="6238875" y="1676400"/>
          <p14:tracePt t="29487" x="6238875" y="1651000"/>
          <p14:tracePt t="29489" x="6230938" y="1627188"/>
          <p14:tracePt t="29491" x="6230938" y="1611313"/>
          <p14:tracePt t="29493" x="6230938" y="1585913"/>
          <p14:tracePt t="29495" x="6230938" y="1562100"/>
          <p14:tracePt t="29498" x="6230938" y="1546225"/>
          <p14:tracePt t="29499" x="6230938" y="1520825"/>
          <p14:tracePt t="29501" x="6230938" y="1497013"/>
          <p14:tracePt t="29503" x="6221413" y="1473200"/>
          <p14:tracePt t="29505" x="6221413" y="1447800"/>
          <p14:tracePt t="29508" x="6221413" y="1431925"/>
          <p14:tracePt t="29509" x="6221413" y="1408113"/>
          <p14:tracePt t="29511" x="6213475" y="1382713"/>
          <p14:tracePt t="29514" x="6213475" y="1358900"/>
          <p14:tracePt t="29515" x="6213475" y="1333500"/>
          <p14:tracePt t="29518" x="6205538" y="1309688"/>
          <p14:tracePt t="29520" x="6205538" y="1285875"/>
          <p14:tracePt t="29521" x="6205538" y="1260475"/>
          <p14:tracePt t="29523" x="6205538" y="1236663"/>
          <p14:tracePt t="29525" x="6205538" y="1212850"/>
          <p14:tracePt t="29528" x="6205538" y="1187450"/>
          <p14:tracePt t="29529" x="6205538" y="1163638"/>
          <p14:tracePt t="29531" x="6197600" y="1138238"/>
          <p14:tracePt t="29534" x="6197600" y="1114425"/>
          <p14:tracePt t="29535" x="6197600" y="1090613"/>
          <p14:tracePt t="29537" x="6197600" y="1065213"/>
          <p14:tracePt t="29539" x="6189663" y="1041400"/>
          <p14:tracePt t="29541" x="6189663" y="1017588"/>
          <p14:tracePt t="29543" x="6189663" y="992188"/>
          <p14:tracePt t="29545" x="6189663" y="968375"/>
          <p14:tracePt t="29547" x="6181725" y="942975"/>
          <p14:tracePt t="29549" x="6181725" y="919163"/>
          <p14:tracePt t="29552" x="6181725" y="895350"/>
          <p14:tracePt t="29553" x="6181725" y="877888"/>
          <p14:tracePt t="29555" x="6181725" y="854075"/>
          <p14:tracePt t="29557" x="6181725" y="830263"/>
          <p14:tracePt t="29560" x="6181725" y="804863"/>
          <p14:tracePt t="29561" x="6173788" y="781050"/>
          <p14:tracePt t="29563" x="6173788" y="757238"/>
          <p14:tracePt t="29565" x="6173788" y="731838"/>
          <p14:tracePt t="29568" x="6173788" y="708025"/>
          <p14:tracePt t="29569" x="6173788" y="692150"/>
          <p14:tracePt t="29571" x="6173788" y="666750"/>
          <p14:tracePt t="29574" x="6173788" y="650875"/>
          <p14:tracePt t="29576" x="6173788" y="635000"/>
          <p14:tracePt t="29578" x="6173788" y="617538"/>
          <p14:tracePt t="29579" x="6173788" y="593725"/>
          <p14:tracePt t="29581" x="6173788" y="569913"/>
          <p14:tracePt t="29583" x="6173788" y="552450"/>
          <p14:tracePt t="29585" x="6173788" y="536575"/>
          <p14:tracePt t="29587" x="6173788" y="520700"/>
          <p14:tracePt t="29589" x="6181725" y="504825"/>
          <p14:tracePt t="29592" x="6181725" y="487363"/>
          <p14:tracePt t="29593" x="6181725" y="471488"/>
          <p14:tracePt t="29595" x="6189663" y="447675"/>
          <p14:tracePt t="29598" x="6189663" y="431800"/>
          <p14:tracePt t="29599" x="6189663" y="414338"/>
          <p14:tracePt t="29601" x="6189663" y="398463"/>
          <p14:tracePt t="29603" x="6189663" y="382588"/>
          <p14:tracePt t="29605" x="6189663" y="366713"/>
          <p14:tracePt t="29608" x="6197600" y="357188"/>
          <p14:tracePt t="29609" x="6197600" y="341313"/>
          <p14:tracePt t="29611" x="6197600" y="333375"/>
          <p14:tracePt t="29613" x="6205538" y="309563"/>
          <p14:tracePt t="29616" x="6205538" y="301625"/>
          <p14:tracePt t="29617" x="6205538" y="292100"/>
          <p14:tracePt t="29619" x="6205538" y="284163"/>
          <p14:tracePt t="29621" x="6213475" y="260350"/>
          <p14:tracePt t="29623" x="6213475" y="252413"/>
          <p14:tracePt t="29626" x="6213475" y="244475"/>
          <p14:tracePt t="29628" x="6213475" y="236538"/>
          <p14:tracePt t="29629" x="6221413" y="219075"/>
          <p14:tracePt t="29632" x="6221413" y="211138"/>
          <p14:tracePt t="29633" x="6221413" y="203200"/>
          <p14:tracePt t="29635" x="6221413" y="187325"/>
          <p14:tracePt t="29637" x="6221413" y="179388"/>
          <p14:tracePt t="29639" x="6221413" y="171450"/>
          <p14:tracePt t="29641" x="6221413" y="153988"/>
          <p14:tracePt t="29643" x="6230938" y="146050"/>
          <p14:tracePt t="29646" x="6230938" y="138113"/>
          <p14:tracePt t="29647" x="6230938" y="130175"/>
          <p14:tracePt t="29649" x="6230938" y="122238"/>
          <p14:tracePt t="29651" x="6230938" y="114300"/>
          <p14:tracePt t="29653" x="6230938" y="106363"/>
          <p14:tracePt t="29657" x="6238875" y="96838"/>
          <p14:tracePt t="29659" x="6238875" y="88900"/>
          <p14:tracePt t="29663" x="6238875" y="80963"/>
          <p14:tracePt t="29667" x="6238875" y="73025"/>
          <p14:tracePt t="29673" x="6238875" y="65088"/>
          <p14:tracePt t="29681" x="6238875" y="57150"/>
          <p14:tracePt t="29694" x="6238875" y="49213"/>
          <p14:tracePt t="29723" x="6238875" y="41275"/>
          <p14:tracePt t="29772" x="6238875" y="31750"/>
          <p14:tracePt t="29783" x="6246813" y="23813"/>
          <p14:tracePt t="29787" x="6246813" y="15875"/>
          <p14:tracePt t="29794" x="6246813" y="7938"/>
          <p14:tracePt t="29803" x="6246813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D87EEE-0B3A-2922-409C-0B8363BD3307}"/>
              </a:ext>
            </a:extLst>
          </p:cNvPr>
          <p:cNvSpPr/>
          <p:nvPr/>
        </p:nvSpPr>
        <p:spPr>
          <a:xfrm>
            <a:off x="932688" y="877824"/>
            <a:ext cx="10415016" cy="5120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08907B-8F44-0B8D-AAA1-399C93E05517}"/>
              </a:ext>
            </a:extLst>
          </p:cNvPr>
          <p:cNvSpPr/>
          <p:nvPr/>
        </p:nvSpPr>
        <p:spPr>
          <a:xfrm>
            <a:off x="1667256" y="186309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E513AE-4AE9-1C5E-3264-D00CA2117E77}"/>
              </a:ext>
            </a:extLst>
          </p:cNvPr>
          <p:cNvSpPr/>
          <p:nvPr/>
        </p:nvSpPr>
        <p:spPr>
          <a:xfrm>
            <a:off x="2322576" y="14264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DBA5C1-CD5E-F088-08D5-1D802CA136D8}"/>
              </a:ext>
            </a:extLst>
          </p:cNvPr>
          <p:cNvSpPr/>
          <p:nvPr/>
        </p:nvSpPr>
        <p:spPr>
          <a:xfrm>
            <a:off x="1776984" y="30251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16C67-F2BB-586D-EF1D-5E5703F9A8EF}"/>
              </a:ext>
            </a:extLst>
          </p:cNvPr>
          <p:cNvSpPr/>
          <p:nvPr/>
        </p:nvSpPr>
        <p:spPr>
          <a:xfrm>
            <a:off x="2935225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AF1B08-9A85-012A-428B-CFCD4262CEB1}"/>
              </a:ext>
            </a:extLst>
          </p:cNvPr>
          <p:cNvSpPr/>
          <p:nvPr/>
        </p:nvSpPr>
        <p:spPr>
          <a:xfrm>
            <a:off x="7833362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B5BCB4-79B1-016D-626B-BE5FD4FA5107}"/>
              </a:ext>
            </a:extLst>
          </p:cNvPr>
          <p:cNvSpPr/>
          <p:nvPr/>
        </p:nvSpPr>
        <p:spPr>
          <a:xfrm>
            <a:off x="1557528" y="411784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8F126B-34FB-7552-0EAE-D426CC6FDB2E}"/>
              </a:ext>
            </a:extLst>
          </p:cNvPr>
          <p:cNvSpPr/>
          <p:nvPr/>
        </p:nvSpPr>
        <p:spPr>
          <a:xfrm>
            <a:off x="3474720" y="396697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7AFE39-2F10-F37A-2D99-FAEA2D6D0065}"/>
              </a:ext>
            </a:extLst>
          </p:cNvPr>
          <p:cNvSpPr/>
          <p:nvPr/>
        </p:nvSpPr>
        <p:spPr>
          <a:xfrm>
            <a:off x="2322576" y="5111497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4C299A-F58A-E42A-5679-B92007FC20A1}"/>
              </a:ext>
            </a:extLst>
          </p:cNvPr>
          <p:cNvSpPr/>
          <p:nvPr/>
        </p:nvSpPr>
        <p:spPr>
          <a:xfrm>
            <a:off x="8240268" y="444550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FFED5-BE6E-6176-029B-F4A42785C70D}"/>
              </a:ext>
            </a:extLst>
          </p:cNvPr>
          <p:cNvSpPr/>
          <p:nvPr/>
        </p:nvSpPr>
        <p:spPr>
          <a:xfrm>
            <a:off x="6894576" y="444703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A5CBD5-C23A-CF5E-5A78-6B6C834B0B2C}"/>
              </a:ext>
            </a:extLst>
          </p:cNvPr>
          <p:cNvSpPr/>
          <p:nvPr/>
        </p:nvSpPr>
        <p:spPr>
          <a:xfrm>
            <a:off x="7406640" y="274472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DDB9AD-DA5D-9E7D-FD5A-DA83879CA27D}"/>
              </a:ext>
            </a:extLst>
          </p:cNvPr>
          <p:cNvSpPr/>
          <p:nvPr/>
        </p:nvSpPr>
        <p:spPr>
          <a:xfrm>
            <a:off x="9695688" y="428244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499E85-F227-C22A-A4A9-BF291E53207D}"/>
              </a:ext>
            </a:extLst>
          </p:cNvPr>
          <p:cNvSpPr/>
          <p:nvPr/>
        </p:nvSpPr>
        <p:spPr>
          <a:xfrm>
            <a:off x="6464808" y="205206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59EDC6-E8C9-043D-9A0F-3D16CC0B3A93}"/>
              </a:ext>
            </a:extLst>
          </p:cNvPr>
          <p:cNvSpPr/>
          <p:nvPr/>
        </p:nvSpPr>
        <p:spPr>
          <a:xfrm>
            <a:off x="7879080" y="343814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20B625-78DC-B546-B6E4-9CED781CFC0D}"/>
              </a:ext>
            </a:extLst>
          </p:cNvPr>
          <p:cNvSpPr/>
          <p:nvPr/>
        </p:nvSpPr>
        <p:spPr>
          <a:xfrm>
            <a:off x="8433816" y="28742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BCCDB-3443-BE73-8006-1F7F10CAE917}"/>
              </a:ext>
            </a:extLst>
          </p:cNvPr>
          <p:cNvSpPr/>
          <p:nvPr/>
        </p:nvSpPr>
        <p:spPr>
          <a:xfrm>
            <a:off x="9116568" y="20330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1881BE-EDCE-8F82-58D1-14414F1C0ADC}"/>
              </a:ext>
            </a:extLst>
          </p:cNvPr>
          <p:cNvSpPr/>
          <p:nvPr/>
        </p:nvSpPr>
        <p:spPr>
          <a:xfrm>
            <a:off x="7659624" y="176479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FC7CF4-5703-A67C-FB3A-205907DB6460}"/>
              </a:ext>
            </a:extLst>
          </p:cNvPr>
          <p:cNvSpPr/>
          <p:nvPr/>
        </p:nvSpPr>
        <p:spPr>
          <a:xfrm>
            <a:off x="9915144" y="346557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627989-2474-96F1-F45B-8720F7683715}"/>
              </a:ext>
            </a:extLst>
          </p:cNvPr>
          <p:cNvSpPr/>
          <p:nvPr/>
        </p:nvSpPr>
        <p:spPr>
          <a:xfrm>
            <a:off x="9442704" y="139446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74D76A-E1A1-210E-A8A7-87EEB7EEE277}"/>
              </a:ext>
            </a:extLst>
          </p:cNvPr>
          <p:cNvSpPr/>
          <p:nvPr/>
        </p:nvSpPr>
        <p:spPr>
          <a:xfrm>
            <a:off x="6559296" y="337718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B7DC97-0CE2-C68B-8A1C-9D3259592E79}"/>
              </a:ext>
            </a:extLst>
          </p:cNvPr>
          <p:cNvSpPr/>
          <p:nvPr/>
        </p:nvSpPr>
        <p:spPr>
          <a:xfrm>
            <a:off x="4154424" y="4960621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A4DF56-BF72-CAA9-01CA-B52DF8F14D8E}"/>
              </a:ext>
            </a:extLst>
          </p:cNvPr>
          <p:cNvSpPr/>
          <p:nvPr/>
        </p:nvSpPr>
        <p:spPr>
          <a:xfrm>
            <a:off x="4629912" y="36164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D9C017-5475-69AC-2A95-1428211974CF}"/>
              </a:ext>
            </a:extLst>
          </p:cNvPr>
          <p:cNvSpPr/>
          <p:nvPr/>
        </p:nvSpPr>
        <p:spPr>
          <a:xfrm>
            <a:off x="5244084" y="1613916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0D5B63-C0B3-AE11-87B2-F1BEEDC92884}"/>
              </a:ext>
            </a:extLst>
          </p:cNvPr>
          <p:cNvSpPr/>
          <p:nvPr/>
        </p:nvSpPr>
        <p:spPr>
          <a:xfrm>
            <a:off x="3950208" y="2473452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3B142A-E7D3-B830-1876-8DDFADE94FDE}"/>
              </a:ext>
            </a:extLst>
          </p:cNvPr>
          <p:cNvSpPr/>
          <p:nvPr/>
        </p:nvSpPr>
        <p:spPr>
          <a:xfrm>
            <a:off x="1231392" y="2667000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3CB977-46CC-2A78-601E-26D80DEF0DCA}"/>
              </a:ext>
            </a:extLst>
          </p:cNvPr>
          <p:cNvSpPr/>
          <p:nvPr/>
        </p:nvSpPr>
        <p:spPr>
          <a:xfrm>
            <a:off x="2590800" y="3767328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CF6586-E483-97C6-2250-C9B242F52860}"/>
              </a:ext>
            </a:extLst>
          </p:cNvPr>
          <p:cNvSpPr/>
          <p:nvPr/>
        </p:nvSpPr>
        <p:spPr>
          <a:xfrm>
            <a:off x="3297936" y="1616964"/>
            <a:ext cx="219456" cy="301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60DAF-ED8E-0010-40DD-9114D1A2F7A1}"/>
              </a:ext>
            </a:extLst>
          </p:cNvPr>
          <p:cNvSpPr txBox="1"/>
          <p:nvPr/>
        </p:nvSpPr>
        <p:spPr>
          <a:xfrm>
            <a:off x="832104" y="146304"/>
            <a:ext cx="48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 of Points: 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16922FD0-0F0F-1D93-7620-8DE8C3691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2901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1"/>
    </mc:Choice>
    <mc:Fallback>
      <p:transition spd="slow" advTm="8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254C41-D65A-276D-BC86-685E08E8F527}"/>
              </a:ext>
            </a:extLst>
          </p:cNvPr>
          <p:cNvGrpSpPr/>
          <p:nvPr/>
        </p:nvGrpSpPr>
        <p:grpSpPr>
          <a:xfrm>
            <a:off x="2524283" y="2712463"/>
            <a:ext cx="7142372" cy="420624"/>
            <a:chOff x="3275838" y="1591056"/>
            <a:chExt cx="6852285" cy="4206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A224F4-4E12-5BD4-A3E4-1656B9FD2C6F}"/>
                </a:ext>
              </a:extLst>
            </p:cNvPr>
            <p:cNvSpPr/>
            <p:nvPr/>
          </p:nvSpPr>
          <p:spPr>
            <a:xfrm>
              <a:off x="327583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530CA4-6984-1144-5D1E-323950CA202D}"/>
                </a:ext>
              </a:extLst>
            </p:cNvPr>
            <p:cNvSpPr/>
            <p:nvPr/>
          </p:nvSpPr>
          <p:spPr>
            <a:xfrm>
              <a:off x="371627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683A9C-437B-CE7B-A16D-85EE180EA6D2}"/>
                </a:ext>
              </a:extLst>
            </p:cNvPr>
            <p:cNvSpPr/>
            <p:nvPr/>
          </p:nvSpPr>
          <p:spPr>
            <a:xfrm>
              <a:off x="70995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6A7D07-8F16-2FA2-2030-CC501BBB9699}"/>
                </a:ext>
              </a:extLst>
            </p:cNvPr>
            <p:cNvSpPr/>
            <p:nvPr/>
          </p:nvSpPr>
          <p:spPr>
            <a:xfrm>
              <a:off x="66758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F1E5DF-0E0E-4BA2-7E46-B434ED3021E3}"/>
                </a:ext>
              </a:extLst>
            </p:cNvPr>
            <p:cNvSpPr/>
            <p:nvPr/>
          </p:nvSpPr>
          <p:spPr>
            <a:xfrm>
              <a:off x="4147566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0983C6-C42D-0F45-D208-4D9D3F754652}"/>
                </a:ext>
              </a:extLst>
            </p:cNvPr>
            <p:cNvSpPr/>
            <p:nvPr/>
          </p:nvSpPr>
          <p:spPr>
            <a:xfrm>
              <a:off x="457885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DEDF2C-A71C-67A8-D471-4844DC4C5B9A}"/>
                </a:ext>
              </a:extLst>
            </p:cNvPr>
            <p:cNvSpPr/>
            <p:nvPr/>
          </p:nvSpPr>
          <p:spPr>
            <a:xfrm>
              <a:off x="5005578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88927F-63D4-CC17-6670-2AF4DC58D6E1}"/>
                </a:ext>
              </a:extLst>
            </p:cNvPr>
            <p:cNvSpPr/>
            <p:nvPr/>
          </p:nvSpPr>
          <p:spPr>
            <a:xfrm>
              <a:off x="625221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FCCA5C-2CB0-6061-B726-C70060F8266D}"/>
                </a:ext>
              </a:extLst>
            </p:cNvPr>
            <p:cNvSpPr/>
            <p:nvPr/>
          </p:nvSpPr>
          <p:spPr>
            <a:xfrm>
              <a:off x="58376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A9877-EBCB-13CC-1FC6-91CA21CBDF55}"/>
                </a:ext>
              </a:extLst>
            </p:cNvPr>
            <p:cNvSpPr/>
            <p:nvPr/>
          </p:nvSpPr>
          <p:spPr>
            <a:xfrm>
              <a:off x="54231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686934-DF46-3DFC-A4F2-7A0CD7649BAE}"/>
                </a:ext>
              </a:extLst>
            </p:cNvPr>
            <p:cNvSpPr/>
            <p:nvPr/>
          </p:nvSpPr>
          <p:spPr>
            <a:xfrm>
              <a:off x="7957566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07BF04-B658-F791-36FC-03A0D5F31281}"/>
                </a:ext>
              </a:extLst>
            </p:cNvPr>
            <p:cNvSpPr/>
            <p:nvPr/>
          </p:nvSpPr>
          <p:spPr>
            <a:xfrm>
              <a:off x="752094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D28EB2-81FC-A07B-66CE-71F169F0D8E2}"/>
                </a:ext>
              </a:extLst>
            </p:cNvPr>
            <p:cNvSpPr/>
            <p:nvPr/>
          </p:nvSpPr>
          <p:spPr>
            <a:xfrm>
              <a:off x="9725787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5D99DB1-BAB0-A350-1988-6BBE6264B02A}"/>
                </a:ext>
              </a:extLst>
            </p:cNvPr>
            <p:cNvSpPr/>
            <p:nvPr/>
          </p:nvSpPr>
          <p:spPr>
            <a:xfrm>
              <a:off x="926744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98D017-8E25-E48D-CD2F-90B140E01403}"/>
                </a:ext>
              </a:extLst>
            </p:cNvPr>
            <p:cNvSpPr/>
            <p:nvPr/>
          </p:nvSpPr>
          <p:spPr>
            <a:xfrm>
              <a:off x="8833485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B2A133-51A5-A0DC-AD69-C435878E095D}"/>
                </a:ext>
              </a:extLst>
            </p:cNvPr>
            <p:cNvSpPr/>
            <p:nvPr/>
          </p:nvSpPr>
          <p:spPr>
            <a:xfrm>
              <a:off x="8394192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291D26-E3D2-1A20-A44F-6D68110F912C}"/>
              </a:ext>
            </a:extLst>
          </p:cNvPr>
          <p:cNvGrpSpPr/>
          <p:nvPr/>
        </p:nvGrpSpPr>
        <p:grpSpPr>
          <a:xfrm>
            <a:off x="2509910" y="4355825"/>
            <a:ext cx="7142372" cy="420624"/>
            <a:chOff x="2509910" y="4355825"/>
            <a:chExt cx="7142372" cy="42062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8486906-CDD4-3DC1-07ED-A07BCE4B4752}"/>
                </a:ext>
              </a:extLst>
            </p:cNvPr>
            <p:cNvSpPr/>
            <p:nvPr/>
          </p:nvSpPr>
          <p:spPr>
            <a:xfrm>
              <a:off x="2509910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3D9E39-6083-1D0B-85E0-D4DC04BE3CC7}"/>
                </a:ext>
              </a:extLst>
            </p:cNvPr>
            <p:cNvSpPr/>
            <p:nvPr/>
          </p:nvSpPr>
          <p:spPr>
            <a:xfrm>
              <a:off x="2968992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96BA96-F94E-9366-7F0A-1C6404DB8A9A}"/>
                </a:ext>
              </a:extLst>
            </p:cNvPr>
            <p:cNvSpPr/>
            <p:nvPr/>
          </p:nvSpPr>
          <p:spPr>
            <a:xfrm>
              <a:off x="6495501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6EEADA-9EE2-8D0F-A1FC-53985A4B2788}"/>
                </a:ext>
              </a:extLst>
            </p:cNvPr>
            <p:cNvSpPr/>
            <p:nvPr/>
          </p:nvSpPr>
          <p:spPr>
            <a:xfrm>
              <a:off x="6053893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19EC74-C7C4-0062-963C-7B7F3330CABF}"/>
                </a:ext>
              </a:extLst>
            </p:cNvPr>
            <p:cNvSpPr/>
            <p:nvPr/>
          </p:nvSpPr>
          <p:spPr>
            <a:xfrm>
              <a:off x="3418542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CDBBBF-9DD3-A7A2-4C2F-2DA981F2E608}"/>
                </a:ext>
              </a:extLst>
            </p:cNvPr>
            <p:cNvSpPr/>
            <p:nvPr/>
          </p:nvSpPr>
          <p:spPr>
            <a:xfrm>
              <a:off x="3868092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FB023E-6A32-50C8-87D3-645A3E272FA8}"/>
                </a:ext>
              </a:extLst>
            </p:cNvPr>
            <p:cNvSpPr/>
            <p:nvPr/>
          </p:nvSpPr>
          <p:spPr>
            <a:xfrm>
              <a:off x="4312877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FCB137-B3F2-D6FF-B769-847DE172E26E}"/>
                </a:ext>
              </a:extLst>
            </p:cNvPr>
            <p:cNvSpPr/>
            <p:nvPr/>
          </p:nvSpPr>
          <p:spPr>
            <a:xfrm>
              <a:off x="5612285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520A20-6852-A788-57A7-C9E14C82A664}"/>
                </a:ext>
              </a:extLst>
            </p:cNvPr>
            <p:cNvSpPr/>
            <p:nvPr/>
          </p:nvSpPr>
          <p:spPr>
            <a:xfrm>
              <a:off x="5180208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88E892-9CF3-196D-1DE5-84E6EA87D6C5}"/>
                </a:ext>
              </a:extLst>
            </p:cNvPr>
            <p:cNvSpPr/>
            <p:nvPr/>
          </p:nvSpPr>
          <p:spPr>
            <a:xfrm>
              <a:off x="4748131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1BC2F1-131B-3CD6-AF9C-3624B0017DE9}"/>
                </a:ext>
              </a:extLst>
            </p:cNvPr>
            <p:cNvSpPr/>
            <p:nvPr/>
          </p:nvSpPr>
          <p:spPr>
            <a:xfrm>
              <a:off x="7389836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44760-C501-975A-6D62-D282A690012A}"/>
                </a:ext>
              </a:extLst>
            </p:cNvPr>
            <p:cNvSpPr/>
            <p:nvPr/>
          </p:nvSpPr>
          <p:spPr>
            <a:xfrm>
              <a:off x="6934726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18400-DDE9-B3C5-BFCA-6C4527AF0A4A}"/>
                </a:ext>
              </a:extLst>
            </p:cNvPr>
            <p:cNvSpPr/>
            <p:nvPr/>
          </p:nvSpPr>
          <p:spPr>
            <a:xfrm>
              <a:off x="9232913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32C308A-2BA8-6C70-B09A-E7692DA903CF}"/>
                </a:ext>
              </a:extLst>
            </p:cNvPr>
            <p:cNvSpPr/>
            <p:nvPr/>
          </p:nvSpPr>
          <p:spPr>
            <a:xfrm>
              <a:off x="8755167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ACC428-38F7-D787-607F-DE689F3ACA03}"/>
                </a:ext>
              </a:extLst>
            </p:cNvPr>
            <p:cNvSpPr/>
            <p:nvPr/>
          </p:nvSpPr>
          <p:spPr>
            <a:xfrm>
              <a:off x="8302836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7DB05F-CBC3-ED6A-6B79-E1882BF00D4E}"/>
                </a:ext>
              </a:extLst>
            </p:cNvPr>
            <p:cNvSpPr/>
            <p:nvPr/>
          </p:nvSpPr>
          <p:spPr>
            <a:xfrm>
              <a:off x="7844946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D126B71-18CA-CF35-2DB4-DA31B749FF57}"/>
              </a:ext>
            </a:extLst>
          </p:cNvPr>
          <p:cNvSpPr txBox="1"/>
          <p:nvPr/>
        </p:nvSpPr>
        <p:spPr>
          <a:xfrm>
            <a:off x="829856" y="51438"/>
            <a:ext cx="472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Example 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E8ADF1-95D3-8893-7B6A-9AF3AADE6CED}"/>
              </a:ext>
            </a:extLst>
          </p:cNvPr>
          <p:cNvSpPr txBox="1"/>
          <p:nvPr/>
        </p:nvSpPr>
        <p:spPr>
          <a:xfrm>
            <a:off x="1003091" y="1069101"/>
            <a:ext cx="284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input number is 16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C8E9A8-90A2-3852-76FE-82DEEEEED99E}"/>
              </a:ext>
            </a:extLst>
          </p:cNvPr>
          <p:cNvSpPr txBox="1"/>
          <p:nvPr/>
        </p:nvSpPr>
        <p:spPr>
          <a:xfrm>
            <a:off x="1982628" y="1971799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 Sorted Array: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7D590D-7C17-6FEC-F068-9F0BC72498D3}"/>
              </a:ext>
            </a:extLst>
          </p:cNvPr>
          <p:cNvSpPr txBox="1"/>
          <p:nvPr/>
        </p:nvSpPr>
        <p:spPr>
          <a:xfrm>
            <a:off x="1982628" y="3444735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Array: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61E1F2-DF17-AD41-D2A7-BC96CF293DB1}"/>
              </a:ext>
            </a:extLst>
          </p:cNvPr>
          <p:cNvSpPr/>
          <p:nvPr/>
        </p:nvSpPr>
        <p:spPr>
          <a:xfrm>
            <a:off x="1409245" y="5277058"/>
            <a:ext cx="1018708" cy="602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/Y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14F132-0D91-3219-8796-E9AF9F918645}"/>
              </a:ext>
            </a:extLst>
          </p:cNvPr>
          <p:cNvCxnSpPr>
            <a:stCxn id="3" idx="1"/>
            <a:endCxn id="34" idx="0"/>
          </p:cNvCxnSpPr>
          <p:nvPr/>
        </p:nvCxnSpPr>
        <p:spPr>
          <a:xfrm flipH="1">
            <a:off x="1918599" y="4570709"/>
            <a:ext cx="591311" cy="706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8632CE2-474A-6235-5504-32A48BD01AF2}"/>
              </a:ext>
            </a:extLst>
          </p:cNvPr>
          <p:cNvSpPr txBox="1"/>
          <p:nvPr/>
        </p:nvSpPr>
        <p:spPr>
          <a:xfrm>
            <a:off x="5637276" y="29489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3" name="Audio 92">
            <a:hlinkClick r:id="" action="ppaction://media"/>
            <a:extLst>
              <a:ext uri="{FF2B5EF4-FFF2-40B4-BE49-F238E27FC236}">
                <a16:creationId xmlns:a16="http://schemas.microsoft.com/office/drawing/2014/main" id="{51E6D86F-3B27-310B-9187-7BF38C6B7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557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752">
        <p:fade/>
      </p:transition>
    </mc:Choice>
    <mc:Fallback>
      <p:transition spd="med" advTm="237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" x="1692275" y="1538288"/>
          <p14:tracePt t="24" x="1666875" y="1512888"/>
          <p14:tracePt t="27" x="1658938" y="1504950"/>
          <p14:tracePt t="31" x="1651000" y="1497013"/>
          <p14:tracePt t="34" x="1643063" y="1489075"/>
          <p14:tracePt t="41" x="1635125" y="1481138"/>
          <p14:tracePt t="52" x="1635125" y="1473200"/>
          <p14:tracePt t="57" x="1627188" y="1463675"/>
          <p14:tracePt t="102" x="1627188" y="1455738"/>
          <p14:tracePt t="111" x="1619250" y="1455738"/>
          <p14:tracePt t="118" x="1609725" y="1447800"/>
          <p14:tracePt t="124" x="1609725" y="1439863"/>
          <p14:tracePt t="130" x="1609725" y="1431925"/>
          <p14:tracePt t="134" x="1601788" y="1431925"/>
          <p14:tracePt t="137" x="1601788" y="1423988"/>
          <p14:tracePt t="140" x="1593850" y="1416050"/>
          <p14:tracePt t="145" x="1585913" y="1408113"/>
          <p14:tracePt t="148" x="1577975" y="1408113"/>
          <p14:tracePt t="150" x="1577975" y="1398588"/>
          <p14:tracePt t="154" x="1570038" y="1398588"/>
          <p14:tracePt t="156" x="1570038" y="1390650"/>
          <p14:tracePt t="161" x="1570038" y="1382713"/>
          <p14:tracePt t="166" x="1562100" y="1382713"/>
          <p14:tracePt t="170" x="1562100" y="1374775"/>
          <p14:tracePt t="173" x="1554163" y="1374775"/>
          <p14:tracePt t="176" x="1544638" y="1374775"/>
          <p14:tracePt t="179" x="1544638" y="1366838"/>
          <p14:tracePt t="183" x="1536700" y="1366838"/>
          <p14:tracePt t="189" x="1536700" y="1358900"/>
          <p14:tracePt t="194" x="1528763" y="1350963"/>
          <p14:tracePt t="199" x="1520825" y="1350963"/>
          <p14:tracePt t="204" x="1520825" y="1343025"/>
          <p14:tracePt t="206" x="1512888" y="1343025"/>
          <p14:tracePt t="208" x="1504950" y="1343025"/>
          <p14:tracePt t="210" x="1504950" y="1333500"/>
          <p14:tracePt t="214" x="1497013" y="1333500"/>
          <p14:tracePt t="220" x="1489075" y="1325563"/>
          <p14:tracePt t="222" x="1489075" y="1317625"/>
          <p14:tracePt t="224" x="1479550" y="1317625"/>
          <p14:tracePt t="229" x="1471613" y="1309688"/>
          <p14:tracePt t="233" x="1463675" y="1309688"/>
          <p14:tracePt t="234" x="1463675" y="1301750"/>
          <p14:tracePt t="236" x="1455738" y="1301750"/>
          <p14:tracePt t="239" x="1447800" y="1293813"/>
          <p14:tracePt t="242" x="1439863" y="1285875"/>
          <p14:tracePt t="248" x="1431925" y="1277938"/>
          <p14:tracePt t="253" x="1423988" y="1268413"/>
          <p14:tracePt t="258" x="1414463" y="1268413"/>
          <p14:tracePt t="260" x="1406525" y="1260475"/>
          <p14:tracePt t="262" x="1406525" y="1252538"/>
          <p14:tracePt t="266" x="1406525" y="1244600"/>
          <p14:tracePt t="271" x="1398588" y="1236663"/>
          <p14:tracePt t="278" x="1390650" y="1228725"/>
          <p14:tracePt t="284" x="1390650" y="1220788"/>
          <p14:tracePt t="287" x="1382713" y="1212850"/>
          <p14:tracePt t="291" x="1374775" y="1212850"/>
          <p14:tracePt t="300" x="1374775" y="1187450"/>
          <p14:tracePt t="302" x="1366838" y="1187450"/>
          <p14:tracePt t="304" x="1366838" y="1179513"/>
          <p14:tracePt t="309" x="1358900" y="1179513"/>
          <p14:tracePt t="312" x="1358900" y="1171575"/>
          <p14:tracePt t="315" x="1358900" y="1163638"/>
          <p14:tracePt t="320" x="1358900" y="1155700"/>
          <p14:tracePt t="321" x="1349375" y="1155700"/>
          <p14:tracePt t="324" x="1349375" y="1147763"/>
          <p14:tracePt t="326" x="1341438" y="1147763"/>
          <p14:tracePt t="331" x="1341438" y="1138238"/>
          <p14:tracePt t="337" x="1341438" y="1130300"/>
          <p14:tracePt t="344" x="1341438" y="1122363"/>
          <p14:tracePt t="347" x="1333500" y="1122363"/>
          <p14:tracePt t="350" x="1333500" y="1114425"/>
          <p14:tracePt t="357" x="1325563" y="1114425"/>
          <p14:tracePt t="362" x="1325563" y="1106488"/>
          <p14:tracePt t="367" x="1317625" y="1106488"/>
          <p14:tracePt t="376" x="1317625" y="1098550"/>
          <p14:tracePt t="395" x="1309688" y="1090613"/>
          <p14:tracePt t="404" x="1309688" y="1082675"/>
          <p14:tracePt t="433" x="1309688" y="1073150"/>
          <p14:tracePt t="441" x="1301750" y="1073150"/>
          <p14:tracePt t="476" x="1301750" y="1065213"/>
          <p14:tracePt t="496" x="1301750" y="1057275"/>
          <p14:tracePt t="506" x="1301750" y="1049338"/>
          <p14:tracePt t="518" x="1301750" y="1041400"/>
          <p14:tracePt t="526" x="1301750" y="1033463"/>
          <p14:tracePt t="531" x="1301750" y="1025525"/>
          <p14:tracePt t="533" x="1301750" y="1017588"/>
          <p14:tracePt t="535" x="1293813" y="1017588"/>
          <p14:tracePt t="537" x="1293813" y="1008063"/>
          <p14:tracePt t="546" x="1293813" y="1000125"/>
          <p14:tracePt t="548" x="1293813" y="992188"/>
          <p14:tracePt t="550" x="1293813" y="984250"/>
          <p14:tracePt t="553" x="1293813" y="976313"/>
          <p14:tracePt t="558" x="1293813" y="968375"/>
          <p14:tracePt t="563" x="1293813" y="952500"/>
          <p14:tracePt t="567" x="1293813" y="942975"/>
          <p14:tracePt t="569" x="1284288" y="942975"/>
          <p14:tracePt t="571" x="1276350" y="935038"/>
          <p14:tracePt t="574" x="1276350" y="927100"/>
          <p14:tracePt t="576" x="1268413" y="919163"/>
          <p14:tracePt t="578" x="1268413" y="911225"/>
          <p14:tracePt t="580" x="1260475" y="911225"/>
          <p14:tracePt t="582" x="1252538" y="895350"/>
          <p14:tracePt t="585" x="1244600" y="887413"/>
          <p14:tracePt t="588" x="1244600" y="877888"/>
          <p14:tracePt t="590" x="1236663" y="869950"/>
          <p14:tracePt t="593" x="1228725" y="862013"/>
          <p14:tracePt t="596" x="1220788" y="862013"/>
          <p14:tracePt t="598" x="1220788" y="846138"/>
          <p14:tracePt t="599" x="1211263" y="846138"/>
          <p14:tracePt t="601" x="1203325" y="838200"/>
          <p14:tracePt t="604" x="1195388" y="830263"/>
          <p14:tracePt t="606" x="1187450" y="830263"/>
          <p14:tracePt t="608" x="1179513" y="822325"/>
          <p14:tracePt t="612" x="1171575" y="822325"/>
          <p14:tracePt t="614" x="1163638" y="812800"/>
          <p14:tracePt t="617" x="1155700" y="812800"/>
          <p14:tracePt t="619" x="1146175" y="804863"/>
          <p14:tracePt t="622" x="1146175" y="796925"/>
          <p14:tracePt t="624" x="1138238" y="796925"/>
          <p14:tracePt t="627" x="1122363" y="796925"/>
          <p14:tracePt t="631" x="1114425" y="788988"/>
          <p14:tracePt t="637" x="1106488" y="788988"/>
          <p14:tracePt t="641" x="1098550" y="788988"/>
          <p14:tracePt t="644" x="1090613" y="788988"/>
          <p14:tracePt t="652" x="1081088" y="788988"/>
          <p14:tracePt t="660" x="1073150" y="788988"/>
          <p14:tracePt t="664" x="1073150" y="781050"/>
          <p14:tracePt t="665" x="1065213" y="781050"/>
          <p14:tracePt t="693" x="1057275" y="781050"/>
          <p14:tracePt t="702" x="1049338" y="781050"/>
          <p14:tracePt t="716" x="1049338" y="773113"/>
          <p14:tracePt t="717" x="1041400" y="773113"/>
          <p14:tracePt t="742" x="1033463" y="773113"/>
          <p14:tracePt t="786" x="1041400" y="773113"/>
          <p14:tracePt t="789" x="1049338" y="773113"/>
          <p14:tracePt t="791" x="1057275" y="773113"/>
          <p14:tracePt t="793" x="1073150" y="773113"/>
          <p14:tracePt t="795" x="1090613" y="773113"/>
          <p14:tracePt t="796" x="1106488" y="773113"/>
          <p14:tracePt t="798" x="1130300" y="773113"/>
          <p14:tracePt t="800" x="1163638" y="773113"/>
          <p14:tracePt t="803" x="1195388" y="765175"/>
          <p14:tracePt t="806" x="1268413" y="757238"/>
          <p14:tracePt t="808" x="1309688" y="757238"/>
          <p14:tracePt t="810" x="1349375" y="757238"/>
          <p14:tracePt t="812" x="1398588" y="757238"/>
          <p14:tracePt t="814" x="1455738" y="757238"/>
          <p14:tracePt t="816" x="1512888" y="747713"/>
          <p14:tracePt t="817" x="1562100" y="747713"/>
          <p14:tracePt t="820" x="1619250" y="747713"/>
          <p14:tracePt t="821" x="1674813" y="739775"/>
          <p14:tracePt t="824" x="1731963" y="739775"/>
          <p14:tracePt t="826" x="1781175" y="739775"/>
          <p14:tracePt t="828" x="1830388" y="739775"/>
          <p14:tracePt t="830" x="1870075" y="731838"/>
          <p14:tracePt t="832" x="1919288" y="731838"/>
          <p14:tracePt t="834" x="1960563" y="723900"/>
          <p14:tracePt t="836" x="2008188" y="723900"/>
          <p14:tracePt t="838" x="2049463" y="723900"/>
          <p14:tracePt t="840" x="2090738" y="723900"/>
          <p14:tracePt t="842" x="2122488" y="715963"/>
          <p14:tracePt t="844" x="2155825" y="715963"/>
          <p14:tracePt t="846" x="2187575" y="708025"/>
          <p14:tracePt t="848" x="2228850" y="700088"/>
          <p14:tracePt t="849" x="2252663" y="700088"/>
          <p14:tracePt t="852" x="2278063" y="692150"/>
          <p14:tracePt t="854" x="2301875" y="692150"/>
          <p14:tracePt t="856" x="2317750" y="692150"/>
          <p14:tracePt t="858" x="2333625" y="682625"/>
          <p14:tracePt t="859" x="2351088" y="682625"/>
          <p14:tracePt t="862" x="2366963" y="682625"/>
          <p14:tracePt t="863" x="2390775" y="682625"/>
          <p14:tracePt t="866" x="2398713" y="682625"/>
          <p14:tracePt t="867" x="2408238" y="674688"/>
          <p14:tracePt t="870" x="2416175" y="674688"/>
          <p14:tracePt t="871" x="2424113" y="674688"/>
          <p14:tracePt t="873" x="2432050" y="674688"/>
          <p14:tracePt t="876" x="2432050" y="666750"/>
          <p14:tracePt t="878" x="2439988" y="666750"/>
          <p14:tracePt t="881" x="2447925" y="666750"/>
          <p14:tracePt t="908" x="2447925" y="658813"/>
          <p14:tracePt t="1048" x="2439988" y="658813"/>
          <p14:tracePt t="1055" x="2432050" y="666750"/>
          <p14:tracePt t="1059" x="2424113" y="666750"/>
          <p14:tracePt t="1062" x="2408238" y="674688"/>
          <p14:tracePt t="1065" x="2398713" y="682625"/>
          <p14:tracePt t="1067" x="2374900" y="692150"/>
          <p14:tracePt t="1074" x="2343150" y="708025"/>
          <p14:tracePt t="1078" x="2317750" y="715963"/>
          <p14:tracePt t="1080" x="2301875" y="723900"/>
          <p14:tracePt t="1082" x="2293938" y="731838"/>
          <p14:tracePt t="1084" x="2286000" y="739775"/>
          <p14:tracePt t="1086" x="2278063" y="747713"/>
          <p14:tracePt t="1089" x="2278063" y="757238"/>
          <p14:tracePt t="1091" x="2268538" y="765175"/>
          <p14:tracePt t="1094" x="2252663" y="788988"/>
          <p14:tracePt t="1096" x="2244725" y="804863"/>
          <p14:tracePt t="1098" x="2236788" y="812800"/>
          <p14:tracePt t="1100" x="2236788" y="822325"/>
          <p14:tracePt t="1103" x="2228850" y="838200"/>
          <p14:tracePt t="1103" x="2220913" y="846138"/>
          <p14:tracePt t="1106" x="2220913" y="854075"/>
          <p14:tracePt t="1107" x="2212975" y="877888"/>
          <p14:tracePt t="1109" x="2203450" y="887413"/>
          <p14:tracePt t="1112" x="2203450" y="895350"/>
          <p14:tracePt t="1113" x="2203450" y="911225"/>
          <p14:tracePt t="1116" x="2195513" y="927100"/>
          <p14:tracePt t="1118" x="2187575" y="935038"/>
          <p14:tracePt t="1120" x="2179638" y="952500"/>
          <p14:tracePt t="1123" x="2179638" y="960438"/>
          <p14:tracePt t="1123" x="2171700" y="976313"/>
          <p14:tracePt t="1125" x="2163763" y="984250"/>
          <p14:tracePt t="1127" x="2163763" y="1008063"/>
          <p14:tracePt t="1129" x="2155825" y="1017588"/>
          <p14:tracePt t="1132" x="2147888" y="1025525"/>
          <p14:tracePt t="1134" x="2147888" y="1049338"/>
          <p14:tracePt t="1136" x="2138363" y="1057275"/>
          <p14:tracePt t="1138" x="2130425" y="1065213"/>
          <p14:tracePt t="1140" x="2122488" y="1090613"/>
          <p14:tracePt t="1142" x="2122488" y="1098550"/>
          <p14:tracePt t="1144" x="2114550" y="1106488"/>
          <p14:tracePt t="1146" x="2114550" y="1122363"/>
          <p14:tracePt t="1147" x="2106613" y="1147763"/>
          <p14:tracePt t="1150" x="2106613" y="1155700"/>
          <p14:tracePt t="1153" x="2098675" y="1171575"/>
          <p14:tracePt t="1154" x="2098675" y="1179513"/>
          <p14:tracePt t="1156" x="2090738" y="1195388"/>
          <p14:tracePt t="1157" x="2090738" y="1212850"/>
          <p14:tracePt t="1160" x="2090738" y="1220788"/>
          <p14:tracePt t="1162" x="2090738" y="1236663"/>
          <p14:tracePt t="1163" x="2090738" y="1244600"/>
          <p14:tracePt t="1165" x="2090738" y="1260475"/>
          <p14:tracePt t="1168" x="2090738" y="1268413"/>
          <p14:tracePt t="1170" x="2090738" y="1285875"/>
          <p14:tracePt t="1172" x="2090738" y="1293813"/>
          <p14:tracePt t="1174" x="2090738" y="1301750"/>
          <p14:tracePt t="1175" x="2090738" y="1309688"/>
          <p14:tracePt t="1177" x="2090738" y="1317625"/>
          <p14:tracePt t="1180" x="2090738" y="1325563"/>
          <p14:tracePt t="1183" x="2090738" y="1333500"/>
          <p14:tracePt t="1189" x="2090738" y="1343025"/>
          <p14:tracePt t="1226" x="2090738" y="1350963"/>
          <p14:tracePt t="1231" x="2090738" y="1358900"/>
          <p14:tracePt t="1237" x="2090738" y="1366838"/>
          <p14:tracePt t="1241" x="2098675" y="1374775"/>
          <p14:tracePt t="1245" x="2106613" y="1374775"/>
          <p14:tracePt t="1248" x="2114550" y="1382713"/>
          <p14:tracePt t="1251" x="2122488" y="1390650"/>
          <p14:tracePt t="1255" x="2130425" y="1398588"/>
          <p14:tracePt t="1259" x="2138363" y="1398588"/>
          <p14:tracePt t="1261" x="2147888" y="1408113"/>
          <p14:tracePt t="1265" x="2155825" y="1416050"/>
          <p14:tracePt t="1268" x="2163763" y="1423988"/>
          <p14:tracePt t="1271" x="2171700" y="1423988"/>
          <p14:tracePt t="1274" x="2179638" y="1431925"/>
          <p14:tracePt t="1277" x="2187575" y="1439863"/>
          <p14:tracePt t="1280" x="2203450" y="1447800"/>
          <p14:tracePt t="1283" x="2212975" y="1447800"/>
          <p14:tracePt t="1285" x="2220913" y="1447800"/>
          <p14:tracePt t="1289" x="2228850" y="1447800"/>
          <p14:tracePt t="1292" x="2228850" y="1455738"/>
          <p14:tracePt t="1294" x="2236788" y="1455738"/>
          <p14:tracePt t="1297" x="2236788" y="1463675"/>
          <p14:tracePt t="1301" x="2244725" y="1463675"/>
          <p14:tracePt t="1304" x="2252663" y="1463675"/>
          <p14:tracePt t="1307" x="2260600" y="1463675"/>
          <p14:tracePt t="1317" x="2260600" y="1473200"/>
          <p14:tracePt t="1323" x="2268538" y="1481138"/>
          <p14:tracePt t="1328" x="2278063" y="1481138"/>
          <p14:tracePt t="1336" x="2286000" y="1481138"/>
          <p14:tracePt t="1340" x="2293938" y="1481138"/>
          <p14:tracePt t="1346" x="2301875" y="1481138"/>
          <p14:tracePt t="1350" x="2309813" y="1481138"/>
          <p14:tracePt t="1353" x="2317750" y="1481138"/>
          <p14:tracePt t="1357" x="2325688" y="1481138"/>
          <p14:tracePt t="1361" x="2333625" y="1481138"/>
          <p14:tracePt t="1368" x="2343150" y="1481138"/>
          <p14:tracePt t="1371" x="2351088" y="1481138"/>
          <p14:tracePt t="1374" x="2359025" y="1481138"/>
          <p14:tracePt t="1380" x="2359025" y="1473200"/>
          <p14:tracePt t="1382" x="2366963" y="1473200"/>
          <p14:tracePt t="1634" x="2366963" y="1463675"/>
          <p14:tracePt t="2824" x="2374900" y="1463675"/>
          <p14:tracePt t="2838" x="2382838" y="1463675"/>
          <p14:tracePt t="2842" x="2390775" y="1463675"/>
          <p14:tracePt t="2844" x="2398713" y="1463675"/>
          <p14:tracePt t="2846" x="2416175" y="1463675"/>
          <p14:tracePt t="2849" x="2424113" y="1463675"/>
          <p14:tracePt t="2851" x="2439988" y="1455738"/>
          <p14:tracePt t="2854" x="2481263" y="1447800"/>
          <p14:tracePt t="2856" x="2505075" y="1439863"/>
          <p14:tracePt t="2858" x="2528888" y="1439863"/>
          <p14:tracePt t="2861" x="2546350" y="1431925"/>
          <p14:tracePt t="2862" x="2562225" y="1423988"/>
          <p14:tracePt t="2865" x="2586038" y="1416050"/>
          <p14:tracePt t="2866" x="2601913" y="1416050"/>
          <p14:tracePt t="2868" x="2619375" y="1416050"/>
          <p14:tracePt t="2870" x="2643188" y="1416050"/>
          <p14:tracePt t="2872" x="2659063" y="1408113"/>
          <p14:tracePt t="2875" x="2676525" y="1398588"/>
          <p14:tracePt t="2878" x="2708275" y="1390650"/>
          <p14:tracePt t="2880" x="2724150" y="1390650"/>
          <p14:tracePt t="2882" x="2732088" y="1390650"/>
          <p14:tracePt t="2885" x="2741613" y="1390650"/>
          <p14:tracePt t="2887" x="2757488" y="1390650"/>
          <p14:tracePt t="2889" x="2765425" y="1382713"/>
          <p14:tracePt t="2891" x="2773363" y="1382713"/>
          <p14:tracePt t="2892" x="2781300" y="1382713"/>
          <p14:tracePt t="2894" x="2797175" y="1374775"/>
          <p14:tracePt t="2896" x="2806700" y="1374775"/>
          <p14:tracePt t="2898" x="2814638" y="1374775"/>
          <p14:tracePt t="2900" x="2822575" y="1374775"/>
          <p14:tracePt t="2902" x="2830513" y="1374775"/>
          <p14:tracePt t="2904" x="2838450" y="1374775"/>
          <p14:tracePt t="2905" x="2854325" y="1374775"/>
          <p14:tracePt t="2908" x="2862263" y="1366838"/>
          <p14:tracePt t="2910" x="2871788" y="1366838"/>
          <p14:tracePt t="2912" x="2879725" y="1366838"/>
          <p14:tracePt t="2914" x="2887663" y="1366838"/>
          <p14:tracePt t="2916" x="2895600" y="1366838"/>
          <p14:tracePt t="2917" x="2903538" y="1366838"/>
          <p14:tracePt t="2920" x="2911475" y="1366838"/>
          <p14:tracePt t="2921" x="2919413" y="1366838"/>
          <p14:tracePt t="2924" x="2936875" y="1366838"/>
          <p14:tracePt t="2926" x="2944813" y="1366838"/>
          <p14:tracePt t="2928" x="2952750" y="1358900"/>
          <p14:tracePt t="2930" x="2968625" y="1358900"/>
          <p14:tracePt t="2932" x="2976563" y="1358900"/>
          <p14:tracePt t="2934" x="2984500" y="1358900"/>
          <p14:tracePt t="2936" x="3001963" y="1350963"/>
          <p14:tracePt t="2937" x="3009900" y="1350963"/>
          <p14:tracePt t="2940" x="3017838" y="1350963"/>
          <p14:tracePt t="2942" x="3025775" y="1350963"/>
          <p14:tracePt t="2944" x="3041650" y="1350963"/>
          <p14:tracePt t="2947" x="3057525" y="1350963"/>
          <p14:tracePt t="2949" x="3067050" y="1350963"/>
          <p14:tracePt t="2952" x="3074988" y="1350963"/>
          <p14:tracePt t="2953" x="3082925" y="1350963"/>
          <p14:tracePt t="2956" x="3098800" y="1350963"/>
          <p14:tracePt t="2958" x="3106738" y="1343025"/>
          <p14:tracePt t="2960" x="3114675" y="1343025"/>
          <p14:tracePt t="2962" x="3132138" y="1343025"/>
          <p14:tracePt t="2964" x="3140075" y="1333500"/>
          <p14:tracePt t="2966" x="3148013" y="1333500"/>
          <p14:tracePt t="2968" x="3163888" y="1333500"/>
          <p14:tracePt t="2971" x="3171825" y="1325563"/>
          <p14:tracePt t="2973" x="3187700" y="1325563"/>
          <p14:tracePt t="2976" x="3197225" y="1325563"/>
          <p14:tracePt t="2977" x="3205163" y="1325563"/>
          <p14:tracePt t="2980" x="3221038" y="1325563"/>
          <p14:tracePt t="2982" x="3228975" y="1317625"/>
          <p14:tracePt t="2983" x="3236913" y="1317625"/>
          <p14:tracePt t="2985" x="3252788" y="1317625"/>
          <p14:tracePt t="2988" x="3270250" y="1317625"/>
          <p14:tracePt t="2990" x="3286125" y="1317625"/>
          <p14:tracePt t="2991" x="3302000" y="1317625"/>
          <p14:tracePt t="2994" x="3317875" y="1317625"/>
          <p14:tracePt t="2995" x="3335338" y="1317625"/>
          <p14:tracePt t="2997" x="3343275" y="1317625"/>
          <p14:tracePt t="2999" x="3367088" y="1317625"/>
          <p14:tracePt t="3001" x="3382963" y="1309688"/>
          <p14:tracePt t="3004" x="3390900" y="1309688"/>
          <p14:tracePt t="3005" x="3408363" y="1309688"/>
          <p14:tracePt t="3007" x="3424238" y="1309688"/>
          <p14:tracePt t="3009" x="3440113" y="1301750"/>
          <p14:tracePt t="3012" x="3455988" y="1301750"/>
          <p14:tracePt t="3014" x="3465513" y="1293813"/>
          <p14:tracePt t="3015" x="3473450" y="1293813"/>
          <p14:tracePt t="3017" x="3497263" y="1293813"/>
          <p14:tracePt t="3020" x="3505200" y="1293813"/>
          <p14:tracePt t="3021" x="3521075" y="1293813"/>
          <p14:tracePt t="3023" x="3530600" y="1285875"/>
          <p14:tracePt t="3026" x="3546475" y="1285875"/>
          <p14:tracePt t="3029" x="3562350" y="1285875"/>
          <p14:tracePt t="3033" x="3570288" y="1285875"/>
          <p14:tracePt t="3037" x="3578225" y="1285875"/>
          <p14:tracePt t="3043" x="3586163" y="1285875"/>
          <p14:tracePt t="3050" x="3595688" y="1285875"/>
          <p14:tracePt t="3065" x="3595688" y="1277938"/>
          <p14:tracePt t="3090" x="3595688" y="1268413"/>
          <p14:tracePt t="3106" x="3595688" y="1260475"/>
          <p14:tracePt t="3109" x="3586163" y="1252538"/>
          <p14:tracePt t="3114" x="3578225" y="1252538"/>
          <p14:tracePt t="3115" x="3578225" y="1244600"/>
          <p14:tracePt t="3117" x="3570288" y="1236663"/>
          <p14:tracePt t="3120" x="3562350" y="1220788"/>
          <p14:tracePt t="3122" x="3554413" y="1212850"/>
          <p14:tracePt t="3124" x="3546475" y="1203325"/>
          <p14:tracePt t="3126" x="3538538" y="1187450"/>
          <p14:tracePt t="3128" x="3521075" y="1179513"/>
          <p14:tracePt t="3130" x="3513138" y="1163638"/>
          <p14:tracePt t="3132" x="3505200" y="1155700"/>
          <p14:tracePt t="3134" x="3489325" y="1138238"/>
          <p14:tracePt t="3136" x="3481388" y="1130300"/>
          <p14:tracePt t="3138" x="3465513" y="1122363"/>
          <p14:tracePt t="3140" x="3455988" y="1106488"/>
          <p14:tracePt t="3144" x="3424238" y="1082675"/>
          <p14:tracePt t="3145" x="3408363" y="1073150"/>
          <p14:tracePt t="3147" x="3400425" y="1057275"/>
          <p14:tracePt t="3149" x="3375025" y="1049338"/>
          <p14:tracePt t="3152" x="3367088" y="1033463"/>
          <p14:tracePt t="3154" x="3359150" y="1033463"/>
          <p14:tracePt t="3156" x="3343275" y="1017588"/>
          <p14:tracePt t="3157" x="3335338" y="1008063"/>
          <p14:tracePt t="3159" x="3309938" y="992188"/>
          <p14:tracePt t="3161" x="3302000" y="984250"/>
          <p14:tracePt t="3163" x="3286125" y="976313"/>
          <p14:tracePt t="3166" x="3270250" y="968375"/>
          <p14:tracePt t="3168" x="3244850" y="952500"/>
          <p14:tracePt t="3170" x="3236913" y="942975"/>
          <p14:tracePt t="3172" x="3221038" y="935038"/>
          <p14:tracePt t="3174" x="3197225" y="927100"/>
          <p14:tracePt t="3177" x="3179763" y="919163"/>
          <p14:tracePt t="3180" x="3148013" y="903288"/>
          <p14:tracePt t="3182" x="3132138" y="895350"/>
          <p14:tracePt t="3184" x="3106738" y="887413"/>
          <p14:tracePt t="3186" x="3090863" y="877888"/>
          <p14:tracePt t="3188" x="3067050" y="877888"/>
          <p14:tracePt t="3190" x="3049588" y="877888"/>
          <p14:tracePt t="3193" x="3033713" y="877888"/>
          <p14:tracePt t="3194" x="3009900" y="877888"/>
          <p14:tracePt t="3196" x="2992438" y="869950"/>
          <p14:tracePt t="3198" x="2976563" y="869950"/>
          <p14:tracePt t="3200" x="2952750" y="869950"/>
          <p14:tracePt t="3202" x="2936875" y="862013"/>
          <p14:tracePt t="3203" x="2919413" y="862013"/>
          <p14:tracePt t="3206" x="2903538" y="862013"/>
          <p14:tracePt t="3207" x="2887663" y="862013"/>
          <p14:tracePt t="3210" x="2871788" y="862013"/>
          <p14:tracePt t="3212" x="2854325" y="862013"/>
          <p14:tracePt t="3213" x="2838450" y="862013"/>
          <p14:tracePt t="3215" x="2822575" y="862013"/>
          <p14:tracePt t="3217" x="2806700" y="862013"/>
          <p14:tracePt t="3220" x="2789238" y="862013"/>
          <p14:tracePt t="3222" x="2781300" y="862013"/>
          <p14:tracePt t="3224" x="2757488" y="862013"/>
          <p14:tracePt t="3226" x="2741613" y="869950"/>
          <p14:tracePt t="3227" x="2724150" y="869950"/>
          <p14:tracePt t="3230" x="2708275" y="869950"/>
          <p14:tracePt t="3231" x="2700338" y="869950"/>
          <p14:tracePt t="3234" x="2676525" y="869950"/>
          <p14:tracePt t="3236" x="2667000" y="869950"/>
          <p14:tracePt t="3237" x="2659063" y="877888"/>
          <p14:tracePt t="3239" x="2651125" y="877888"/>
          <p14:tracePt t="3241" x="2635250" y="887413"/>
          <p14:tracePt t="3244" x="2627313" y="887413"/>
          <p14:tracePt t="3245" x="2619375" y="887413"/>
          <p14:tracePt t="3248" x="2611438" y="887413"/>
          <p14:tracePt t="3250" x="2601913" y="895350"/>
          <p14:tracePt t="3252" x="2593975" y="895350"/>
          <p14:tracePt t="3253" x="2586038" y="903288"/>
          <p14:tracePt t="3256" x="2578100" y="903288"/>
          <p14:tracePt t="3259" x="2570163" y="903288"/>
          <p14:tracePt t="3262" x="2562225" y="903288"/>
          <p14:tracePt t="3263" x="2554288" y="903288"/>
          <p14:tracePt t="3265" x="2538413" y="911225"/>
          <p14:tracePt t="3267" x="2528888" y="911225"/>
          <p14:tracePt t="3271" x="2513013" y="911225"/>
          <p14:tracePt t="3275" x="2505075" y="919163"/>
          <p14:tracePt t="3278" x="2489200" y="919163"/>
          <p14:tracePt t="3279" x="2481263" y="927100"/>
          <p14:tracePt t="3282" x="2473325" y="927100"/>
          <p14:tracePt t="3284" x="2463800" y="927100"/>
          <p14:tracePt t="3286" x="2455863" y="935038"/>
          <p14:tracePt t="3287" x="2439988" y="942975"/>
          <p14:tracePt t="3290" x="2432050" y="942975"/>
          <p14:tracePt t="3291" x="2416175" y="942975"/>
          <p14:tracePt t="3294" x="2398713" y="952500"/>
          <p14:tracePt t="3295" x="2382838" y="960438"/>
          <p14:tracePt t="3297" x="2374900" y="968375"/>
          <p14:tracePt t="3300" x="2366963" y="968375"/>
          <p14:tracePt t="3302" x="2351088" y="976313"/>
          <p14:tracePt t="3304" x="2343150" y="984250"/>
          <p14:tracePt t="3306" x="2325688" y="1000125"/>
          <p14:tracePt t="3308" x="2317750" y="1008063"/>
          <p14:tracePt t="3310" x="2301875" y="1025525"/>
          <p14:tracePt t="3312" x="2293938" y="1033463"/>
          <p14:tracePt t="3314" x="2286000" y="1041400"/>
          <p14:tracePt t="3316" x="2268538" y="1065213"/>
          <p14:tracePt t="3318" x="2260600" y="1082675"/>
          <p14:tracePt t="3320" x="2252663" y="1098550"/>
          <p14:tracePt t="3322" x="2236788" y="1114425"/>
          <p14:tracePt t="3324" x="2236788" y="1138238"/>
          <p14:tracePt t="3326" x="2228850" y="1163638"/>
          <p14:tracePt t="3327" x="2220913" y="1179513"/>
          <p14:tracePt t="3330" x="2212975" y="1203325"/>
          <p14:tracePt t="3332" x="2212975" y="1228725"/>
          <p14:tracePt t="3334" x="2203450" y="1252538"/>
          <p14:tracePt t="3337" x="2195513" y="1277938"/>
          <p14:tracePt t="3339" x="2187575" y="1301750"/>
          <p14:tracePt t="3339" x="2187575" y="1325563"/>
          <p14:tracePt t="3342" x="2179638" y="1350963"/>
          <p14:tracePt t="3343" x="2179638" y="1374775"/>
          <p14:tracePt t="3345" x="2179638" y="1398588"/>
          <p14:tracePt t="3347" x="2179638" y="1423988"/>
          <p14:tracePt t="3349" x="2179638" y="1447800"/>
          <p14:tracePt t="3352" x="2179638" y="1473200"/>
          <p14:tracePt t="3354" x="2179638" y="1489075"/>
          <p14:tracePt t="3356" x="2179638" y="1504950"/>
          <p14:tracePt t="3358" x="2179638" y="1520825"/>
          <p14:tracePt t="3359" x="2179638" y="1528763"/>
          <p14:tracePt t="3362" x="2179638" y="1554163"/>
          <p14:tracePt t="3364" x="2179638" y="1562100"/>
          <p14:tracePt t="3366" x="2187575" y="1570038"/>
          <p14:tracePt t="3368" x="2187575" y="1577975"/>
          <p14:tracePt t="3369" x="2195513" y="1593850"/>
          <p14:tracePt t="3372" x="2195513" y="1603375"/>
          <p14:tracePt t="3374" x="2203450" y="1619250"/>
          <p14:tracePt t="3376" x="2212975" y="1627188"/>
          <p14:tracePt t="3378" x="2212975" y="1635125"/>
          <p14:tracePt t="3379" x="2220913" y="1651000"/>
          <p14:tracePt t="3381" x="2228850" y="1658938"/>
          <p14:tracePt t="3384" x="2228850" y="1668463"/>
          <p14:tracePt t="3385" x="2236788" y="1676400"/>
          <p14:tracePt t="3388" x="2244725" y="1684338"/>
          <p14:tracePt t="3390" x="2244725" y="1692275"/>
          <p14:tracePt t="3391" x="2252663" y="1692275"/>
          <p14:tracePt t="3394" x="2260600" y="1700213"/>
          <p14:tracePt t="3395" x="2268538" y="1708150"/>
          <p14:tracePt t="3397" x="2286000" y="1708150"/>
          <p14:tracePt t="3400" x="2293938" y="1716088"/>
          <p14:tracePt t="3401" x="2301875" y="1724025"/>
          <p14:tracePt t="3403" x="2317750" y="1724025"/>
          <p14:tracePt t="3405" x="2317750" y="1733550"/>
          <p14:tracePt t="3408" x="2333625" y="1741488"/>
          <p14:tracePt t="3409" x="2343150" y="1741488"/>
          <p14:tracePt t="3411" x="2351088" y="1741488"/>
          <p14:tracePt t="3413" x="2366963" y="1741488"/>
          <p14:tracePt t="3415" x="2374900" y="1749425"/>
          <p14:tracePt t="3418" x="2382838" y="1757363"/>
          <p14:tracePt t="3420" x="2398713" y="1757363"/>
          <p14:tracePt t="3421" x="2408238" y="1757363"/>
          <p14:tracePt t="3423" x="2424113" y="1757363"/>
          <p14:tracePt t="3425" x="2432050" y="1757363"/>
          <p14:tracePt t="3428" x="2447925" y="1757363"/>
          <p14:tracePt t="3429" x="2463800" y="1757363"/>
          <p14:tracePt t="3432" x="2473325" y="1757363"/>
          <p14:tracePt t="3434" x="2489200" y="1757363"/>
          <p14:tracePt t="3435" x="2505075" y="1757363"/>
          <p14:tracePt t="3438" x="2520950" y="1757363"/>
          <p14:tracePt t="3440" x="2546350" y="1757363"/>
          <p14:tracePt t="3441" x="2562225" y="1757363"/>
          <p14:tracePt t="3444" x="2578100" y="1757363"/>
          <p14:tracePt t="3446" x="2593975" y="1757363"/>
          <p14:tracePt t="3448" x="2611438" y="1757363"/>
          <p14:tracePt t="3449" x="2627313" y="1757363"/>
          <p14:tracePt t="3452" x="2651125" y="1757363"/>
          <p14:tracePt t="3454" x="2667000" y="1757363"/>
          <p14:tracePt t="3456" x="2692400" y="1757363"/>
          <p14:tracePt t="3458" x="2716213" y="1757363"/>
          <p14:tracePt t="3459" x="2732088" y="1757363"/>
          <p14:tracePt t="3462" x="2749550" y="1757363"/>
          <p14:tracePt t="3464" x="2765425" y="1749425"/>
          <p14:tracePt t="3466" x="2781300" y="1741488"/>
          <p14:tracePt t="3467" x="2797175" y="1741488"/>
          <p14:tracePt t="3469" x="2814638" y="1741488"/>
          <p14:tracePt t="3471" x="2830513" y="1733550"/>
          <p14:tracePt t="3474" x="2846388" y="1724025"/>
          <p14:tracePt t="3475" x="2862263" y="1716088"/>
          <p14:tracePt t="3478" x="2879725" y="1716088"/>
          <p14:tracePt t="3480" x="2895600" y="1716088"/>
          <p14:tracePt t="3482" x="2903538" y="1708150"/>
          <p14:tracePt t="3484" x="2919413" y="1700213"/>
          <p14:tracePt t="3485" x="2936875" y="1700213"/>
          <p14:tracePt t="3488" x="2944813" y="1692275"/>
          <p14:tracePt t="3489" x="2960688" y="1684338"/>
          <p14:tracePt t="3491" x="2976563" y="1684338"/>
          <p14:tracePt t="3494" x="2984500" y="1676400"/>
          <p14:tracePt t="3495" x="2992438" y="1668463"/>
          <p14:tracePt t="3498" x="3001963" y="1658938"/>
          <p14:tracePt t="3499" x="3009900" y="1651000"/>
          <p14:tracePt t="3501" x="3025775" y="1643063"/>
          <p14:tracePt t="3503" x="3025775" y="1635125"/>
          <p14:tracePt t="3506" x="3041650" y="1627188"/>
          <p14:tracePt t="3508" x="3041650" y="1619250"/>
          <p14:tracePt t="3509" x="3057525" y="1611313"/>
          <p14:tracePt t="3511" x="3057525" y="1603375"/>
          <p14:tracePt t="3513" x="3067050" y="1585913"/>
          <p14:tracePt t="3516" x="3074988" y="1577975"/>
          <p14:tracePt t="3518" x="3074988" y="1570038"/>
          <p14:tracePt t="3519" x="3082925" y="1562100"/>
          <p14:tracePt t="3522" x="3090863" y="1554163"/>
          <p14:tracePt t="3524" x="3090863" y="1538288"/>
          <p14:tracePt t="3526" x="3098800" y="1528763"/>
          <p14:tracePt t="3528" x="3106738" y="1520825"/>
          <p14:tracePt t="3530" x="3106738" y="1504950"/>
          <p14:tracePt t="3533" x="3114675" y="1497013"/>
          <p14:tracePt t="3536" x="3114675" y="1481138"/>
          <p14:tracePt t="3538" x="3114675" y="1473200"/>
          <p14:tracePt t="3540" x="3114675" y="1463675"/>
          <p14:tracePt t="3542" x="3122613" y="1455738"/>
          <p14:tracePt t="3546" x="3122613" y="1439863"/>
          <p14:tracePt t="3548" x="3132138" y="1431925"/>
          <p14:tracePt t="3550" x="3132138" y="1423988"/>
          <p14:tracePt t="3553" x="3132138" y="1416050"/>
          <p14:tracePt t="3556" x="3132138" y="1408113"/>
          <p14:tracePt t="3558" x="3132138" y="1398588"/>
          <p14:tracePt t="3560" x="3132138" y="1390650"/>
          <p14:tracePt t="3563" x="3132138" y="1382713"/>
          <p14:tracePt t="3567" x="3132138" y="1374775"/>
          <p14:tracePt t="3570" x="3132138" y="1366838"/>
          <p14:tracePt t="3572" x="3132138" y="1358900"/>
          <p14:tracePt t="3575" x="3132138" y="1350963"/>
          <p14:tracePt t="3577" x="3132138" y="1343025"/>
          <p14:tracePt t="3580" x="3132138" y="1333500"/>
          <p14:tracePt t="3583" x="3132138" y="1325563"/>
          <p14:tracePt t="3586" x="3132138" y="1317625"/>
          <p14:tracePt t="3588" x="3132138" y="1309688"/>
          <p14:tracePt t="3591" x="3132138" y="1301750"/>
          <p14:tracePt t="3594" x="3122613" y="1293813"/>
          <p14:tracePt t="3596" x="3114675" y="1285875"/>
          <p14:tracePt t="3599" x="3106738" y="1277938"/>
          <p14:tracePt t="3603" x="3098800" y="1268413"/>
          <p14:tracePt t="3605" x="3098800" y="1260475"/>
          <p14:tracePt t="3607" x="3090863" y="1252538"/>
          <p14:tracePt t="3611" x="3082925" y="1252538"/>
          <p14:tracePt t="3611" x="3074988" y="1244600"/>
          <p14:tracePt t="3614" x="3067050" y="1236663"/>
          <p14:tracePt t="3616" x="3049588" y="1236663"/>
          <p14:tracePt t="3618" x="3041650" y="1220788"/>
          <p14:tracePt t="3619" x="3033713" y="1220788"/>
          <p14:tracePt t="3622" x="3017838" y="1212850"/>
          <p14:tracePt t="3624" x="3009900" y="1203325"/>
          <p14:tracePt t="3626" x="3001963" y="1203325"/>
          <p14:tracePt t="3628" x="2976563" y="1203325"/>
          <p14:tracePt t="3630" x="2960688" y="1203325"/>
          <p14:tracePt t="3633" x="2944813" y="1195388"/>
          <p14:tracePt t="3634" x="2927350" y="1187450"/>
          <p14:tracePt t="3636" x="2903538" y="1179513"/>
          <p14:tracePt t="3638" x="2887663" y="1179513"/>
          <p14:tracePt t="3640" x="2862263" y="1171575"/>
          <p14:tracePt t="3642" x="2830513" y="1163638"/>
          <p14:tracePt t="3644" x="2806700" y="1163638"/>
          <p14:tracePt t="3646" x="2781300" y="1163638"/>
          <p14:tracePt t="3647" x="2757488" y="1155700"/>
          <p14:tracePt t="3649" x="2732088" y="1155700"/>
          <p14:tracePt t="3652" x="2716213" y="1155700"/>
          <p14:tracePt t="3654" x="2692400" y="1155700"/>
          <p14:tracePt t="3655" x="2676525" y="1155700"/>
          <p14:tracePt t="3657" x="2651125" y="1155700"/>
          <p14:tracePt t="3660" x="2635250" y="1155700"/>
          <p14:tracePt t="3661" x="2619375" y="1155700"/>
          <p14:tracePt t="3663" x="2601913" y="1155700"/>
          <p14:tracePt t="3666" x="2586038" y="1155700"/>
          <p14:tracePt t="3667" x="2570163" y="1155700"/>
          <p14:tracePt t="3670" x="2562225" y="1163638"/>
          <p14:tracePt t="3673" x="2546350" y="1163638"/>
          <p14:tracePt t="3675" x="2538413" y="1171575"/>
          <p14:tracePt t="3678" x="2528888" y="1171575"/>
          <p14:tracePt t="3681" x="2520950" y="1179513"/>
          <p14:tracePt t="3684" x="2513013" y="1179513"/>
          <p14:tracePt t="3685" x="2505075" y="1187450"/>
          <p14:tracePt t="3687" x="2497138" y="1187450"/>
          <p14:tracePt t="3692" x="2489200" y="1195388"/>
          <p14:tracePt t="3696" x="2481263" y="1203325"/>
          <p14:tracePt t="3699" x="2473325" y="1203325"/>
          <p14:tracePt t="3701" x="2463800" y="1212850"/>
          <p14:tracePt t="3702" x="2455863" y="1220788"/>
          <p14:tracePt t="3706" x="2447925" y="1228725"/>
          <p14:tracePt t="3709" x="2439988" y="1236663"/>
          <p14:tracePt t="3712" x="2439988" y="1244600"/>
          <p14:tracePt t="3714" x="2432050" y="1252538"/>
          <p14:tracePt t="3715" x="2424113" y="1252538"/>
          <p14:tracePt t="3718" x="2424113" y="1260475"/>
          <p14:tracePt t="3720" x="2416175" y="1268413"/>
          <p14:tracePt t="3721" x="2416175" y="1277938"/>
          <p14:tracePt t="3723" x="2408238" y="1285875"/>
          <p14:tracePt t="3726" x="2398713" y="1293813"/>
          <p14:tracePt t="3729" x="2398713" y="1301750"/>
          <p14:tracePt t="3731" x="2390775" y="1317625"/>
          <p14:tracePt t="3736" x="2390775" y="1325563"/>
          <p14:tracePt t="3739" x="2390775" y="1333500"/>
          <p14:tracePt t="3742" x="2390775" y="1343025"/>
          <p14:tracePt t="3744" x="2390775" y="1350963"/>
          <p14:tracePt t="3747" x="2390775" y="1358900"/>
          <p14:tracePt t="3749" x="2390775" y="1366838"/>
          <p14:tracePt t="3751" x="2390775" y="1374775"/>
          <p14:tracePt t="3754" x="2390775" y="1382713"/>
          <p14:tracePt t="3756" x="2390775" y="1390650"/>
          <p14:tracePt t="3758" x="2398713" y="1398588"/>
          <p14:tracePt t="3760" x="2408238" y="1398588"/>
          <p14:tracePt t="3762" x="2408238" y="1408113"/>
          <p14:tracePt t="3763" x="2416175" y="1408113"/>
          <p14:tracePt t="3766" x="2416175" y="1423988"/>
          <p14:tracePt t="3769" x="2424113" y="1431925"/>
          <p14:tracePt t="3769" x="2432050" y="1439863"/>
          <p14:tracePt t="3773" x="2439988" y="1447800"/>
          <p14:tracePt t="3775" x="2447925" y="1455738"/>
          <p14:tracePt t="3778" x="2463800" y="1473200"/>
          <p14:tracePt t="3780" x="2473325" y="1481138"/>
          <p14:tracePt t="3782" x="2481263" y="1489075"/>
          <p14:tracePt t="3784" x="2489200" y="1489075"/>
          <p14:tracePt t="3786" x="2497138" y="1504950"/>
          <p14:tracePt t="3787" x="2513013" y="1512888"/>
          <p14:tracePt t="3790" x="2520950" y="1520825"/>
          <p14:tracePt t="3792" x="2528888" y="1520825"/>
          <p14:tracePt t="3794" x="2546350" y="1528763"/>
          <p14:tracePt t="3796" x="2554288" y="1546225"/>
          <p14:tracePt t="3798" x="2570163" y="1546225"/>
          <p14:tracePt t="3800" x="2578100" y="1554163"/>
          <p14:tracePt t="3802" x="2593975" y="1562100"/>
          <p14:tracePt t="3804" x="2611438" y="1570038"/>
          <p14:tracePt t="3806" x="2627313" y="1577975"/>
          <p14:tracePt t="3807" x="2635250" y="1577975"/>
          <p14:tracePt t="3810" x="2643188" y="1585913"/>
          <p14:tracePt t="3811" x="2659063" y="1593850"/>
          <p14:tracePt t="3813" x="2667000" y="1603375"/>
          <p14:tracePt t="3816" x="2684463" y="1603375"/>
          <p14:tracePt t="3818" x="2700338" y="1611313"/>
          <p14:tracePt t="3819" x="2708275" y="1619250"/>
          <p14:tracePt t="3822" x="2716213" y="1619250"/>
          <p14:tracePt t="3823" x="2732088" y="1627188"/>
          <p14:tracePt t="3826" x="2741613" y="1627188"/>
          <p14:tracePt t="3827" x="2757488" y="1635125"/>
          <p14:tracePt t="3829" x="2765425" y="1635125"/>
          <p14:tracePt t="3831" x="2773363" y="1635125"/>
          <p14:tracePt t="3834" x="2781300" y="1635125"/>
          <p14:tracePt t="3835" x="2789238" y="1635125"/>
          <p14:tracePt t="3838" x="2797175" y="1643063"/>
          <p14:tracePt t="3840" x="2806700" y="1643063"/>
          <p14:tracePt t="3842" x="2822575" y="1643063"/>
          <p14:tracePt t="3845" x="2838450" y="1643063"/>
          <p14:tracePt t="3848" x="2846388" y="1643063"/>
          <p14:tracePt t="3850" x="2854325" y="1651000"/>
          <p14:tracePt t="3852" x="2862263" y="1651000"/>
          <p14:tracePt t="3854" x="2879725" y="1651000"/>
          <p14:tracePt t="3856" x="2887663" y="1651000"/>
          <p14:tracePt t="3857" x="2895600" y="1651000"/>
          <p14:tracePt t="3860" x="2911475" y="1651000"/>
          <p14:tracePt t="3861" x="2919413" y="1651000"/>
          <p14:tracePt t="3864" x="2927350" y="1651000"/>
          <p14:tracePt t="3866" x="2944813" y="1651000"/>
          <p14:tracePt t="3868" x="2952750" y="1651000"/>
          <p14:tracePt t="3869" x="2960688" y="1651000"/>
          <p14:tracePt t="3872" x="2976563" y="1643063"/>
          <p14:tracePt t="3874" x="2992438" y="1643063"/>
          <p14:tracePt t="3875" x="3001963" y="1643063"/>
          <p14:tracePt t="3878" x="3009900" y="1635125"/>
          <p14:tracePt t="3879" x="3025775" y="1635125"/>
          <p14:tracePt t="3882" x="3033713" y="1627188"/>
          <p14:tracePt t="3884" x="3049588" y="1627188"/>
          <p14:tracePt t="3886" x="3067050" y="1619250"/>
          <p14:tracePt t="3888" x="3074988" y="1619250"/>
          <p14:tracePt t="3889" x="3082925" y="1619250"/>
          <p14:tracePt t="3892" x="3098800" y="1611313"/>
          <p14:tracePt t="3894" x="3106738" y="1603375"/>
          <p14:tracePt t="3895" x="3114675" y="1603375"/>
          <p14:tracePt t="3897" x="3132138" y="1593850"/>
          <p14:tracePt t="3900" x="3140075" y="1585913"/>
          <p14:tracePt t="3902" x="3148013" y="1585913"/>
          <p14:tracePt t="3903" x="3163888" y="1577975"/>
          <p14:tracePt t="3906" x="3171825" y="1570038"/>
          <p14:tracePt t="3908" x="3179763" y="1570038"/>
          <p14:tracePt t="3909" x="3197225" y="1554163"/>
          <p14:tracePt t="3912" x="3205163" y="1546225"/>
          <p14:tracePt t="3914" x="3221038" y="1546225"/>
          <p14:tracePt t="3916" x="3221038" y="1538288"/>
          <p14:tracePt t="3917" x="3228975" y="1528763"/>
          <p14:tracePt t="3920" x="3236913" y="1520825"/>
          <p14:tracePt t="3922" x="3244850" y="1512888"/>
          <p14:tracePt t="3924" x="3244850" y="1504950"/>
          <p14:tracePt t="3925" x="3252788" y="1497013"/>
          <p14:tracePt t="3930" x="3260725" y="1489075"/>
          <p14:tracePt t="3932" x="3270250" y="1481138"/>
          <p14:tracePt t="3933" x="3270250" y="1473200"/>
          <p14:tracePt t="3935" x="3278188" y="1473200"/>
          <p14:tracePt t="3938" x="3278188" y="1463675"/>
          <p14:tracePt t="3941" x="3278188" y="1447800"/>
          <p14:tracePt t="3945" x="3278188" y="1439863"/>
          <p14:tracePt t="3948" x="3286125" y="1431925"/>
          <p14:tracePt t="3949" x="3286125" y="1423988"/>
          <p14:tracePt t="3951" x="3286125" y="1416050"/>
          <p14:tracePt t="3953" x="3286125" y="1408113"/>
          <p14:tracePt t="3956" x="3286125" y="1398588"/>
          <p14:tracePt t="3958" x="3286125" y="1390650"/>
          <p14:tracePt t="3959" x="3286125" y="1382713"/>
          <p14:tracePt t="3962" x="3286125" y="1374775"/>
          <p14:tracePt t="3963" x="3286125" y="1358900"/>
          <p14:tracePt t="3966" x="3294063" y="1350963"/>
          <p14:tracePt t="3967" x="3294063" y="1343025"/>
          <p14:tracePt t="3970" x="3294063" y="1325563"/>
          <p14:tracePt t="3971" x="3294063" y="1317625"/>
          <p14:tracePt t="3975" x="3294063" y="1301750"/>
          <p14:tracePt t="3978" x="3302000" y="1293813"/>
          <p14:tracePt t="3980" x="3302000" y="1285875"/>
          <p14:tracePt t="3982" x="3302000" y="1277938"/>
          <p14:tracePt t="3983" x="3302000" y="1260475"/>
          <p14:tracePt t="3986" x="3302000" y="1252538"/>
          <p14:tracePt t="3988" x="3302000" y="1244600"/>
          <p14:tracePt t="3990" x="3302000" y="1228725"/>
          <p14:tracePt t="3991" x="3302000" y="1220788"/>
          <p14:tracePt t="3994" x="3302000" y="1212850"/>
          <p14:tracePt t="3995" x="3294063" y="1195388"/>
          <p14:tracePt t="3997" x="3294063" y="1187450"/>
          <p14:tracePt t="4001" x="3294063" y="1171575"/>
          <p14:tracePt t="4005" x="3286125" y="1155700"/>
          <p14:tracePt t="4009" x="3278188" y="1147763"/>
          <p14:tracePt t="4011" x="3278188" y="1138238"/>
          <p14:tracePt t="4013" x="3270250" y="1130300"/>
          <p14:tracePt t="4016" x="3270250" y="1122363"/>
          <p14:tracePt t="4018" x="3260725" y="1114425"/>
          <p14:tracePt t="4019" x="3260725" y="1106488"/>
          <p14:tracePt t="4022" x="3252788" y="1106488"/>
          <p14:tracePt t="4024" x="3244850" y="1098550"/>
          <p14:tracePt t="4025" x="3244850" y="1082675"/>
          <p14:tracePt t="4028" x="3236913" y="1082675"/>
          <p14:tracePt t="4030" x="3236913" y="1073150"/>
          <p14:tracePt t="4032" x="3221038" y="1065213"/>
          <p14:tracePt t="4035" x="3213100" y="1057275"/>
          <p14:tracePt t="4038" x="3205163" y="1049338"/>
          <p14:tracePt t="4040" x="3197225" y="1041400"/>
          <p14:tracePt t="4041" x="3187700" y="1041400"/>
          <p14:tracePt t="4043" x="3179763" y="1033463"/>
          <p14:tracePt t="4046" x="3171825" y="1025525"/>
          <p14:tracePt t="4048" x="3155950" y="1025525"/>
          <p14:tracePt t="4049" x="3148013" y="1017588"/>
          <p14:tracePt t="4052" x="3132138" y="1008063"/>
          <p14:tracePt t="4054" x="3122613" y="1008063"/>
          <p14:tracePt t="4056" x="3114675" y="1008063"/>
          <p14:tracePt t="4058" x="3098800" y="1000125"/>
          <p14:tracePt t="4059" x="3090863" y="992188"/>
          <p14:tracePt t="4061" x="3074988" y="992188"/>
          <p14:tracePt t="4064" x="3067050" y="992188"/>
          <p14:tracePt t="4066" x="3049588" y="984250"/>
          <p14:tracePt t="4068" x="3033713" y="984250"/>
          <p14:tracePt t="4070" x="3025775" y="976313"/>
          <p14:tracePt t="4072" x="3009900" y="976313"/>
          <p14:tracePt t="4074" x="2992438" y="976313"/>
          <p14:tracePt t="4075" x="2976563" y="976313"/>
          <p14:tracePt t="4078" x="2960688" y="976313"/>
          <p14:tracePt t="4080" x="2944813" y="968375"/>
          <p14:tracePt t="4082" x="2927350" y="968375"/>
          <p14:tracePt t="4084" x="2911475" y="960438"/>
          <p14:tracePt t="4086" x="2895600" y="960438"/>
          <p14:tracePt t="4088" x="2879725" y="960438"/>
          <p14:tracePt t="4090" x="2862263" y="952500"/>
          <p14:tracePt t="4092" x="2846388" y="952500"/>
          <p14:tracePt t="4093" x="2830513" y="952500"/>
          <p14:tracePt t="4096" x="2814638" y="942975"/>
          <p14:tracePt t="4098" x="2806700" y="942975"/>
          <p14:tracePt t="4099" x="2789238" y="942975"/>
          <p14:tracePt t="4102" x="2773363" y="942975"/>
          <p14:tracePt t="4103" x="2757488" y="942975"/>
          <p14:tracePt t="4106" x="2741613" y="942975"/>
          <p14:tracePt t="4108" x="2732088" y="942975"/>
          <p14:tracePt t="4109" x="2724150" y="942975"/>
          <p14:tracePt t="4111" x="2700338" y="942975"/>
          <p14:tracePt t="4114" x="2692400" y="942975"/>
          <p14:tracePt t="4115" x="2684463" y="942975"/>
          <p14:tracePt t="4118" x="2676525" y="942975"/>
          <p14:tracePt t="4119" x="2659063" y="942975"/>
          <p14:tracePt t="4122" x="2651125" y="942975"/>
          <p14:tracePt t="4124" x="2643188" y="942975"/>
          <p14:tracePt t="4125" x="2627313" y="942975"/>
          <p14:tracePt t="4128" x="2619375" y="952500"/>
          <p14:tracePt t="4130" x="2611438" y="960438"/>
          <p14:tracePt t="4132" x="2593975" y="960438"/>
          <p14:tracePt t="4134" x="2586038" y="960438"/>
          <p14:tracePt t="4135" x="2578100" y="960438"/>
          <p14:tracePt t="4137" x="2570163" y="960438"/>
          <p14:tracePt t="4139" x="2562225" y="960438"/>
          <p14:tracePt t="4142" x="2554288" y="960438"/>
          <p14:tracePt t="4143" x="2546350" y="960438"/>
          <p14:tracePt t="4145" x="2538413" y="960438"/>
          <p14:tracePt t="4148" x="2528888" y="960438"/>
          <p14:tracePt t="4151" x="2520950" y="960438"/>
          <p14:tracePt t="4153" x="2520950" y="968375"/>
          <p14:tracePt t="4155" x="2513013" y="968375"/>
          <p14:tracePt t="4158" x="2505075" y="968375"/>
          <p14:tracePt t="4165" x="2497138" y="968375"/>
          <p14:tracePt t="4171" x="2489200" y="976313"/>
          <p14:tracePt t="4173" x="2489200" y="984250"/>
          <p14:tracePt t="4181" x="2481263" y="984250"/>
          <p14:tracePt t="4184" x="2481263" y="992188"/>
          <p14:tracePt t="4185" x="2473325" y="992188"/>
          <p14:tracePt t="4193" x="2463800" y="1000125"/>
          <p14:tracePt t="4199" x="2463800" y="1008063"/>
          <p14:tracePt t="4202" x="2455863" y="1017588"/>
          <p14:tracePt t="4205" x="2455863" y="1025525"/>
          <p14:tracePt t="4208" x="2447925" y="1025525"/>
          <p14:tracePt t="4211" x="2447925" y="1033463"/>
          <p14:tracePt t="4214" x="2447925" y="1041400"/>
          <p14:tracePt t="4216" x="2439988" y="1049338"/>
          <p14:tracePt t="4218" x="2439988" y="1057275"/>
          <p14:tracePt t="4221" x="2439988" y="1065213"/>
          <p14:tracePt t="4222" x="2439988" y="1073150"/>
          <p14:tracePt t="4223" x="2439988" y="1082675"/>
          <p14:tracePt t="4226" x="2432050" y="1090613"/>
          <p14:tracePt t="4227" x="2432050" y="1098550"/>
          <p14:tracePt t="4231" x="2432050" y="1114425"/>
          <p14:tracePt t="4234" x="2424113" y="1122363"/>
          <p14:tracePt t="4235" x="2424113" y="1130300"/>
          <p14:tracePt t="4238" x="2416175" y="1147763"/>
          <p14:tracePt t="4240" x="2416175" y="1155700"/>
          <p14:tracePt t="4242" x="2408238" y="1163638"/>
          <p14:tracePt t="4243" x="2408238" y="1171575"/>
          <p14:tracePt t="4245" x="2408238" y="1179513"/>
          <p14:tracePt t="4247" x="2408238" y="1187450"/>
          <p14:tracePt t="4250" x="2408238" y="1203325"/>
          <p14:tracePt t="4252" x="2408238" y="1212850"/>
          <p14:tracePt t="4253" x="2408238" y="1220788"/>
          <p14:tracePt t="4255" x="2408238" y="1236663"/>
          <p14:tracePt t="4258" x="2398713" y="1244600"/>
          <p14:tracePt t="4259" x="2398713" y="1252538"/>
          <p14:tracePt t="4261" x="2398713" y="1260475"/>
          <p14:tracePt t="4263" x="2398713" y="1277938"/>
          <p14:tracePt t="4267" x="2398713" y="1293813"/>
          <p14:tracePt t="4270" x="2398713" y="1301750"/>
          <p14:tracePt t="4272" x="2390775" y="1301750"/>
          <p14:tracePt t="4274" x="2390775" y="1317625"/>
          <p14:tracePt t="4275" x="2390775" y="1325563"/>
          <p14:tracePt t="4279" x="2390775" y="1333500"/>
          <p14:tracePt t="4282" x="2390775" y="1343025"/>
          <p14:tracePt t="4284" x="2382838" y="1350963"/>
          <p14:tracePt t="4285" x="2382838" y="1358900"/>
          <p14:tracePt t="4288" x="2382838" y="1366838"/>
          <p14:tracePt t="4291" x="2382838" y="1374775"/>
          <p14:tracePt t="4295" x="2382838" y="1382713"/>
          <p14:tracePt t="4298" x="2382838" y="1390650"/>
          <p14:tracePt t="4299" x="2382838" y="1398588"/>
          <p14:tracePt t="4305" x="2382838" y="1408113"/>
          <p14:tracePt t="4310" x="2382838" y="1416050"/>
          <p14:tracePt t="4314" x="2382838" y="1423988"/>
          <p14:tracePt t="4315" x="2382838" y="1431925"/>
          <p14:tracePt t="4321" x="2382838" y="1439863"/>
          <p14:tracePt t="4329" x="2382838" y="1447800"/>
          <p14:tracePt t="4333" x="2382838" y="1455738"/>
          <p14:tracePt t="4336" x="2382838" y="1463675"/>
          <p14:tracePt t="4344" x="2382838" y="1473200"/>
          <p14:tracePt t="4354" x="2382838" y="1481138"/>
          <p14:tracePt t="4360" x="2374900" y="1481138"/>
          <p14:tracePt t="4362" x="2374900" y="1489075"/>
          <p14:tracePt t="4365" x="2374900" y="1497013"/>
          <p14:tracePt t="4371" x="2374900" y="1504950"/>
          <p14:tracePt t="4377" x="2374900" y="1512888"/>
          <p14:tracePt t="4381" x="2374900" y="1520825"/>
          <p14:tracePt t="4386" x="2374900" y="1528763"/>
          <p14:tracePt t="4389" x="2374900" y="1538288"/>
          <p14:tracePt t="4391" x="2366963" y="1538288"/>
          <p14:tracePt t="4395" x="2366963" y="1546225"/>
          <p14:tracePt t="4402" x="2366963" y="1554163"/>
          <p14:tracePt t="4404" x="2366963" y="1562100"/>
          <p14:tracePt t="4408" x="2366963" y="1570038"/>
          <p14:tracePt t="4413" x="2366963" y="1577975"/>
          <p14:tracePt t="4417" x="2366963" y="1585913"/>
          <p14:tracePt t="4421" x="2366963" y="1593850"/>
          <p14:tracePt t="4424" x="2366963" y="1603375"/>
          <p14:tracePt t="4429" x="2366963" y="1611313"/>
          <p14:tracePt t="4433" x="2374900" y="1619250"/>
          <p14:tracePt t="4437" x="2374900" y="1627188"/>
          <p14:tracePt t="4440" x="2374900" y="1635125"/>
          <p14:tracePt t="4443" x="2382838" y="1635125"/>
          <p14:tracePt t="4445" x="2382838" y="1643063"/>
          <p14:tracePt t="4448" x="2390775" y="1643063"/>
          <p14:tracePt t="4454" x="2390775" y="1651000"/>
          <p14:tracePt t="4455" x="2398713" y="1651000"/>
          <p14:tracePt t="4463" x="2408238" y="1651000"/>
          <p14:tracePt t="4465" x="2408238" y="1658938"/>
          <p14:tracePt t="4475" x="2408238" y="1668463"/>
          <p14:tracePt t="4477" x="2416175" y="1668463"/>
          <p14:tracePt t="4499" x="2424113" y="1668463"/>
          <p14:tracePt t="4559" x="2432050" y="1668463"/>
          <p14:tracePt t="4566" x="2439988" y="1668463"/>
          <p14:tracePt t="4570" x="2447925" y="1668463"/>
          <p14:tracePt t="4572" x="2455863" y="1668463"/>
          <p14:tracePt t="4575" x="2463800" y="1668463"/>
          <p14:tracePt t="4579" x="2473325" y="1668463"/>
          <p14:tracePt t="4582" x="2473325" y="1676400"/>
          <p14:tracePt t="4584" x="2481263" y="1676400"/>
          <p14:tracePt t="4585" x="2489200" y="1676400"/>
          <p14:tracePt t="4589" x="2497138" y="1676400"/>
          <p14:tracePt t="4592" x="2505075" y="1676400"/>
          <p14:tracePt t="4597" x="2513013" y="1676400"/>
          <p14:tracePt t="4600" x="2520950" y="1676400"/>
          <p14:tracePt t="4603" x="2528888" y="1684338"/>
          <p14:tracePt t="4607" x="2538413" y="1684338"/>
          <p14:tracePt t="4613" x="2546350" y="1684338"/>
          <p14:tracePt t="4680" x="2554288" y="1684338"/>
          <p14:tracePt t="4700" x="2562225" y="1684338"/>
          <p14:tracePt t="4799" x="2570163" y="1684338"/>
          <p14:tracePt t="4812" x="2578100" y="1684338"/>
          <p14:tracePt t="4825" x="2586038" y="1684338"/>
          <p14:tracePt t="4833" x="2593975" y="1684338"/>
          <p14:tracePt t="4836" x="2601913" y="1684338"/>
          <p14:tracePt t="4840" x="2619375" y="1684338"/>
          <p14:tracePt t="4844" x="2627313" y="1684338"/>
          <p14:tracePt t="4848" x="2635250" y="1684338"/>
          <p14:tracePt t="4853" x="2643188" y="1684338"/>
          <p14:tracePt t="4854" x="2651125" y="1684338"/>
          <p14:tracePt t="4859" x="2659063" y="1684338"/>
          <p14:tracePt t="4863" x="2667000" y="1684338"/>
          <p14:tracePt t="4867" x="2676525" y="1684338"/>
          <p14:tracePt t="4871" x="2684463" y="1684338"/>
          <p14:tracePt t="4877" x="2692400" y="1684338"/>
          <p14:tracePt t="4885" x="2700338" y="1684338"/>
          <p14:tracePt t="4892" x="2700338" y="1676400"/>
          <p14:tracePt t="4898" x="2708275" y="1676400"/>
          <p14:tracePt t="4904" x="2716213" y="1676400"/>
          <p14:tracePt t="4916" x="2724150" y="1676400"/>
          <p14:tracePt t="4931" x="2732088" y="1676400"/>
          <p14:tracePt t="4940" x="2741613" y="1676400"/>
          <p14:tracePt t="4942" x="2749550" y="1676400"/>
          <p14:tracePt t="4948" x="2757488" y="1676400"/>
          <p14:tracePt t="4953" x="2765425" y="1676400"/>
          <p14:tracePt t="4959" x="2773363" y="1676400"/>
          <p14:tracePt t="4962" x="2781300" y="1676400"/>
          <p14:tracePt t="4963" x="2781300" y="1668463"/>
          <p14:tracePt t="4968" x="2789238" y="1668463"/>
          <p14:tracePt t="4972" x="2797175" y="1668463"/>
          <p14:tracePt t="4980" x="2806700" y="1668463"/>
          <p14:tracePt t="4981" x="2814638" y="1668463"/>
          <p14:tracePt t="4990" x="2822575" y="1668463"/>
          <p14:tracePt t="5000" x="2830513" y="1668463"/>
          <p14:tracePt t="5012" x="2838450" y="1668463"/>
          <p14:tracePt t="5020" x="2846388" y="1668463"/>
          <p14:tracePt t="5022" x="2854325" y="1668463"/>
          <p14:tracePt t="5033" x="2862263" y="1668463"/>
          <p14:tracePt t="5037" x="2862263" y="1658938"/>
          <p14:tracePt t="5054" x="2871788" y="1658938"/>
          <p14:tracePt t="5066" x="2879725" y="1658938"/>
          <p14:tracePt t="5069" x="2887663" y="1658938"/>
          <p14:tracePt t="5073" x="2887663" y="1651000"/>
          <p14:tracePt t="5079" x="2895600" y="1651000"/>
          <p14:tracePt t="5083" x="2903538" y="1651000"/>
          <p14:tracePt t="5091" x="2911475" y="1651000"/>
          <p14:tracePt t="5093" x="2919413" y="1651000"/>
          <p14:tracePt t="5100" x="2927350" y="1651000"/>
          <p14:tracePt t="5106" x="2936875" y="1643063"/>
          <p14:tracePt t="5112" x="2944813" y="1643063"/>
          <p14:tracePt t="5115" x="2952750" y="1643063"/>
          <p14:tracePt t="5121" x="2960688" y="1643063"/>
          <p14:tracePt t="5125" x="2968625" y="1643063"/>
          <p14:tracePt t="5131" x="2976563" y="1643063"/>
          <p14:tracePt t="5135" x="2984500" y="1643063"/>
          <p14:tracePt t="5138" x="2984500" y="1635125"/>
          <p14:tracePt t="5140" x="2992438" y="1635125"/>
          <p14:tracePt t="5143" x="3001963" y="1635125"/>
          <p14:tracePt t="5147" x="3009900" y="1635125"/>
          <p14:tracePt t="5150" x="3017838" y="1635125"/>
          <p14:tracePt t="5151" x="3017838" y="1627188"/>
          <p14:tracePt t="5153" x="3025775" y="1627188"/>
          <p14:tracePt t="5157" x="3033713" y="1619250"/>
          <p14:tracePt t="5163" x="3041650" y="1619250"/>
          <p14:tracePt t="5166" x="3049588" y="1611313"/>
          <p14:tracePt t="5170" x="3057525" y="1611313"/>
          <p14:tracePt t="5173" x="3067050" y="1603375"/>
          <p14:tracePt t="5177" x="3074988" y="1603375"/>
          <p14:tracePt t="5180" x="3082925" y="1593850"/>
          <p14:tracePt t="5181" x="3082925" y="1585913"/>
          <p14:tracePt t="5183" x="3090863" y="1585913"/>
          <p14:tracePt t="5187" x="3098800" y="1577975"/>
          <p14:tracePt t="5192" x="3106738" y="1577975"/>
          <p14:tracePt t="5194" x="3106738" y="1570038"/>
          <p14:tracePt t="5197" x="3114675" y="1570038"/>
          <p14:tracePt t="5198" x="3122613" y="1570038"/>
          <p14:tracePt t="5200" x="3122613" y="1562100"/>
          <p14:tracePt t="5203" x="3122613" y="1554163"/>
          <p14:tracePt t="5205" x="3132138" y="1554163"/>
          <p14:tracePt t="5207" x="3132138" y="1546225"/>
          <p14:tracePt t="5208" x="3140075" y="1546225"/>
          <p14:tracePt t="5210" x="3140075" y="1538288"/>
          <p14:tracePt t="5213" x="3148013" y="1538288"/>
          <p14:tracePt t="5216" x="3155950" y="1528763"/>
          <p14:tracePt t="5218" x="3155950" y="1520825"/>
          <p14:tracePt t="5221" x="3163888" y="1520825"/>
          <p14:tracePt t="5223" x="3163888" y="1512888"/>
          <p14:tracePt t="5225" x="3163888" y="1504950"/>
          <p14:tracePt t="5227" x="3171825" y="1504950"/>
          <p14:tracePt t="5229" x="3179763" y="1489075"/>
          <p14:tracePt t="5233" x="3187700" y="1481138"/>
          <p14:tracePt t="5236" x="3187700" y="1473200"/>
          <p14:tracePt t="5237" x="3197225" y="1463675"/>
          <p14:tracePt t="5239" x="3197225" y="1455738"/>
          <p14:tracePt t="5242" x="3205163" y="1455738"/>
          <p14:tracePt t="5244" x="3213100" y="1439863"/>
          <p14:tracePt t="5246" x="3213100" y="1431925"/>
          <p14:tracePt t="5248" x="3221038" y="1423988"/>
          <p14:tracePt t="5250" x="3228975" y="1408113"/>
          <p14:tracePt t="5253" x="3228975" y="1398588"/>
          <p14:tracePt t="5254" x="3236913" y="1382713"/>
          <p14:tracePt t="5256" x="3244850" y="1374775"/>
          <p14:tracePt t="5258" x="3244850" y="1366838"/>
          <p14:tracePt t="5260" x="3252788" y="1350963"/>
          <p14:tracePt t="5263" x="3260725" y="1343025"/>
          <p14:tracePt t="5265" x="3260725" y="1333500"/>
          <p14:tracePt t="5266" x="3278188" y="1317625"/>
          <p14:tracePt t="5269" x="3286125" y="1309688"/>
          <p14:tracePt t="5269" x="3286125" y="1293813"/>
          <p14:tracePt t="5271" x="3294063" y="1285875"/>
          <p14:tracePt t="5274" x="3302000" y="1277938"/>
          <p14:tracePt t="5276" x="3302000" y="1268413"/>
          <p14:tracePt t="5277" x="3309938" y="1260475"/>
          <p14:tracePt t="5280" x="3317875" y="1252538"/>
          <p14:tracePt t="5281" x="3317875" y="1236663"/>
          <p14:tracePt t="5284" x="3325813" y="1236663"/>
          <p14:tracePt t="5286" x="3325813" y="1220788"/>
          <p14:tracePt t="5289" x="3325813" y="1212850"/>
          <p14:tracePt t="5292" x="3325813" y="1195388"/>
          <p14:tracePt t="5296" x="3335338" y="1187450"/>
          <p14:tracePt t="5298" x="3335338" y="1179513"/>
          <p14:tracePt t="5301" x="3335338" y="1171575"/>
          <p14:tracePt t="5303" x="3335338" y="1163638"/>
          <p14:tracePt t="5306" x="3335338" y="1155700"/>
          <p14:tracePt t="5310" x="3335338" y="1147763"/>
          <p14:tracePt t="5312" x="3335338" y="1138238"/>
          <p14:tracePt t="5315" x="3335338" y="1130300"/>
          <p14:tracePt t="5318" x="3335338" y="1122363"/>
          <p14:tracePt t="5320" x="3335338" y="1114425"/>
          <p14:tracePt t="5323" x="3335338" y="1106488"/>
          <p14:tracePt t="5325" x="3335338" y="1098550"/>
          <p14:tracePt t="5330" x="3335338" y="1090613"/>
          <p14:tracePt t="5332" x="3335338" y="1082675"/>
          <p14:tracePt t="5334" x="3325813" y="1082675"/>
          <p14:tracePt t="5336" x="3325813" y="1073150"/>
          <p14:tracePt t="5340" x="3317875" y="1065213"/>
          <p14:tracePt t="5343" x="3317875" y="1057275"/>
          <p14:tracePt t="5345" x="3317875" y="1049338"/>
          <p14:tracePt t="5348" x="3309938" y="1049338"/>
          <p14:tracePt t="5352" x="3309938" y="1041400"/>
          <p14:tracePt t="5353" x="3302000" y="1041400"/>
          <p14:tracePt t="5357" x="3302000" y="1033463"/>
          <p14:tracePt t="5360" x="3294063" y="1033463"/>
          <p14:tracePt t="5363" x="3294063" y="1025525"/>
          <p14:tracePt t="5366" x="3286125" y="1017588"/>
          <p14:tracePt t="5369" x="3278188" y="1008063"/>
          <p14:tracePt t="5375" x="3270250" y="1000125"/>
          <p14:tracePt t="5379" x="3260725" y="1000125"/>
          <p14:tracePt t="5383" x="3252788" y="992188"/>
          <p14:tracePt t="5385" x="3252788" y="984250"/>
          <p14:tracePt t="5387" x="3244850" y="984250"/>
          <p14:tracePt t="5390" x="3236913" y="976313"/>
          <p14:tracePt t="5393" x="3228975" y="976313"/>
          <p14:tracePt t="5396" x="3228975" y="968375"/>
          <p14:tracePt t="5397" x="3221038" y="968375"/>
          <p14:tracePt t="5400" x="3221038" y="960438"/>
          <p14:tracePt t="5402" x="3205163" y="952500"/>
          <p14:tracePt t="5404" x="3197225" y="952500"/>
          <p14:tracePt t="5406" x="3187700" y="952500"/>
          <p14:tracePt t="5407" x="3179763" y="952500"/>
          <p14:tracePt t="5410" x="3171825" y="942975"/>
          <p14:tracePt t="5412" x="3163888" y="942975"/>
          <p14:tracePt t="5414" x="3155950" y="935038"/>
          <p14:tracePt t="5416" x="3148013" y="935038"/>
          <p14:tracePt t="5417" x="3132138" y="927100"/>
          <p14:tracePt t="5419" x="3122613" y="927100"/>
          <p14:tracePt t="5421" x="3106738" y="919163"/>
          <p14:tracePt t="5423" x="3098800" y="919163"/>
          <p14:tracePt t="5425" x="3082925" y="911225"/>
          <p14:tracePt t="5428" x="3067050" y="903288"/>
          <p14:tracePt t="5430" x="3049588" y="903288"/>
          <p14:tracePt t="5432" x="3041650" y="903288"/>
          <p14:tracePt t="5433" x="3025775" y="903288"/>
          <p14:tracePt t="5436" x="3009900" y="895350"/>
          <p14:tracePt t="5438" x="2992438" y="895350"/>
          <p14:tracePt t="5440" x="2984500" y="887413"/>
          <p14:tracePt t="5441" x="2960688" y="887413"/>
          <p14:tracePt t="5444" x="2952750" y="887413"/>
          <p14:tracePt t="5446" x="2936875" y="887413"/>
          <p14:tracePt t="5447" x="2927350" y="887413"/>
          <p14:tracePt t="5450" x="2903538" y="887413"/>
          <p14:tracePt t="5452" x="2895600" y="877888"/>
          <p14:tracePt t="5454" x="2879725" y="877888"/>
          <p14:tracePt t="5455" x="2871788" y="877888"/>
          <p14:tracePt t="5457" x="2854325" y="877888"/>
          <p14:tracePt t="5459" x="2846388" y="877888"/>
          <p14:tracePt t="5461" x="2838450" y="877888"/>
          <p14:tracePt t="5464" x="2830513" y="877888"/>
          <p14:tracePt t="5466" x="2814638" y="877888"/>
          <p14:tracePt t="5467" x="2806700" y="877888"/>
          <p14:tracePt t="5469" x="2797175" y="877888"/>
          <p14:tracePt t="5472" x="2781300" y="877888"/>
          <p14:tracePt t="5473" x="2773363" y="877888"/>
          <p14:tracePt t="5475" x="2765425" y="877888"/>
          <p14:tracePt t="5478" x="2757488" y="877888"/>
          <p14:tracePt t="5479" x="2749550" y="877888"/>
          <p14:tracePt t="5483" x="2741613" y="877888"/>
          <p14:tracePt t="5485" x="2732088" y="877888"/>
          <p14:tracePt t="5489" x="2724150" y="877888"/>
          <p14:tracePt t="5493" x="2716213" y="887413"/>
          <p14:tracePt t="5500" x="2708275" y="887413"/>
          <p14:tracePt t="5503" x="2700338" y="887413"/>
          <p14:tracePt t="5510" x="2692400" y="887413"/>
          <p14:tracePt t="5524" x="2684463" y="887413"/>
          <p14:tracePt t="5525" x="2684463" y="895350"/>
          <p14:tracePt t="5533" x="2676525" y="895350"/>
          <p14:tracePt t="5538" x="2667000" y="895350"/>
          <p14:tracePt t="5546" x="2667000" y="903288"/>
          <p14:tracePt t="5547" x="2667000" y="911225"/>
          <p14:tracePt t="5554" x="2659063" y="919163"/>
          <p14:tracePt t="5557" x="2659063" y="927100"/>
          <p14:tracePt t="5561" x="2659063" y="935038"/>
          <p14:tracePt t="5564" x="2659063" y="942975"/>
          <p14:tracePt t="5567" x="2659063" y="952500"/>
          <p14:tracePt t="5569" x="2651125" y="968375"/>
          <p14:tracePt t="5572" x="2651125" y="976313"/>
          <p14:tracePt t="5574" x="2651125" y="984250"/>
          <p14:tracePt t="5576" x="2651125" y="1000125"/>
          <p14:tracePt t="5578" x="2651125" y="1017588"/>
          <p14:tracePt t="5580" x="2651125" y="1033463"/>
          <p14:tracePt t="5582" x="2651125" y="1049338"/>
          <p14:tracePt t="5583" x="2643188" y="1065213"/>
          <p14:tracePt t="5586" x="2643188" y="1082675"/>
          <p14:tracePt t="5588" x="2643188" y="1098550"/>
          <p14:tracePt t="5589" x="2643188" y="1122363"/>
          <p14:tracePt t="5591" x="2643188" y="1138238"/>
          <p14:tracePt t="5593" x="2643188" y="1155700"/>
          <p14:tracePt t="5595" x="2643188" y="1171575"/>
          <p14:tracePt t="5597" x="2643188" y="1195388"/>
          <p14:tracePt t="5599" x="2643188" y="1212850"/>
          <p14:tracePt t="5602" x="2643188" y="1236663"/>
          <p14:tracePt t="5603" x="2643188" y="1260475"/>
          <p14:tracePt t="5606" x="2643188" y="1277938"/>
          <p14:tracePt t="5608" x="2643188" y="1293813"/>
          <p14:tracePt t="5610" x="2643188" y="1309688"/>
          <p14:tracePt t="5612" x="2643188" y="1333500"/>
          <p14:tracePt t="5613" x="2643188" y="1350963"/>
          <p14:tracePt t="5616" x="2643188" y="1366838"/>
          <p14:tracePt t="5618" x="2643188" y="1382713"/>
          <p14:tracePt t="5620" x="2643188" y="1398588"/>
          <p14:tracePt t="5622" x="2643188" y="1416050"/>
          <p14:tracePt t="5624" x="2651125" y="1431925"/>
          <p14:tracePt t="5626" x="2651125" y="1447800"/>
          <p14:tracePt t="5627" x="2651125" y="1455738"/>
          <p14:tracePt t="5629" x="2651125" y="1463675"/>
          <p14:tracePt t="5632" x="2651125" y="1481138"/>
          <p14:tracePt t="5634" x="2651125" y="1489075"/>
          <p14:tracePt t="5636" x="2651125" y="1497013"/>
          <p14:tracePt t="5638" x="2651125" y="1504950"/>
          <p14:tracePt t="5640" x="2651125" y="1512888"/>
          <p14:tracePt t="5642" x="2651125" y="1520825"/>
          <p14:tracePt t="5644" x="2651125" y="1528763"/>
          <p14:tracePt t="5647" x="2651125" y="1538288"/>
          <p14:tracePt t="5649" x="2651125" y="1546225"/>
          <p14:tracePt t="5653" x="2659063" y="1554163"/>
          <p14:tracePt t="5657" x="2659063" y="1562100"/>
          <p14:tracePt t="5660" x="2667000" y="1562100"/>
          <p14:tracePt t="5661" x="2667000" y="1570038"/>
          <p14:tracePt t="5663" x="2676525" y="1570038"/>
          <p14:tracePt t="5666" x="2676525" y="1577975"/>
          <p14:tracePt t="5669" x="2684463" y="1577975"/>
          <p14:tracePt t="5673" x="2692400" y="1585913"/>
          <p14:tracePt t="5677" x="2708275" y="1585913"/>
          <p14:tracePt t="5681" x="2716213" y="1593850"/>
          <p14:tracePt t="5684" x="2732088" y="1593850"/>
          <p14:tracePt t="5686" x="2741613" y="1603375"/>
          <p14:tracePt t="5688" x="2749550" y="1603375"/>
          <p14:tracePt t="5690" x="2765425" y="1603375"/>
          <p14:tracePt t="5691" x="2781300" y="1603375"/>
          <p14:tracePt t="5694" x="2789238" y="1603375"/>
          <p14:tracePt t="5696" x="2806700" y="1603375"/>
          <p14:tracePt t="5697" x="2822575" y="1603375"/>
          <p14:tracePt t="5700" x="2838450" y="1603375"/>
          <p14:tracePt t="5702" x="2854325" y="1603375"/>
          <p14:tracePt t="5703" x="2871788" y="1603375"/>
          <p14:tracePt t="5706" x="2887663" y="1603375"/>
          <p14:tracePt t="5707" x="2903538" y="1603375"/>
          <p14:tracePt t="5709" x="2919413" y="1603375"/>
          <p14:tracePt t="5711" x="2936875" y="1603375"/>
          <p14:tracePt t="5714" x="2952750" y="1603375"/>
          <p14:tracePt t="5716" x="2960688" y="1603375"/>
          <p14:tracePt t="5718" x="2976563" y="1603375"/>
          <p14:tracePt t="5720" x="2992438" y="1603375"/>
          <p14:tracePt t="5722" x="3009900" y="1603375"/>
          <p14:tracePt t="5724" x="3025775" y="1603375"/>
          <p14:tracePt t="5726" x="3041650" y="1603375"/>
          <p14:tracePt t="5728" x="3049588" y="1603375"/>
          <p14:tracePt t="5729" x="3067050" y="1603375"/>
          <p14:tracePt t="5732" x="3082925" y="1603375"/>
          <p14:tracePt t="5734" x="3090863" y="1603375"/>
          <p14:tracePt t="5737" x="3098800" y="1603375"/>
          <p14:tracePt t="5738" x="3106738" y="1603375"/>
          <p14:tracePt t="5739" x="3122613" y="1603375"/>
          <p14:tracePt t="5742" x="3132138" y="1603375"/>
          <p14:tracePt t="5744" x="3140075" y="1603375"/>
          <p14:tracePt t="5746" x="3155950" y="1603375"/>
          <p14:tracePt t="5748" x="3163888" y="1603375"/>
          <p14:tracePt t="5749" x="3171825" y="1603375"/>
          <p14:tracePt t="5751" x="3179763" y="1603375"/>
          <p14:tracePt t="5755" x="3187700" y="1593850"/>
          <p14:tracePt t="5758" x="3197225" y="1593850"/>
          <p14:tracePt t="5761" x="3205163" y="1593850"/>
          <p14:tracePt t="5765" x="3213100" y="1593850"/>
          <p14:tracePt t="5771" x="3221038" y="1585913"/>
          <p14:tracePt t="5775" x="3228975" y="1585913"/>
          <p14:tracePt t="5781" x="3236913" y="1585913"/>
          <p14:tracePt t="5785" x="3244850" y="1577975"/>
          <p14:tracePt t="5788" x="3244850" y="1570038"/>
          <p14:tracePt t="5791" x="3252788" y="1570038"/>
          <p14:tracePt t="5793" x="3260725" y="1562100"/>
          <p14:tracePt t="5797" x="3270250" y="1562100"/>
          <p14:tracePt t="5800" x="3270250" y="1554163"/>
          <p14:tracePt t="5802" x="3278188" y="1554163"/>
          <p14:tracePt t="5804" x="3278188" y="1546225"/>
          <p14:tracePt t="5806" x="3286125" y="1538288"/>
          <p14:tracePt t="5809" x="3294063" y="1528763"/>
          <p14:tracePt t="5811" x="3302000" y="1528763"/>
          <p14:tracePt t="5813" x="3302000" y="1520825"/>
          <p14:tracePt t="5815" x="3317875" y="1504950"/>
          <p14:tracePt t="5818" x="3317875" y="1497013"/>
          <p14:tracePt t="5819" x="3325813" y="1481138"/>
          <p14:tracePt t="5822" x="3335338" y="1473200"/>
          <p14:tracePt t="5824" x="3343275" y="1463675"/>
          <p14:tracePt t="5826" x="3351213" y="1447800"/>
          <p14:tracePt t="5828" x="3359150" y="1439863"/>
          <p14:tracePt t="5830" x="3367088" y="1423988"/>
          <p14:tracePt t="5832" x="3375025" y="1416050"/>
          <p14:tracePt t="5833" x="3382963" y="1398588"/>
          <p14:tracePt t="5836" x="3390900" y="1382713"/>
          <p14:tracePt t="5837" x="3400425" y="1366838"/>
          <p14:tracePt t="5839" x="3408363" y="1350963"/>
          <p14:tracePt t="5842" x="3416300" y="1333500"/>
          <p14:tracePt t="5844" x="3424238" y="1317625"/>
          <p14:tracePt t="5846" x="3432175" y="1301750"/>
          <p14:tracePt t="5847" x="3440113" y="1285875"/>
          <p14:tracePt t="5850" x="3440113" y="1268413"/>
          <p14:tracePt t="5852" x="3448050" y="1252538"/>
          <p14:tracePt t="5854" x="3455988" y="1228725"/>
          <p14:tracePt t="5856" x="3465513" y="1212850"/>
          <p14:tracePt t="5857" x="3473450" y="1203325"/>
          <p14:tracePt t="5860" x="3481388" y="1187450"/>
          <p14:tracePt t="5862" x="3481388" y="1171575"/>
          <p14:tracePt t="5863" x="3489325" y="1155700"/>
          <p14:tracePt t="5866" x="3497263" y="1147763"/>
          <p14:tracePt t="5868" x="3497263" y="1130300"/>
          <p14:tracePt t="5870" x="3505200" y="1114425"/>
          <p14:tracePt t="5871" x="3505200" y="1098550"/>
          <p14:tracePt t="5874" x="3505200" y="1090613"/>
          <p14:tracePt t="5876" x="3513138" y="1073150"/>
          <p14:tracePt t="5878" x="3513138" y="1057275"/>
          <p14:tracePt t="5879" x="3513138" y="1049338"/>
          <p14:tracePt t="5882" x="3521075" y="1033463"/>
          <p14:tracePt t="5884" x="3521075" y="1025525"/>
          <p14:tracePt t="5886" x="3521075" y="1017588"/>
          <p14:tracePt t="5887" x="3521075" y="1008063"/>
          <p14:tracePt t="5890" x="3521075" y="1000125"/>
          <p14:tracePt t="5891" x="3521075" y="992188"/>
          <p14:tracePt t="5893" x="3521075" y="984250"/>
          <p14:tracePt t="5895" x="3521075" y="976313"/>
          <p14:tracePt t="5898" x="3521075" y="968375"/>
          <p14:tracePt t="5901" x="3521075" y="960438"/>
          <p14:tracePt t="5905" x="3521075" y="952500"/>
          <p14:tracePt t="5908" x="3521075" y="942975"/>
          <p14:tracePt t="5910" x="3521075" y="935038"/>
          <p14:tracePt t="5912" x="3513138" y="935038"/>
          <p14:tracePt t="5913" x="3513138" y="927100"/>
          <p14:tracePt t="5915" x="3505200" y="927100"/>
          <p14:tracePt t="5917" x="3505200" y="919163"/>
          <p14:tracePt t="5921" x="3505200" y="911225"/>
          <p14:tracePt t="5923" x="3497263" y="903288"/>
          <p14:tracePt t="5927" x="3489325" y="895350"/>
          <p14:tracePt t="5930" x="3481388" y="895350"/>
          <p14:tracePt t="5933" x="3473450" y="887413"/>
          <p14:tracePt t="5937" x="3465513" y="887413"/>
          <p14:tracePt t="5940" x="3465513" y="877888"/>
          <p14:tracePt t="5942" x="3448050" y="869950"/>
          <p14:tracePt t="5943" x="3440113" y="869950"/>
          <p14:tracePt t="5945" x="3432175" y="869950"/>
          <p14:tracePt t="5948" x="3416300" y="862013"/>
          <p14:tracePt t="5950" x="3408363" y="862013"/>
          <p14:tracePt t="5952" x="3400425" y="854075"/>
          <p14:tracePt t="5954" x="3382963" y="854075"/>
          <p14:tracePt t="5956" x="3375025" y="854075"/>
          <p14:tracePt t="5957" x="3359150" y="854075"/>
          <p14:tracePt t="5959" x="3343275" y="846138"/>
          <p14:tracePt t="5962" x="3325813" y="846138"/>
          <p14:tracePt t="5963" x="3302000" y="838200"/>
          <p14:tracePt t="5966" x="3286125" y="838200"/>
          <p14:tracePt t="5968" x="3270250" y="838200"/>
          <p14:tracePt t="5969" x="3252788" y="830263"/>
          <p14:tracePt t="5972" x="3236913" y="830263"/>
          <p14:tracePt t="5974" x="3221038" y="830263"/>
          <p14:tracePt t="5976" x="3205163" y="830263"/>
          <p14:tracePt t="5978" x="3179763" y="830263"/>
          <p14:tracePt t="5979" x="3163888" y="830263"/>
          <p14:tracePt t="5981" x="3148013" y="830263"/>
          <p14:tracePt t="5984" x="3132138" y="830263"/>
          <p14:tracePt t="5986" x="3114675" y="830263"/>
          <p14:tracePt t="5987" x="3098800" y="830263"/>
          <p14:tracePt t="5990" x="3082925" y="830263"/>
          <p14:tracePt t="5991" x="3057525" y="830263"/>
          <p14:tracePt t="5993" x="3041650" y="830263"/>
          <p14:tracePt t="5996" x="3017838" y="830263"/>
          <p14:tracePt t="5998" x="3001963" y="830263"/>
          <p14:tracePt t="5999" x="2984500" y="830263"/>
          <p14:tracePt t="6001" x="2968625" y="838200"/>
          <p14:tracePt t="6003" x="2952750" y="846138"/>
          <p14:tracePt t="6005" x="2927350" y="846138"/>
          <p14:tracePt t="6008" x="2911475" y="846138"/>
          <p14:tracePt t="6010" x="2895600" y="854075"/>
          <p14:tracePt t="6012" x="2879725" y="854075"/>
          <p14:tracePt t="6014" x="2854325" y="862013"/>
          <p14:tracePt t="6016" x="2838450" y="862013"/>
          <p14:tracePt t="6018" x="2822575" y="869950"/>
          <p14:tracePt t="6019" x="2797175" y="869950"/>
          <p14:tracePt t="6022" x="2781300" y="877888"/>
          <p14:tracePt t="6024" x="2765425" y="887413"/>
          <p14:tracePt t="6026" x="2749550" y="895350"/>
          <p14:tracePt t="6028" x="2724150" y="903288"/>
          <p14:tracePt t="6030" x="2708275" y="919163"/>
          <p14:tracePt t="6032" x="2692400" y="919163"/>
          <p14:tracePt t="6034" x="2684463" y="927100"/>
          <p14:tracePt t="6035" x="2659063" y="935038"/>
          <p14:tracePt t="6037" x="2651125" y="952500"/>
          <p14:tracePt t="6040" x="2643188" y="960438"/>
          <p14:tracePt t="6042" x="2627313" y="968375"/>
          <p14:tracePt t="6044" x="2619375" y="976313"/>
          <p14:tracePt t="6046" x="2601913" y="992188"/>
          <p14:tracePt t="6047" x="2593975" y="1000125"/>
          <p14:tracePt t="6050" x="2586038" y="1017588"/>
          <p14:tracePt t="6052" x="2570163" y="1025525"/>
          <p14:tracePt t="6054" x="2562225" y="1041400"/>
          <p14:tracePt t="6055" x="2546350" y="1049338"/>
          <p14:tracePt t="6057" x="2538413" y="1057275"/>
          <p14:tracePt t="6060" x="2528888" y="1073150"/>
          <p14:tracePt t="6062" x="2520950" y="1082675"/>
          <p14:tracePt t="6064" x="2513013" y="1098550"/>
          <p14:tracePt t="6066" x="2505075" y="1106488"/>
          <p14:tracePt t="6068" x="2497138" y="1114425"/>
          <p14:tracePt t="6070" x="2489200" y="1138238"/>
          <p14:tracePt t="6071" x="2489200" y="1147763"/>
          <p14:tracePt t="6074" x="2481263" y="1155700"/>
          <p14:tracePt t="6076" x="2473325" y="1171575"/>
          <p14:tracePt t="6077" x="2463800" y="1179513"/>
          <p14:tracePt t="6079" x="2463800" y="1187450"/>
          <p14:tracePt t="6082" x="2455863" y="1203325"/>
          <p14:tracePt t="6083" x="2447925" y="1220788"/>
          <p14:tracePt t="6085" x="2447925" y="1228725"/>
          <p14:tracePt t="6087" x="2447925" y="1244600"/>
          <p14:tracePt t="6090" x="2447925" y="1260475"/>
          <p14:tracePt t="6092" x="2439988" y="1268413"/>
          <p14:tracePt t="6094" x="2439988" y="1277938"/>
          <p14:tracePt t="6096" x="2432050" y="1293813"/>
          <p14:tracePt t="6097" x="2432050" y="1309688"/>
          <p14:tracePt t="6100" x="2432050" y="1317625"/>
          <p14:tracePt t="6102" x="2432050" y="1333500"/>
          <p14:tracePt t="6104" x="2432050" y="1350963"/>
          <p14:tracePt t="6105" x="2432050" y="1366838"/>
          <p14:tracePt t="6108" x="2432050" y="1382713"/>
          <p14:tracePt t="6110" x="2432050" y="1390650"/>
          <p14:tracePt t="6111" x="2432050" y="1408113"/>
          <p14:tracePt t="6114" x="2432050" y="1423988"/>
          <p14:tracePt t="6116" x="2432050" y="1447800"/>
          <p14:tracePt t="6118" x="2432050" y="1455738"/>
          <p14:tracePt t="6119" x="2439988" y="1463675"/>
          <p14:tracePt t="6122" x="2439988" y="1481138"/>
          <p14:tracePt t="6124" x="2447925" y="1497013"/>
          <p14:tracePt t="6126" x="2455863" y="1504950"/>
          <p14:tracePt t="6127" x="2463800" y="1520825"/>
          <p14:tracePt t="6129" x="2463800" y="1538288"/>
          <p14:tracePt t="6132" x="2473325" y="1546225"/>
          <p14:tracePt t="6135" x="2481263" y="1554163"/>
          <p14:tracePt t="6135" x="2481263" y="1570038"/>
          <p14:tracePt t="6138" x="2489200" y="1577975"/>
          <p14:tracePt t="6140" x="2497138" y="1593850"/>
          <p14:tracePt t="6141" x="2497138" y="1603375"/>
          <p14:tracePt t="6144" x="2505075" y="1611313"/>
          <p14:tracePt t="6145" x="2513013" y="1627188"/>
          <p14:tracePt t="6147" x="2513013" y="1635125"/>
          <p14:tracePt t="6150" x="2520950" y="1643063"/>
          <p14:tracePt t="6152" x="2520950" y="1651000"/>
          <p14:tracePt t="6154" x="2528888" y="1651000"/>
          <p14:tracePt t="6155" x="2528888" y="1658938"/>
          <p14:tracePt t="6158" x="2538413" y="1658938"/>
          <p14:tracePt t="6160" x="2538413" y="1676400"/>
          <p14:tracePt t="6163" x="2546350" y="1684338"/>
          <p14:tracePt t="6167" x="2546350" y="1692275"/>
          <p14:tracePt t="6171" x="2554288" y="1700213"/>
          <p14:tracePt t="6174" x="2562225" y="1700213"/>
          <p14:tracePt t="6177" x="2562225" y="1708150"/>
          <p14:tracePt t="6181" x="2562225" y="1716088"/>
          <p14:tracePt t="6185" x="2562225" y="1724025"/>
          <p14:tracePt t="6191" x="2570163" y="1724025"/>
          <p14:tracePt t="6324" x="2578100" y="1724025"/>
          <p14:tracePt t="6330" x="2586038" y="1733550"/>
          <p14:tracePt t="6333" x="2593975" y="1733550"/>
          <p14:tracePt t="6337" x="2601913" y="1733550"/>
          <p14:tracePt t="6339" x="2611438" y="1733550"/>
          <p14:tracePt t="6344" x="2627313" y="1733550"/>
          <p14:tracePt t="6346" x="2635250" y="1733550"/>
          <p14:tracePt t="6349" x="2643188" y="1741488"/>
          <p14:tracePt t="6353" x="2651125" y="1741488"/>
          <p14:tracePt t="6355" x="2667000" y="1741488"/>
          <p14:tracePt t="6358" x="2676525" y="1741488"/>
          <p14:tracePt t="6360" x="2692400" y="1741488"/>
          <p14:tracePt t="6363" x="2700338" y="1749425"/>
          <p14:tracePt t="6366" x="2708275" y="1749425"/>
          <p14:tracePt t="6368" x="2716213" y="1749425"/>
          <p14:tracePt t="6369" x="2724150" y="1749425"/>
          <p14:tracePt t="6375" x="2732088" y="1749425"/>
          <p14:tracePt t="6378" x="2741613" y="1749425"/>
          <p14:tracePt t="6383" x="2749550" y="1749425"/>
          <p14:tracePt t="6414" x="2757488" y="1749425"/>
          <p14:tracePt t="6434" x="2765425" y="1749425"/>
          <p14:tracePt t="6437" x="2773363" y="1749425"/>
          <p14:tracePt t="6444" x="2781300" y="1749425"/>
          <p14:tracePt t="6450" x="2789238" y="1749425"/>
          <p14:tracePt t="6452" x="2789238" y="1741488"/>
          <p14:tracePt t="6454" x="2797175" y="1741488"/>
          <p14:tracePt t="6456" x="2806700" y="1741488"/>
          <p14:tracePt t="6460" x="2814638" y="1741488"/>
          <p14:tracePt t="6465" x="2822575" y="1741488"/>
          <p14:tracePt t="6471" x="2830513" y="1733550"/>
          <p14:tracePt t="6477" x="2838450" y="1733550"/>
          <p14:tracePt t="6480" x="2838450" y="1724025"/>
          <p14:tracePt t="6482" x="2846388" y="1724025"/>
          <p14:tracePt t="6484" x="2846388" y="1716088"/>
          <p14:tracePt t="6489" x="2846388" y="1708150"/>
          <p14:tracePt t="6492" x="2854325" y="1708150"/>
          <p14:tracePt t="6500" x="2862263" y="1700213"/>
          <p14:tracePt t="6508" x="2862263" y="1692275"/>
          <p14:tracePt t="6510" x="2871788" y="1684338"/>
          <p14:tracePt t="6513" x="2879725" y="1676400"/>
          <p14:tracePt t="6518" x="2879725" y="1668463"/>
          <p14:tracePt t="6521" x="2887663" y="1658938"/>
          <p14:tracePt t="6524" x="2887663" y="1651000"/>
          <p14:tracePt t="6526" x="2887663" y="1643063"/>
          <p14:tracePt t="6528" x="2895600" y="1635125"/>
          <p14:tracePt t="6530" x="2903538" y="1627188"/>
          <p14:tracePt t="6532" x="2903538" y="1619250"/>
          <p14:tracePt t="6534" x="2911475" y="1611313"/>
          <p14:tracePt t="6535" x="2911475" y="1603375"/>
          <p14:tracePt t="6537" x="2919413" y="1585913"/>
          <p14:tracePt t="6540" x="2919413" y="1577975"/>
          <p14:tracePt t="6542" x="2927350" y="1562100"/>
          <p14:tracePt t="6544" x="2936875" y="1554163"/>
          <p14:tracePt t="6545" x="2936875" y="1546225"/>
          <p14:tracePt t="6548" x="2944813" y="1528763"/>
          <p14:tracePt t="6550" x="2952750" y="1520825"/>
          <p14:tracePt t="6552" x="2952750" y="1512888"/>
          <p14:tracePt t="6554" x="2960688" y="1497013"/>
          <p14:tracePt t="6556" x="2960688" y="1489075"/>
          <p14:tracePt t="6559" x="2968625" y="1463675"/>
          <p14:tracePt t="6562" x="2976563" y="1455738"/>
          <p14:tracePt t="6564" x="2984500" y="1447800"/>
          <p14:tracePt t="6566" x="2984500" y="1431925"/>
          <p14:tracePt t="6568" x="2984500" y="1423988"/>
          <p14:tracePt t="6570" x="2984500" y="1416050"/>
          <p14:tracePt t="6572" x="2992438" y="1398588"/>
          <p14:tracePt t="6575" x="2992438" y="1382713"/>
          <p14:tracePt t="6579" x="3001963" y="1374775"/>
          <p14:tracePt t="6582" x="3001963" y="1366838"/>
          <p14:tracePt t="6584" x="3001963" y="1358900"/>
          <p14:tracePt t="6586" x="3001963" y="1350963"/>
          <p14:tracePt t="6589" x="3001963" y="1343025"/>
          <p14:tracePt t="6592" x="3001963" y="1333500"/>
          <p14:tracePt t="6593" x="3001963" y="1325563"/>
          <p14:tracePt t="6597" x="3009900" y="1317625"/>
          <p14:tracePt t="6601" x="3009900" y="1301750"/>
          <p14:tracePt t="6606" x="3009900" y="1293813"/>
          <p14:tracePt t="6608" x="3009900" y="1285875"/>
          <p14:tracePt t="6611" x="3009900" y="1268413"/>
          <p14:tracePt t="6615" x="3009900" y="1260475"/>
          <p14:tracePt t="6619" x="3017838" y="1244600"/>
          <p14:tracePt t="6623" x="3017838" y="1236663"/>
          <p14:tracePt t="6627" x="3017838" y="1228725"/>
          <p14:tracePt t="6631" x="3017838" y="1220788"/>
          <p14:tracePt t="6633" x="3017838" y="1212850"/>
          <p14:tracePt t="6639" x="3017838" y="1203325"/>
          <p14:tracePt t="6646" x="3017838" y="1195388"/>
          <p14:tracePt t="6654" x="3017838" y="1187450"/>
          <p14:tracePt t="6658" x="3017838" y="1179513"/>
          <p14:tracePt t="6677" x="3017838" y="1171575"/>
          <p14:tracePt t="6683" x="3009900" y="1171575"/>
          <p14:tracePt t="6685" x="3009900" y="1163638"/>
          <p14:tracePt t="6691" x="3001963" y="1155700"/>
          <p14:tracePt t="6696" x="3001963" y="1147763"/>
          <p14:tracePt t="6698" x="2992438" y="1147763"/>
          <p14:tracePt t="6702" x="2984500" y="1147763"/>
          <p14:tracePt t="6705" x="2984500" y="1138238"/>
          <p14:tracePt t="6708" x="2976563" y="1138238"/>
          <p14:tracePt t="6711" x="2976563" y="1130300"/>
          <p14:tracePt t="6714" x="2968625" y="1130300"/>
          <p14:tracePt t="6719" x="2960688" y="1130300"/>
          <p14:tracePt t="6724" x="2952750" y="1130300"/>
          <p14:tracePt t="6742" x="2944813" y="1122363"/>
          <p14:tracePt t="6751" x="2944813" y="1114425"/>
          <p14:tracePt t="6880" x="2936875" y="1114425"/>
          <p14:tracePt t="6886" x="2927350" y="1114425"/>
          <p14:tracePt t="6896" x="2919413" y="1114425"/>
          <p14:tracePt t="6898" x="2911475" y="1114425"/>
          <p14:tracePt t="6902" x="2903538" y="1114425"/>
          <p14:tracePt t="6905" x="2895600" y="1114425"/>
          <p14:tracePt t="6908" x="2887663" y="1114425"/>
          <p14:tracePt t="6910" x="2879725" y="1122363"/>
          <p14:tracePt t="6912" x="2862263" y="1122363"/>
          <p14:tracePt t="6913" x="2854325" y="1122363"/>
          <p14:tracePt t="6916" x="2846388" y="1122363"/>
          <p14:tracePt t="6918" x="2838450" y="1122363"/>
          <p14:tracePt t="6919" x="2830513" y="1122363"/>
          <p14:tracePt t="6922" x="2814638" y="1130300"/>
          <p14:tracePt t="6924" x="2806700" y="1138238"/>
          <p14:tracePt t="6926" x="2797175" y="1138238"/>
          <p14:tracePt t="6928" x="2781300" y="1147763"/>
          <p14:tracePt t="6929" x="2773363" y="1155700"/>
          <p14:tracePt t="6932" x="2765425" y="1155700"/>
          <p14:tracePt t="6935" x="2749550" y="1163638"/>
          <p14:tracePt t="6935" x="2741613" y="1171575"/>
          <p14:tracePt t="6938" x="2724150" y="1179513"/>
          <p14:tracePt t="6940" x="2716213" y="1195388"/>
          <p14:tracePt t="6942" x="2708275" y="1203325"/>
          <p14:tracePt t="6944" x="2692400" y="1220788"/>
          <p14:tracePt t="6946" x="2692400" y="1228725"/>
          <p14:tracePt t="6948" x="2676525" y="1244600"/>
          <p14:tracePt t="6951" x="2667000" y="1260475"/>
          <p14:tracePt t="6953" x="2651125" y="1301750"/>
          <p14:tracePt t="6955" x="2643188" y="1317625"/>
          <p14:tracePt t="6958" x="2643188" y="1333500"/>
          <p14:tracePt t="6960" x="2635250" y="1350963"/>
          <p14:tracePt t="6962" x="2619375" y="1374775"/>
          <p14:tracePt t="6964" x="2619375" y="1390650"/>
          <p14:tracePt t="6965" x="2611438" y="1408113"/>
          <p14:tracePt t="6967" x="2601913" y="1423988"/>
          <p14:tracePt t="6969" x="2593975" y="1439863"/>
          <p14:tracePt t="6972" x="2586038" y="1463675"/>
          <p14:tracePt t="6974" x="2578100" y="1481138"/>
          <p14:tracePt t="6976" x="2570163" y="1497013"/>
          <p14:tracePt t="6978" x="2562225" y="1520825"/>
          <p14:tracePt t="6980" x="2546350" y="1538288"/>
          <p14:tracePt t="6982" x="2546350" y="1562100"/>
          <p14:tracePt t="6984" x="2538413" y="1577975"/>
          <p14:tracePt t="6986" x="2520950" y="1603375"/>
          <p14:tracePt t="6987" x="2513013" y="1619250"/>
          <p14:tracePt t="6990" x="2505075" y="1635125"/>
          <p14:tracePt t="6992" x="2497138" y="1658938"/>
          <p14:tracePt t="6994" x="2489200" y="1676400"/>
          <p14:tracePt t="6996" x="2481263" y="1692275"/>
          <p14:tracePt t="6997" x="2473325" y="1716088"/>
          <p14:tracePt t="6999" x="2455863" y="1733550"/>
          <p14:tracePt t="7002" x="2447925" y="1757363"/>
          <p14:tracePt t="7004" x="2447925" y="1773238"/>
          <p14:tracePt t="7005" x="2439988" y="1789113"/>
          <p14:tracePt t="7007" x="2432050" y="1806575"/>
          <p14:tracePt t="7009" x="2424113" y="1822450"/>
          <p14:tracePt t="7011" x="2424113" y="1846263"/>
          <p14:tracePt t="7014" x="2408238" y="1854200"/>
          <p14:tracePt t="7016" x="2408238" y="1863725"/>
          <p14:tracePt t="7018" x="2398713" y="1887538"/>
          <p14:tracePt t="7019" x="2390775" y="1895475"/>
          <p14:tracePt t="7021" x="2390775" y="1903413"/>
          <p14:tracePt t="7024" x="2382838" y="1919288"/>
          <p14:tracePt t="7026" x="2374900" y="1928813"/>
          <p14:tracePt t="7028" x="2374900" y="1936750"/>
          <p14:tracePt t="7031" x="2366963" y="1944688"/>
          <p14:tracePt t="7035" x="2359025" y="1952625"/>
          <p14:tracePt t="7038" x="2359025" y="1960563"/>
          <p14:tracePt t="7045" x="2351088" y="1968500"/>
          <p14:tracePt t="7051" x="2351088" y="1976438"/>
          <p14:tracePt t="7062" x="2351088" y="1984375"/>
          <p14:tracePt t="7064" x="2343150" y="1984375"/>
          <p14:tracePt t="7070" x="2343150" y="1993900"/>
          <p14:tracePt t="7075" x="2333625" y="2001838"/>
          <p14:tracePt t="7077" x="2325688" y="2001838"/>
          <p14:tracePt t="7083" x="2317750" y="2009775"/>
          <p14:tracePt t="7090" x="2317750" y="2017713"/>
          <p14:tracePt t="7092" x="2317750" y="2025650"/>
          <p14:tracePt t="7094" x="2309813" y="2025650"/>
          <p14:tracePt t="7097" x="2309813" y="2033588"/>
          <p14:tracePt t="7101" x="2301875" y="2033588"/>
          <p14:tracePt t="7106" x="2301875" y="2041525"/>
          <p14:tracePt t="7108" x="2293938" y="2041525"/>
          <p14:tracePt t="7110" x="2293938" y="2049463"/>
          <p14:tracePt t="7113" x="2286000" y="2058988"/>
          <p14:tracePt t="7121" x="2286000" y="2066925"/>
          <p14:tracePt t="7127" x="2286000" y="2074863"/>
          <p14:tracePt t="7137" x="2286000" y="2082800"/>
          <p14:tracePt t="7202" x="2278063" y="2082800"/>
          <p14:tracePt t="7249" x="2278063" y="2090738"/>
          <p14:tracePt t="7254" x="2278063" y="2098675"/>
          <p14:tracePt t="7266" x="2278063" y="2106613"/>
          <p14:tracePt t="7273" x="2278063" y="2114550"/>
          <p14:tracePt t="7278" x="2278063" y="2124075"/>
          <p14:tracePt t="7280" x="2278063" y="2132013"/>
          <p14:tracePt t="7285" x="2278063" y="2139950"/>
          <p14:tracePt t="7290" x="2278063" y="2147888"/>
          <p14:tracePt t="7295" x="2278063" y="2155825"/>
          <p14:tracePt t="7296" x="2278063" y="2163763"/>
          <p14:tracePt t="7301" x="2268538" y="2171700"/>
          <p14:tracePt t="7305" x="2268538" y="2179638"/>
          <p14:tracePt t="7311" x="2260600" y="2189163"/>
          <p14:tracePt t="7313" x="2260600" y="2197100"/>
          <p14:tracePt t="7317" x="2260600" y="2205038"/>
          <p14:tracePt t="7321" x="2252663" y="2205038"/>
          <p14:tracePt t="7324" x="2252663" y="2212975"/>
          <p14:tracePt t="7327" x="2252663" y="2220913"/>
          <p14:tracePt t="7331" x="2244725" y="2228850"/>
          <p14:tracePt t="7335" x="2236788" y="2236788"/>
          <p14:tracePt t="7341" x="2228850" y="2244725"/>
          <p14:tracePt t="7343" x="2220913" y="2244725"/>
          <p14:tracePt t="7345" x="2220913" y="2254250"/>
          <p14:tracePt t="7348" x="2220913" y="2262188"/>
          <p14:tracePt t="7351" x="2212975" y="2262188"/>
          <p14:tracePt t="7354" x="2212975" y="2270125"/>
          <p14:tracePt t="7356" x="2203450" y="2270125"/>
          <p14:tracePt t="7358" x="2203450" y="2278063"/>
          <p14:tracePt t="7359" x="2195513" y="2278063"/>
          <p14:tracePt t="7361" x="2187575" y="2278063"/>
          <p14:tracePt t="7363" x="2187575" y="2286000"/>
          <p14:tracePt t="7365" x="2179638" y="2286000"/>
          <p14:tracePt t="7369" x="2179638" y="2293938"/>
          <p14:tracePt t="7374" x="2171700" y="2301875"/>
          <p14:tracePt t="7380" x="2163763" y="2301875"/>
          <p14:tracePt t="7382" x="2163763" y="2309813"/>
          <p14:tracePt t="7384" x="2155825" y="2309813"/>
          <p14:tracePt t="7392" x="2147888" y="2309813"/>
          <p14:tracePt t="7398" x="2138363" y="2317750"/>
          <p14:tracePt t="7405" x="2130425" y="2317750"/>
          <p14:tracePt t="7409" x="2122488" y="2317750"/>
          <p14:tracePt t="7416" x="2114550" y="2317750"/>
          <p14:tracePt t="7418" x="2114550" y="2327275"/>
          <p14:tracePt t="7420" x="2106613" y="2327275"/>
          <p14:tracePt t="7427" x="2098675" y="2327275"/>
          <p14:tracePt t="7430" x="2090738" y="2327275"/>
          <p14:tracePt t="7434" x="2082800" y="2327275"/>
          <p14:tracePt t="7440" x="2073275" y="2327275"/>
          <p14:tracePt t="7450" x="2057400" y="2327275"/>
          <p14:tracePt t="7453" x="2049463" y="2327275"/>
          <p14:tracePt t="7459" x="2041525" y="2327275"/>
          <p14:tracePt t="7470" x="2033588" y="2327275"/>
          <p14:tracePt t="7473" x="2025650" y="2327275"/>
          <p14:tracePt t="7480" x="2017713" y="2327275"/>
          <p14:tracePt t="7487" x="2008188" y="2327275"/>
          <p14:tracePt t="7496" x="2000250" y="2327275"/>
          <p14:tracePt t="7499" x="1992313" y="2327275"/>
          <p14:tracePt t="7514" x="1984375" y="2335213"/>
          <p14:tracePt t="7526" x="1976438" y="2335213"/>
          <p14:tracePt t="7644" x="1968500" y="2335213"/>
          <p14:tracePt t="7662" x="1960563" y="2335213"/>
          <p14:tracePt t="7667" x="1952625" y="2335213"/>
          <p14:tracePt t="7679" x="1943100" y="2335213"/>
          <p14:tracePt t="7691" x="1935163" y="2335213"/>
          <p14:tracePt t="7696" x="1927225" y="2335213"/>
          <p14:tracePt t="7700" x="1919288" y="2335213"/>
          <p14:tracePt t="7708" x="1911350" y="2335213"/>
          <p14:tracePt t="7752" x="1903413" y="2335213"/>
          <p14:tracePt t="7766" x="1895475" y="2335213"/>
          <p14:tracePt t="7772" x="1887538" y="2335213"/>
          <p14:tracePt t="7858" x="1887538" y="2343150"/>
          <p14:tracePt t="7867" x="1887538" y="2351088"/>
          <p14:tracePt t="7869" x="1895475" y="2351088"/>
          <p14:tracePt t="7876" x="1903413" y="2359025"/>
          <p14:tracePt t="7879" x="1903413" y="2366963"/>
          <p14:tracePt t="7882" x="1911350" y="2366963"/>
          <p14:tracePt t="7887" x="1919288" y="2374900"/>
          <p14:tracePt t="7890" x="1927225" y="2374900"/>
          <p14:tracePt t="7894" x="1935163" y="2374900"/>
          <p14:tracePt t="7896" x="1935163" y="2382838"/>
          <p14:tracePt t="7897" x="1943100" y="2382838"/>
          <p14:tracePt t="7901" x="1952625" y="2382838"/>
          <p14:tracePt t="7904" x="1960563" y="2392363"/>
          <p14:tracePt t="7906" x="1968500" y="2392363"/>
          <p14:tracePt t="7908" x="1968500" y="2400300"/>
          <p14:tracePt t="7910" x="1976438" y="2400300"/>
          <p14:tracePt t="7913" x="1984375" y="2400300"/>
          <p14:tracePt t="7916" x="1992313" y="2400300"/>
          <p14:tracePt t="7918" x="2000250" y="2400300"/>
          <p14:tracePt t="7920" x="2000250" y="2408238"/>
          <p14:tracePt t="7922" x="2008188" y="2408238"/>
          <p14:tracePt t="7925" x="2017713" y="2408238"/>
          <p14:tracePt t="7928" x="2025650" y="2408238"/>
          <p14:tracePt t="7931" x="2033588" y="2408238"/>
          <p14:tracePt t="7935" x="2041525" y="2408238"/>
          <p14:tracePt t="7940" x="2049463" y="2416175"/>
          <p14:tracePt t="7943" x="2057400" y="2416175"/>
          <p14:tracePt t="7947" x="2065338" y="2416175"/>
          <p14:tracePt t="7955" x="2073275" y="2416175"/>
          <p14:tracePt t="7968" x="2082800" y="2416175"/>
          <p14:tracePt t="7971" x="2090738" y="2416175"/>
          <p14:tracePt t="7988" x="2098675" y="2416175"/>
          <p14:tracePt t="7990" x="2098675" y="2424113"/>
          <p14:tracePt t="7997" x="2106613" y="2424113"/>
          <p14:tracePt t="8016" x="2114550" y="2424113"/>
          <p14:tracePt t="8018" x="2114550" y="2432050"/>
          <p14:tracePt t="8019" x="2122488" y="2432050"/>
          <p14:tracePt t="8028" x="2130425" y="2432050"/>
          <p14:tracePt t="8034" x="2138363" y="2432050"/>
          <p14:tracePt t="8044" x="2147888" y="2432050"/>
          <p14:tracePt t="8045" x="2155825" y="2432050"/>
          <p14:tracePt t="8051" x="2163763" y="2432050"/>
          <p14:tracePt t="8057" x="2171700" y="2432050"/>
          <p14:tracePt t="8064" x="2179638" y="2432050"/>
          <p14:tracePt t="8068" x="2187575" y="2432050"/>
          <p14:tracePt t="8071" x="2195513" y="2432050"/>
          <p14:tracePt t="8076" x="2203450" y="2432050"/>
          <p14:tracePt t="8079" x="2212975" y="2432050"/>
          <p14:tracePt t="8082" x="2220913" y="2432050"/>
          <p14:tracePt t="8086" x="2228850" y="2432050"/>
          <p14:tracePt t="8087" x="2244725" y="2432050"/>
          <p14:tracePt t="8089" x="2252663" y="2432050"/>
          <p14:tracePt t="8093" x="2268538" y="2439988"/>
          <p14:tracePt t="8096" x="2278063" y="2439988"/>
          <p14:tracePt t="8098" x="2286000" y="2439988"/>
          <p14:tracePt t="8100" x="2301875" y="2439988"/>
          <p14:tracePt t="8102" x="2309813" y="2439988"/>
          <p14:tracePt t="8104" x="2325688" y="2439988"/>
          <p14:tracePt t="8106" x="2333625" y="2439988"/>
          <p14:tracePt t="8108" x="2351088" y="2439988"/>
          <p14:tracePt t="8110" x="2359025" y="2439988"/>
          <p14:tracePt t="8111" x="2374900" y="2439988"/>
          <p14:tracePt t="8114" x="2382838" y="2439988"/>
          <p14:tracePt t="8116" x="2398713" y="2439988"/>
          <p14:tracePt t="8118" x="2416175" y="2447925"/>
          <p14:tracePt t="8120" x="2432050" y="2447925"/>
          <p14:tracePt t="8122" x="2439988" y="2447925"/>
          <p14:tracePt t="8124" x="2447925" y="2447925"/>
          <p14:tracePt t="8125" x="2463800" y="2447925"/>
          <p14:tracePt t="8127" x="2481263" y="2447925"/>
          <p14:tracePt t="8130" x="2489200" y="2447925"/>
          <p14:tracePt t="8133" x="2497138" y="2447925"/>
          <p14:tracePt t="8133" x="2513013" y="2447925"/>
          <p14:tracePt t="8136" x="2520950" y="2447925"/>
          <p14:tracePt t="8138" x="2528888" y="2447925"/>
          <p14:tracePt t="8139" x="2546350" y="2447925"/>
          <p14:tracePt t="8142" x="2554288" y="2447925"/>
          <p14:tracePt t="8143" x="2562225" y="2447925"/>
          <p14:tracePt t="8146" x="2570163" y="2447925"/>
          <p14:tracePt t="8149" x="2578100" y="2447925"/>
          <p14:tracePt t="8152" x="2593975" y="2447925"/>
          <p14:tracePt t="8155" x="2601913" y="2447925"/>
          <p14:tracePt t="8159" x="2619375" y="2447925"/>
          <p14:tracePt t="8164" x="2627313" y="2447925"/>
          <p14:tracePt t="8166" x="2635250" y="2447925"/>
          <p14:tracePt t="8168" x="2643188" y="2447925"/>
          <p14:tracePt t="8170" x="2651125" y="2447925"/>
          <p14:tracePt t="8172" x="2659063" y="2447925"/>
          <p14:tracePt t="8174" x="2667000" y="2447925"/>
          <p14:tracePt t="8176" x="2684463" y="2457450"/>
          <p14:tracePt t="8177" x="2692400" y="2457450"/>
          <p14:tracePt t="8180" x="2700338" y="2457450"/>
          <p14:tracePt t="8182" x="2716213" y="2457450"/>
          <p14:tracePt t="8183" x="2732088" y="2457450"/>
          <p14:tracePt t="8186" x="2749550" y="2457450"/>
          <p14:tracePt t="8187" x="2757488" y="2457450"/>
          <p14:tracePt t="8190" x="2773363" y="2457450"/>
          <p14:tracePt t="8192" x="2789238" y="2457450"/>
          <p14:tracePt t="8194" x="2806700" y="2457450"/>
          <p14:tracePt t="8196" x="2822575" y="2457450"/>
          <p14:tracePt t="8198" x="2838450" y="2457450"/>
          <p14:tracePt t="8200" x="2854325" y="2457450"/>
          <p14:tracePt t="8201" x="2871788" y="2457450"/>
          <p14:tracePt t="8204" x="2887663" y="2457450"/>
          <p14:tracePt t="8205" x="2911475" y="2457450"/>
          <p14:tracePt t="8207" x="2936875" y="2457450"/>
          <p14:tracePt t="8210" x="2952750" y="2457450"/>
          <p14:tracePt t="8212" x="2976563" y="2457450"/>
          <p14:tracePt t="8213" x="2992438" y="2457450"/>
          <p14:tracePt t="8216" x="3009900" y="2457450"/>
          <p14:tracePt t="8217" x="3025775" y="2457450"/>
          <p14:tracePt t="8220" x="3049588" y="2457450"/>
          <p14:tracePt t="8222" x="3067050" y="2457450"/>
          <p14:tracePt t="8224" x="3082925" y="2447925"/>
          <p14:tracePt t="8225" x="3106738" y="2447925"/>
          <p14:tracePt t="8228" x="3122613" y="2447925"/>
          <p14:tracePt t="8230" x="3140075" y="2447925"/>
          <p14:tracePt t="8232" x="3155950" y="2447925"/>
          <p14:tracePt t="8233" x="3171825" y="2447925"/>
          <p14:tracePt t="8236" x="3187700" y="2447925"/>
          <p14:tracePt t="8238" x="3205163" y="2447925"/>
          <p14:tracePt t="8239" x="3228975" y="2447925"/>
          <p14:tracePt t="8242" x="3244850" y="2447925"/>
          <p14:tracePt t="8244" x="3260725" y="2447925"/>
          <p14:tracePt t="8245" x="3278188" y="2447925"/>
          <p14:tracePt t="8247" x="3294063" y="2447925"/>
          <p14:tracePt t="8249" x="3309938" y="2447925"/>
          <p14:tracePt t="8252" x="3325813" y="2439988"/>
          <p14:tracePt t="8253" x="3343275" y="2439988"/>
          <p14:tracePt t="8256" x="3351213" y="2439988"/>
          <p14:tracePt t="8258" x="3359150" y="2439988"/>
          <p14:tracePt t="8260" x="3375025" y="2439988"/>
          <p14:tracePt t="8262" x="3382963" y="2439988"/>
          <p14:tracePt t="8263" x="3400425" y="2439988"/>
          <p14:tracePt t="8265" x="3408363" y="2439988"/>
          <p14:tracePt t="8268" x="3424238" y="2439988"/>
          <p14:tracePt t="8269" x="3432175" y="2439988"/>
          <p14:tracePt t="8272" x="3448050" y="2439988"/>
          <p14:tracePt t="8274" x="3455988" y="2439988"/>
          <p14:tracePt t="8276" x="3465513" y="2439988"/>
          <p14:tracePt t="8277" x="3481388" y="2439988"/>
          <p14:tracePt t="8280" x="3497263" y="2439988"/>
          <p14:tracePt t="8281" x="3505200" y="2439988"/>
          <p14:tracePt t="8283" x="3513138" y="2439988"/>
          <p14:tracePt t="8285" x="3530600" y="2432050"/>
          <p14:tracePt t="8288" x="3546475" y="2432050"/>
          <p14:tracePt t="8290" x="3554413" y="2432050"/>
          <p14:tracePt t="8292" x="3570288" y="2432050"/>
          <p14:tracePt t="8293" x="3578225" y="2432050"/>
          <p14:tracePt t="8296" x="3595688" y="2432050"/>
          <p14:tracePt t="8297" x="3603625" y="2432050"/>
          <p14:tracePt t="8300" x="3619500" y="2432050"/>
          <p14:tracePt t="8301" x="3643313" y="2432050"/>
          <p14:tracePt t="8304" x="3651250" y="2432050"/>
          <p14:tracePt t="8306" x="3668713" y="2432050"/>
          <p14:tracePt t="8307" x="3684588" y="2432050"/>
          <p14:tracePt t="8310" x="3700463" y="2424113"/>
          <p14:tracePt t="8311" x="3725863" y="2416175"/>
          <p14:tracePt t="8314" x="3741738" y="2416175"/>
          <p14:tracePt t="8315" x="3757613" y="2408238"/>
          <p14:tracePt t="8318" x="3773488" y="2408238"/>
          <p14:tracePt t="8320" x="3790950" y="2400300"/>
          <p14:tracePt t="8322" x="3806825" y="2400300"/>
          <p14:tracePt t="8323" x="3830638" y="2392363"/>
          <p14:tracePt t="8325" x="3846513" y="2392363"/>
          <p14:tracePt t="8328" x="3854450" y="2382838"/>
          <p14:tracePt t="8329" x="3871913" y="2382838"/>
          <p14:tracePt t="8332" x="3887788" y="2382838"/>
          <p14:tracePt t="8334" x="3903663" y="2382838"/>
          <p14:tracePt t="8336" x="3919538" y="2374900"/>
          <p14:tracePt t="8337" x="3929063" y="2366963"/>
          <p14:tracePt t="8340" x="3944938" y="2366963"/>
          <p14:tracePt t="8341" x="3960813" y="2366963"/>
          <p14:tracePt t="8344" x="3968750" y="2366963"/>
          <p14:tracePt t="8345" x="3976688" y="2359025"/>
          <p14:tracePt t="8347" x="3994150" y="2359025"/>
          <p14:tracePt t="8349" x="4002088" y="2351088"/>
          <p14:tracePt t="8352" x="4010025" y="2351088"/>
          <p14:tracePt t="8354" x="4017963" y="2351088"/>
          <p14:tracePt t="8357" x="4025900" y="2351088"/>
          <p14:tracePt t="8360" x="4033838" y="2351088"/>
          <p14:tracePt t="8363" x="4041775" y="2351088"/>
          <p14:tracePt t="8369" x="4049713" y="2343150"/>
          <p14:tracePt t="8390" x="4059238" y="2343150"/>
          <p14:tracePt t="8420" x="4067175" y="2343150"/>
          <p14:tracePt t="8427" x="4067175" y="2335213"/>
          <p14:tracePt t="8431" x="4067175" y="2327275"/>
          <p14:tracePt t="8440" x="4067175" y="2317750"/>
          <p14:tracePt t="8446" x="4067175" y="2309813"/>
          <p14:tracePt t="8454" x="4067175" y="2293938"/>
          <p14:tracePt t="8458" x="4067175" y="2286000"/>
          <p14:tracePt t="8461" x="4067175" y="2278063"/>
          <p14:tracePt t="8465" x="4067175" y="2262188"/>
          <p14:tracePt t="8468" x="4059238" y="2262188"/>
          <p14:tracePt t="8469" x="4059238" y="2254250"/>
          <p14:tracePt t="8471" x="4059238" y="2244725"/>
          <p14:tracePt t="8474" x="4059238" y="2236788"/>
          <p14:tracePt t="8476" x="4049713" y="2220913"/>
          <p14:tracePt t="8479" x="4041775" y="2205038"/>
          <p14:tracePt t="8483" x="4041775" y="2197100"/>
          <p14:tracePt t="8486" x="4033838" y="2179638"/>
          <p14:tracePt t="8487" x="4025900" y="2171700"/>
          <p14:tracePt t="8490" x="4025900" y="2163763"/>
          <p14:tracePt t="8492" x="4017963" y="2147888"/>
          <p14:tracePt t="8494" x="4010025" y="2139950"/>
          <p14:tracePt t="8496" x="4010025" y="2132013"/>
          <p14:tracePt t="8498" x="4002088" y="2124075"/>
          <p14:tracePt t="8500" x="3994150" y="2114550"/>
          <p14:tracePt t="8502" x="3976688" y="2098675"/>
          <p14:tracePt t="8503" x="3976688" y="2090738"/>
          <p14:tracePt t="8506" x="3960813" y="2074863"/>
          <p14:tracePt t="8508" x="3952875" y="2066925"/>
          <p14:tracePt t="8510" x="3937000" y="2058988"/>
          <p14:tracePt t="8512" x="3929063" y="2049463"/>
          <p14:tracePt t="8513" x="3919538" y="2033588"/>
          <p14:tracePt t="8515" x="3903663" y="2025650"/>
          <p14:tracePt t="8518" x="3887788" y="2009775"/>
          <p14:tracePt t="8520" x="3879850" y="2001838"/>
          <p14:tracePt t="8522" x="3854450" y="1993900"/>
          <p14:tracePt t="8524" x="3838575" y="1976438"/>
          <p14:tracePt t="8526" x="3830638" y="1968500"/>
          <p14:tracePt t="8528" x="3814763" y="1960563"/>
          <p14:tracePt t="8530" x="3798888" y="1952625"/>
          <p14:tracePt t="8532" x="3790950" y="1944688"/>
          <p14:tracePt t="8534" x="3765550" y="1928813"/>
          <p14:tracePt t="8536" x="3757613" y="1928813"/>
          <p14:tracePt t="8538" x="3749675" y="1911350"/>
          <p14:tracePt t="8540" x="3733800" y="1911350"/>
          <p14:tracePt t="8542" x="3716338" y="1895475"/>
          <p14:tracePt t="8543" x="3708400" y="1887538"/>
          <p14:tracePt t="8546" x="3684588" y="1879600"/>
          <p14:tracePt t="8548" x="3676650" y="1863725"/>
          <p14:tracePt t="8550" x="3660775" y="1863725"/>
          <p14:tracePt t="8552" x="3643313" y="1846263"/>
          <p14:tracePt t="8554" x="3627438" y="1838325"/>
          <p14:tracePt t="8556" x="3619500" y="1822450"/>
          <p14:tracePt t="8558" x="3595688" y="1822450"/>
          <p14:tracePt t="8559" x="3586163" y="1806575"/>
          <p14:tracePt t="8562" x="3570288" y="1798638"/>
          <p14:tracePt t="8564" x="3554413" y="1789113"/>
          <p14:tracePt t="8566" x="3538538" y="1781175"/>
          <p14:tracePt t="8568" x="3521075" y="1773238"/>
          <p14:tracePt t="8570" x="3505200" y="1757363"/>
          <p14:tracePt t="8572" x="3489325" y="1757363"/>
          <p14:tracePt t="8574" x="3465513" y="1741488"/>
          <p14:tracePt t="8576" x="3448050" y="1733550"/>
          <p14:tracePt t="8577" x="3432175" y="1716088"/>
          <p14:tracePt t="8579" x="3416300" y="1708150"/>
          <p14:tracePt t="8581" x="3390900" y="1700213"/>
          <p14:tracePt t="8583" x="3375025" y="1684338"/>
          <p14:tracePt t="8585" x="3359150" y="1684338"/>
          <p14:tracePt t="8588" x="3343275" y="1668463"/>
          <p14:tracePt t="8589" x="3317875" y="1658938"/>
          <p14:tracePt t="8591" x="3294063" y="1658938"/>
          <p14:tracePt t="8594" x="3260725" y="1651000"/>
          <p14:tracePt t="8595" x="3244850" y="1643063"/>
          <p14:tracePt t="8598" x="3221038" y="1635125"/>
          <p14:tracePt t="8600" x="3197225" y="1635125"/>
          <p14:tracePt t="8602" x="3171825" y="1627188"/>
          <p14:tracePt t="8604" x="3148013" y="1619250"/>
          <p14:tracePt t="8606" x="3122613" y="1619250"/>
          <p14:tracePt t="8608" x="3098800" y="1619250"/>
          <p14:tracePt t="8609" x="3074988" y="1619250"/>
          <p14:tracePt t="8611" x="3049588" y="1611313"/>
          <p14:tracePt t="8614" x="3025775" y="1611313"/>
          <p14:tracePt t="8616" x="3001963" y="1611313"/>
          <p14:tracePt t="8618" x="2968625" y="1611313"/>
          <p14:tracePt t="8620" x="2944813" y="1611313"/>
          <p14:tracePt t="8622" x="2919413" y="1603375"/>
          <p14:tracePt t="8623" x="2895600" y="1603375"/>
          <p14:tracePt t="8625" x="2871788" y="1603375"/>
          <p14:tracePt t="8628" x="2854325" y="1603375"/>
          <p14:tracePt t="8630" x="2830513" y="1603375"/>
          <p14:tracePt t="8632" x="2814638" y="1603375"/>
          <p14:tracePt t="8634" x="2789238" y="1603375"/>
          <p14:tracePt t="8635" x="2765425" y="1603375"/>
          <p14:tracePt t="8637" x="2749550" y="1603375"/>
          <p14:tracePt t="8639" x="2732088" y="1611313"/>
          <p14:tracePt t="8642" x="2716213" y="1611313"/>
          <p14:tracePt t="8643" x="2700338" y="1619250"/>
          <p14:tracePt t="8646" x="2684463" y="1619250"/>
          <p14:tracePt t="8648" x="2667000" y="1619250"/>
          <p14:tracePt t="8649" x="2659063" y="1627188"/>
          <p14:tracePt t="8651" x="2643188" y="1635125"/>
          <p14:tracePt t="8653" x="2627313" y="1643063"/>
          <p14:tracePt t="8655" x="2601913" y="1643063"/>
          <p14:tracePt t="8657" x="2593975" y="1651000"/>
          <p14:tracePt t="8660" x="2578100" y="1668463"/>
          <p14:tracePt t="8662" x="2562225" y="1668463"/>
          <p14:tracePt t="8664" x="2538413" y="1684338"/>
          <p14:tracePt t="8666" x="2520950" y="1692275"/>
          <p14:tracePt t="8668" x="2505075" y="1708150"/>
          <p14:tracePt t="8669" x="2489200" y="1708150"/>
          <p14:tracePt t="8671" x="2463800" y="1724025"/>
          <p14:tracePt t="8673" x="2439988" y="1741488"/>
          <p14:tracePt t="8676" x="2424113" y="1749425"/>
          <p14:tracePt t="8678" x="2398713" y="1765300"/>
          <p14:tracePt t="8683" x="2351088" y="1789113"/>
          <p14:tracePt t="8684" x="2325688" y="1798638"/>
          <p14:tracePt t="8686" x="2301875" y="1814513"/>
          <p14:tracePt t="8689" x="2268538" y="1830388"/>
          <p14:tracePt t="8691" x="2244725" y="1838325"/>
          <p14:tracePt t="8692" x="2220913" y="1854200"/>
          <p14:tracePt t="8694" x="2179638" y="1871663"/>
          <p14:tracePt t="8696" x="2155825" y="1879600"/>
          <p14:tracePt t="8698" x="2130425" y="1903413"/>
          <p14:tracePt t="8699" x="2098675" y="1919288"/>
          <p14:tracePt t="8702" x="2073275" y="1928813"/>
          <p14:tracePt t="8704" x="2049463" y="1944688"/>
          <p14:tracePt t="8706" x="2017713" y="1960563"/>
          <p14:tracePt t="8708" x="1992313" y="1968500"/>
          <p14:tracePt t="8710" x="1968500" y="1984375"/>
          <p14:tracePt t="8712" x="1935163" y="2001838"/>
          <p14:tracePt t="8714" x="1911350" y="2009775"/>
          <p14:tracePt t="8715" x="1887538" y="2025650"/>
          <p14:tracePt t="8717" x="1862138" y="2041525"/>
          <p14:tracePt t="8720" x="1838325" y="2049463"/>
          <p14:tracePt t="8722" x="1814513" y="2066925"/>
          <p14:tracePt t="8724" x="1797050" y="2082800"/>
          <p14:tracePt t="8726" x="1781175" y="2090738"/>
          <p14:tracePt t="8727" x="1757363" y="2106613"/>
          <p14:tracePt t="8729" x="1739900" y="2114550"/>
          <p14:tracePt t="8732" x="1724025" y="2132013"/>
          <p14:tracePt t="8734" x="1708150" y="2139950"/>
          <p14:tracePt t="8735" x="1692275" y="2155825"/>
          <p14:tracePt t="8738" x="1684338" y="2163763"/>
          <p14:tracePt t="8740" x="1666875" y="2189163"/>
          <p14:tracePt t="8741" x="1658938" y="2197100"/>
          <p14:tracePt t="8743" x="1643063" y="2205038"/>
          <p14:tracePt t="8746" x="1635125" y="2220913"/>
          <p14:tracePt t="8748" x="1619250" y="2228850"/>
          <p14:tracePt t="8749" x="1619250" y="2244725"/>
          <p14:tracePt t="8752" x="1609725" y="2262188"/>
          <p14:tracePt t="8753" x="1601788" y="2270125"/>
          <p14:tracePt t="8756" x="1601788" y="2286000"/>
          <p14:tracePt t="8758" x="1593850" y="2301875"/>
          <p14:tracePt t="8760" x="1585913" y="2309813"/>
          <p14:tracePt t="8762" x="1585913" y="2327275"/>
          <p14:tracePt t="8764" x="1577975" y="2343150"/>
          <p14:tracePt t="8766" x="1570038" y="2359025"/>
          <p14:tracePt t="8767" x="1562100" y="2366963"/>
          <p14:tracePt t="8769" x="1562100" y="2382838"/>
          <p14:tracePt t="8772" x="1562100" y="2400300"/>
          <p14:tracePt t="8774" x="1562100" y="2416175"/>
          <p14:tracePt t="8776" x="1562100" y="2432050"/>
          <p14:tracePt t="8778" x="1562100" y="2447925"/>
          <p14:tracePt t="8780" x="1562100" y="2457450"/>
          <p14:tracePt t="8781" x="1562100" y="2481263"/>
          <p14:tracePt t="8784" x="1562100" y="2489200"/>
          <p14:tracePt t="8786" x="1562100" y="2505075"/>
          <p14:tracePt t="8788" x="1570038" y="2513013"/>
          <p14:tracePt t="8790" x="1577975" y="2538413"/>
          <p14:tracePt t="8792" x="1577975" y="2546350"/>
          <p14:tracePt t="8794" x="1585913" y="2554288"/>
          <p14:tracePt t="8795" x="1593850" y="2570163"/>
          <p14:tracePt t="8797" x="1609725" y="2578100"/>
          <p14:tracePt t="8799" x="1619250" y="2595563"/>
          <p14:tracePt t="8802" x="1627188" y="2603500"/>
          <p14:tracePt t="8804" x="1635125" y="2611438"/>
          <p14:tracePt t="8806" x="1643063" y="2619375"/>
          <p14:tracePt t="8807" x="1651000" y="2627313"/>
          <p14:tracePt t="8810" x="1666875" y="2643188"/>
          <p14:tracePt t="8812" x="1666875" y="2652713"/>
          <p14:tracePt t="8814" x="1684338" y="2660650"/>
          <p14:tracePt t="8816" x="1692275" y="2668588"/>
          <p14:tracePt t="8818" x="1700213" y="2676525"/>
          <p14:tracePt t="8821" x="1716088" y="2692400"/>
          <p14:tracePt t="8825" x="1724025" y="2700338"/>
          <p14:tracePt t="8828" x="1731963" y="2708275"/>
          <p14:tracePt t="8830" x="1739900" y="2717800"/>
          <p14:tracePt t="8833" x="1749425" y="2725738"/>
          <p14:tracePt t="8837" x="1757363" y="2733675"/>
          <p14:tracePt t="8840" x="1765300" y="2733675"/>
          <p14:tracePt t="8842" x="1765300" y="2741613"/>
          <p14:tracePt t="8844" x="1773238" y="2741613"/>
          <p14:tracePt t="8845" x="1773238" y="2749550"/>
          <p14:tracePt t="8849" x="1781175" y="2749550"/>
          <p14:tracePt t="8851" x="1781175" y="2757488"/>
          <p14:tracePt t="8854" x="1789113" y="2757488"/>
          <p14:tracePt t="8856" x="1789113" y="2765425"/>
          <p14:tracePt t="8861" x="1797050" y="2773363"/>
          <p14:tracePt t="8863" x="1804988" y="2782888"/>
          <p14:tracePt t="8867" x="1804988" y="2790825"/>
          <p14:tracePt t="8869" x="1814513" y="2790825"/>
          <p14:tracePt t="8873" x="1814513" y="2798763"/>
          <p14:tracePt t="8875" x="1822450" y="2798763"/>
          <p14:tracePt t="8878" x="1830388" y="2814638"/>
          <p14:tracePt t="8881" x="1830388" y="2822575"/>
          <p14:tracePt t="8884" x="1838325" y="2822575"/>
          <p14:tracePt t="8885" x="1838325" y="2830513"/>
          <p14:tracePt t="8887" x="1846263" y="2838450"/>
          <p14:tracePt t="8891" x="1846263" y="2847975"/>
          <p14:tracePt t="8894" x="1854200" y="2847975"/>
          <p14:tracePt t="8896" x="1862138" y="2855913"/>
          <p14:tracePt t="8900" x="1870075" y="2863850"/>
          <p14:tracePt t="8901" x="1870075" y="2871788"/>
          <p14:tracePt t="8903" x="1879600" y="2871788"/>
          <p14:tracePt t="8905" x="1887538" y="2879725"/>
          <p14:tracePt t="8908" x="1895475" y="2887663"/>
          <p14:tracePt t="8910" x="1911350" y="2895600"/>
          <p14:tracePt t="8913" x="1927225" y="2903538"/>
          <p14:tracePt t="8915" x="1935163" y="2913063"/>
          <p14:tracePt t="8917" x="1943100" y="2921000"/>
          <p14:tracePt t="8919" x="1960563" y="2928938"/>
          <p14:tracePt t="8921" x="1968500" y="2936875"/>
          <p14:tracePt t="8924" x="1984375" y="2944813"/>
          <p14:tracePt t="8925" x="1992313" y="2952750"/>
          <p14:tracePt t="8927" x="2000250" y="2960688"/>
          <p14:tracePt t="8931" x="2017713" y="2968625"/>
          <p14:tracePt t="8931" x="2025650" y="2968625"/>
          <p14:tracePt t="8933" x="2041525" y="2986088"/>
          <p14:tracePt t="8935" x="2057400" y="2986088"/>
          <p14:tracePt t="8938" x="2065338" y="3001963"/>
          <p14:tracePt t="8940" x="2073275" y="3009900"/>
          <p14:tracePt t="8942" x="2090738" y="3017838"/>
          <p14:tracePt t="8944" x="2098675" y="3025775"/>
          <p14:tracePt t="8946" x="2114550" y="3025775"/>
          <p14:tracePt t="8948" x="2122488" y="3033713"/>
          <p14:tracePt t="8949" x="2130425" y="3043238"/>
          <p14:tracePt t="8952" x="2130425" y="3051175"/>
          <p14:tracePt t="8954" x="2147888" y="3059113"/>
          <p14:tracePt t="8956" x="2155825" y="3059113"/>
          <p14:tracePt t="8958" x="2155825" y="3067050"/>
          <p14:tracePt t="8959" x="2163763" y="3067050"/>
          <p14:tracePt t="8962" x="2171700" y="3074988"/>
          <p14:tracePt t="8964" x="2171700" y="3082925"/>
          <p14:tracePt t="8967" x="2179638" y="3090863"/>
          <p14:tracePt t="8971" x="2187575" y="3090863"/>
          <p14:tracePt t="8974" x="2187575" y="3098800"/>
          <p14:tracePt t="8979" x="2195513" y="3098800"/>
          <p14:tracePt t="8989" x="2203450" y="3108325"/>
          <p14:tracePt t="9000" x="2203450" y="3116263"/>
          <p14:tracePt t="9101" x="2212975" y="3116263"/>
          <p14:tracePt t="9111" x="2220913" y="3116263"/>
          <p14:tracePt t="9117" x="2228850" y="3116263"/>
          <p14:tracePt t="9122" x="2236788" y="3116263"/>
          <p14:tracePt t="9126" x="2244725" y="3116263"/>
          <p14:tracePt t="9131" x="2252663" y="3116263"/>
          <p14:tracePt t="9134" x="2260600" y="3116263"/>
          <p14:tracePt t="9136" x="2268538" y="3116263"/>
          <p14:tracePt t="9141" x="2278063" y="3116263"/>
          <p14:tracePt t="9146" x="2286000" y="3116263"/>
          <p14:tracePt t="9150" x="2293938" y="3116263"/>
          <p14:tracePt t="9152" x="2301875" y="3116263"/>
          <p14:tracePt t="9155" x="2309813" y="3116263"/>
          <p14:tracePt t="9159" x="2317750" y="3116263"/>
          <p14:tracePt t="9163" x="2325688" y="3116263"/>
          <p14:tracePt t="9166" x="2333625" y="3116263"/>
          <p14:tracePt t="9168" x="2333625" y="3124200"/>
          <p14:tracePt t="9170" x="2343150" y="3124200"/>
          <p14:tracePt t="9173" x="2351088" y="3124200"/>
          <p14:tracePt t="9175" x="2359025" y="3124200"/>
          <p14:tracePt t="9177" x="2366963" y="3124200"/>
          <p14:tracePt t="9180" x="2382838" y="3124200"/>
          <p14:tracePt t="9182" x="2390775" y="3132138"/>
          <p14:tracePt t="9185" x="2398713" y="3140075"/>
          <p14:tracePt t="9187" x="2408238" y="3140075"/>
          <p14:tracePt t="9189" x="2424113" y="3140075"/>
          <p14:tracePt t="9191" x="2432050" y="3148013"/>
          <p14:tracePt t="9194" x="2439988" y="3155950"/>
          <p14:tracePt t="9196" x="2447925" y="3155950"/>
          <p14:tracePt t="9198" x="2455863" y="3155950"/>
          <p14:tracePt t="9200" x="2463800" y="3155950"/>
          <p14:tracePt t="9202" x="2473325" y="3155950"/>
          <p14:tracePt t="9203" x="2481263" y="3155950"/>
          <p14:tracePt t="9206" x="2489200" y="3155950"/>
          <p14:tracePt t="9207" x="2497138" y="3163888"/>
          <p14:tracePt t="9211" x="2505075" y="3163888"/>
          <p14:tracePt t="9214" x="2513013" y="3163888"/>
          <p14:tracePt t="9216" x="2520950" y="3163888"/>
          <p14:tracePt t="9217" x="2528888" y="3173413"/>
          <p14:tracePt t="9219" x="2538413" y="3173413"/>
          <p14:tracePt t="9225" x="2546350" y="3173413"/>
          <p14:tracePt t="9229" x="2554288" y="3173413"/>
          <p14:tracePt t="9236" x="2562225" y="3173413"/>
          <p14:tracePt t="9241" x="2570163" y="3173413"/>
          <p14:tracePt t="9326" x="2562225" y="3173413"/>
          <p14:tracePt t="9336" x="2554288" y="3173413"/>
          <p14:tracePt t="9344" x="2546350" y="3173413"/>
          <p14:tracePt t="9350" x="2538413" y="3173413"/>
          <p14:tracePt t="9354" x="2528888" y="3173413"/>
          <p14:tracePt t="9356" x="2520950" y="3173413"/>
          <p14:tracePt t="9361" x="2513013" y="3173413"/>
          <p14:tracePt t="9365" x="2505075" y="3173413"/>
          <p14:tracePt t="9369" x="2497138" y="3173413"/>
          <p14:tracePt t="9371" x="2489200" y="3173413"/>
          <p14:tracePt t="9375" x="2481263" y="3173413"/>
          <p14:tracePt t="9379" x="2473325" y="3173413"/>
          <p14:tracePt t="9384" x="2463800" y="3173413"/>
          <p14:tracePt t="9388" x="2455863" y="3173413"/>
          <p14:tracePt t="9392" x="2447925" y="3173413"/>
          <p14:tracePt t="9397" x="2439988" y="3173413"/>
          <p14:tracePt t="9404" x="2432050" y="3173413"/>
          <p14:tracePt t="9406" x="2424113" y="3173413"/>
          <p14:tracePt t="9410" x="2416175" y="3173413"/>
          <p14:tracePt t="9415" x="2408238" y="3173413"/>
          <p14:tracePt t="9420" x="2398713" y="3173413"/>
          <p14:tracePt t="9422" x="2390775" y="3173413"/>
          <p14:tracePt t="9426" x="2382838" y="3173413"/>
          <p14:tracePt t="9429" x="2374900" y="3173413"/>
          <p14:tracePt t="9440" x="2366963" y="3173413"/>
          <p14:tracePt t="9448" x="2359025" y="3173413"/>
          <p14:tracePt t="9486" x="2359025" y="3181350"/>
          <p14:tracePt t="9490" x="2359025" y="3189288"/>
          <p14:tracePt t="9496" x="2359025" y="3197225"/>
          <p14:tracePt t="9502" x="2359025" y="3205163"/>
          <p14:tracePt t="9506" x="2359025" y="3213100"/>
          <p14:tracePt t="9508" x="2359025" y="3221038"/>
          <p14:tracePt t="9511" x="2359025" y="3228975"/>
          <p14:tracePt t="9515" x="2359025" y="3238500"/>
          <p14:tracePt t="9517" x="2366963" y="3238500"/>
          <p14:tracePt t="9521" x="2366963" y="3246438"/>
          <p14:tracePt t="9525" x="2366963" y="3254375"/>
          <p14:tracePt t="9531" x="2366963" y="3262313"/>
          <p14:tracePt t="9544" x="2366963" y="3270250"/>
          <p14:tracePt t="9549" x="2366963" y="3278188"/>
          <p14:tracePt t="9560" x="2359025" y="3278188"/>
          <p14:tracePt t="9584" x="2359025" y="3286125"/>
          <p14:tracePt t="9596" x="2351088" y="3286125"/>
          <p14:tracePt t="9616" x="2343150" y="3278188"/>
          <p14:tracePt t="9624" x="2343150" y="3270250"/>
          <p14:tracePt t="9627" x="2333625" y="3262313"/>
          <p14:tracePt t="9633" x="2325688" y="3254375"/>
          <p14:tracePt t="9640" x="2325688" y="3246438"/>
          <p14:tracePt t="9643" x="2317750" y="3246438"/>
          <p14:tracePt t="9645" x="2317750" y="3238500"/>
          <p14:tracePt t="9649" x="2317750" y="3228975"/>
          <p14:tracePt t="9653" x="2309813" y="3221038"/>
          <p14:tracePt t="9656" x="2309813" y="3213100"/>
          <p14:tracePt t="9659" x="2309813" y="3205163"/>
          <p14:tracePt t="9661" x="2301875" y="3197225"/>
          <p14:tracePt t="9665" x="2301875" y="3189288"/>
          <p14:tracePt t="9668" x="2301875" y="3181350"/>
          <p14:tracePt t="9670" x="2301875" y="3173413"/>
          <p14:tracePt t="9672" x="2293938" y="3163888"/>
          <p14:tracePt t="9673" x="2293938" y="3155950"/>
          <p14:tracePt t="9677" x="2293938" y="3148013"/>
          <p14:tracePt t="9679" x="2293938" y="3140075"/>
          <p14:tracePt t="9682" x="2293938" y="3132138"/>
          <p14:tracePt t="9683" x="2293938" y="3124200"/>
          <p14:tracePt t="9687" x="2293938" y="3116263"/>
          <p14:tracePt t="9689" x="2293938" y="3108325"/>
          <p14:tracePt t="9692" x="2293938" y="3098800"/>
          <p14:tracePt t="9694" x="2293938" y="3090863"/>
          <p14:tracePt t="9697" x="2293938" y="3074988"/>
          <p14:tracePt t="9701" x="2293938" y="3067050"/>
          <p14:tracePt t="9704" x="2293938" y="3059113"/>
          <p14:tracePt t="9706" x="2293938" y="3051175"/>
          <p14:tracePt t="9709" x="2293938" y="3043238"/>
          <p14:tracePt t="9712" x="2293938" y="3033713"/>
          <p14:tracePt t="9714" x="2293938" y="3025775"/>
          <p14:tracePt t="9715" x="2293938" y="3017838"/>
          <p14:tracePt t="9720" x="2293938" y="3009900"/>
          <p14:tracePt t="9722" x="2293938" y="3001963"/>
          <p14:tracePt t="9724" x="2293938" y="2994025"/>
          <p14:tracePt t="9725" x="2293938" y="2986088"/>
          <p14:tracePt t="9728" x="2293938" y="2978150"/>
          <p14:tracePt t="9730" x="2293938" y="2968625"/>
          <p14:tracePt t="9731" x="2293938" y="2960688"/>
          <p14:tracePt t="9733" x="2293938" y="2952750"/>
          <p14:tracePt t="9736" x="2293938" y="2944813"/>
          <p14:tracePt t="9739" x="2293938" y="2936875"/>
          <p14:tracePt t="9742" x="2293938" y="2928938"/>
          <p14:tracePt t="9743" x="2293938" y="2921000"/>
          <p14:tracePt t="9746" x="2293938" y="2903538"/>
          <p14:tracePt t="9747" x="2293938" y="2895600"/>
          <p14:tracePt t="9751" x="2293938" y="2887663"/>
          <p14:tracePt t="9754" x="2293938" y="2879725"/>
          <p14:tracePt t="9756" x="2301875" y="2871788"/>
          <p14:tracePt t="9757" x="2301875" y="2863850"/>
          <p14:tracePt t="9761" x="2301875" y="2855913"/>
          <p14:tracePt t="9763" x="2309813" y="2847975"/>
          <p14:tracePt t="9765" x="2317750" y="2838450"/>
          <p14:tracePt t="9767" x="2317750" y="2830513"/>
          <p14:tracePt t="9769" x="2325688" y="2830513"/>
          <p14:tracePt t="9771" x="2325688" y="2822575"/>
          <p14:tracePt t="9773" x="2325688" y="2814638"/>
          <p14:tracePt t="9777" x="2333625" y="2806700"/>
          <p14:tracePt t="9781" x="2343150" y="2798763"/>
          <p14:tracePt t="9784" x="2351088" y="2798763"/>
          <p14:tracePt t="9785" x="2351088" y="2790825"/>
          <p14:tracePt t="9787" x="2359025" y="2790825"/>
          <p14:tracePt t="9790" x="2359025" y="2782888"/>
          <p14:tracePt t="9795" x="2366963" y="2782888"/>
          <p14:tracePt t="9799" x="2374900" y="2782888"/>
          <p14:tracePt t="9802" x="2374900" y="2773363"/>
          <p14:tracePt t="9804" x="2382838" y="2773363"/>
          <p14:tracePt t="9811" x="2390775" y="2773363"/>
          <p14:tracePt t="9817" x="2398713" y="2773363"/>
          <p14:tracePt t="9821" x="2398713" y="2765425"/>
          <p14:tracePt t="9822" x="2408238" y="2765425"/>
          <p14:tracePt t="9824" x="2416175" y="2765425"/>
          <p14:tracePt t="9827" x="2424113" y="2765425"/>
          <p14:tracePt t="9831" x="2432050" y="2765425"/>
          <p14:tracePt t="9835" x="2439988" y="2765425"/>
          <p14:tracePt t="9838" x="2447925" y="2765425"/>
          <p14:tracePt t="9840" x="2455863" y="2765425"/>
          <p14:tracePt t="9843" x="2473325" y="2765425"/>
          <p14:tracePt t="9846" x="2481263" y="2765425"/>
          <p14:tracePt t="9848" x="2497138" y="2765425"/>
          <p14:tracePt t="9849" x="2513013" y="2765425"/>
          <p14:tracePt t="9852" x="2528888" y="2765425"/>
          <p14:tracePt t="9854" x="2554288" y="2765425"/>
          <p14:tracePt t="9856" x="2578100" y="2765425"/>
          <p14:tracePt t="9857" x="2601913" y="2765425"/>
          <p14:tracePt t="9859" x="2635250" y="2765425"/>
          <p14:tracePt t="9862" x="2676525" y="2765425"/>
          <p14:tracePt t="9863" x="2708275" y="2765425"/>
          <p14:tracePt t="9866" x="2741613" y="2765425"/>
          <p14:tracePt t="9867" x="2781300" y="2765425"/>
          <p14:tracePt t="9870" x="2830513" y="2765425"/>
          <p14:tracePt t="9871" x="2871788" y="2765425"/>
          <p14:tracePt t="9874" x="2919413" y="2765425"/>
          <p14:tracePt t="9875" x="2968625" y="2765425"/>
          <p14:tracePt t="9877" x="3017838" y="2765425"/>
          <p14:tracePt t="9879" x="3067050" y="2765425"/>
          <p14:tracePt t="9882" x="3114675" y="2765425"/>
          <p14:tracePt t="9883" x="3171825" y="2765425"/>
          <p14:tracePt t="9885" x="3213100" y="2765425"/>
          <p14:tracePt t="9888" x="3260725" y="2765425"/>
          <p14:tracePt t="9889" x="3309938" y="2765425"/>
          <p14:tracePt t="9891" x="3359150" y="2757488"/>
          <p14:tracePt t="9894" x="3416300" y="2749550"/>
          <p14:tracePt t="9896" x="3455988" y="2741613"/>
          <p14:tracePt t="9898" x="3513138" y="2733675"/>
          <p14:tracePt t="9900" x="3562350" y="2733675"/>
          <p14:tracePt t="9902" x="3619500" y="2725738"/>
          <p14:tracePt t="9904" x="3660775" y="2725738"/>
          <p14:tracePt t="9905" x="3716338" y="2717800"/>
          <p14:tracePt t="9908" x="3773488" y="2708275"/>
          <p14:tracePt t="9910" x="3830638" y="2700338"/>
          <p14:tracePt t="9912" x="3887788" y="2692400"/>
          <p14:tracePt t="9914" x="3929063" y="2684463"/>
          <p14:tracePt t="9916" x="3976688" y="2676525"/>
          <p14:tracePt t="9917" x="4025900" y="2668588"/>
          <p14:tracePt t="9920" x="4059238" y="2652713"/>
          <p14:tracePt t="9922" x="4090988" y="2643188"/>
          <p14:tracePt t="9924" x="4140200" y="2635250"/>
          <p14:tracePt t="9926" x="4171950" y="2627313"/>
          <p14:tracePt t="9928" x="4213225" y="2619375"/>
          <p14:tracePt t="9930" x="4244975" y="2619375"/>
          <p14:tracePt t="9932" x="4278313" y="2611438"/>
          <p14:tracePt t="9934" x="4302125" y="2603500"/>
          <p14:tracePt t="9936" x="4335463" y="2595563"/>
          <p14:tracePt t="9938" x="4367213" y="2587625"/>
          <p14:tracePt t="9940" x="4392613" y="2587625"/>
          <p14:tracePt t="9941" x="4416425" y="2578100"/>
          <p14:tracePt t="9944" x="4440238" y="2570163"/>
          <p14:tracePt t="9946" x="4465638" y="2570163"/>
          <p14:tracePt t="9947" x="4481513" y="2562225"/>
          <p14:tracePt t="9950" x="4505325" y="2562225"/>
          <p14:tracePt t="9952" x="4530725" y="2554288"/>
          <p14:tracePt t="9954" x="4546600" y="2554288"/>
          <p14:tracePt t="9955" x="4570413" y="2554288"/>
          <p14:tracePt t="9958" x="4587875" y="2554288"/>
          <p14:tracePt t="9959" x="4603750" y="2546350"/>
          <p14:tracePt t="9962" x="4627563" y="2546350"/>
          <p14:tracePt t="9964" x="4643438" y="2538413"/>
          <p14:tracePt t="9965" x="4668838" y="2538413"/>
          <p14:tracePt t="9968" x="4684713" y="2538413"/>
          <p14:tracePt t="9970" x="4708525" y="2538413"/>
          <p14:tracePt t="9972" x="4733925" y="2530475"/>
          <p14:tracePt t="9973" x="4757738" y="2530475"/>
          <p14:tracePt t="9975" x="4791075" y="2530475"/>
          <p14:tracePt t="9977" x="4814888" y="2530475"/>
          <p14:tracePt t="9980" x="4838700" y="2522538"/>
          <p14:tracePt t="9981" x="4864100" y="2522538"/>
          <p14:tracePt t="9984" x="4887913" y="2513013"/>
          <p14:tracePt t="9986" x="4913313" y="2513013"/>
          <p14:tracePt t="9988" x="4937125" y="2513013"/>
          <p14:tracePt t="9989" x="4960938" y="2513013"/>
          <p14:tracePt t="9992" x="4986338" y="2505075"/>
          <p14:tracePt t="9994" x="5010150" y="2505075"/>
          <p14:tracePt t="9995" x="5033963" y="2505075"/>
          <p14:tracePt t="9998" x="5067300" y="2505075"/>
          <p14:tracePt t="9999" x="5091113" y="2505075"/>
          <p14:tracePt t="10002" x="5116513" y="2505075"/>
          <p14:tracePt t="10004" x="5140325" y="2505075"/>
          <p14:tracePt t="10005" x="5164138" y="2505075"/>
          <p14:tracePt t="10008" x="5189538" y="2497138"/>
          <p14:tracePt t="10009" x="5213350" y="2497138"/>
          <p14:tracePt t="10011" x="5237163" y="2497138"/>
          <p14:tracePt t="10013" x="5262563" y="2497138"/>
          <p14:tracePt t="10016" x="5286375" y="2489200"/>
          <p14:tracePt t="10018" x="5311775" y="2489200"/>
          <p14:tracePt t="10019" x="5335588" y="2481263"/>
          <p14:tracePt t="10021" x="5351463" y="2481263"/>
          <p14:tracePt t="10024" x="5367338" y="2481263"/>
          <p14:tracePt t="10025" x="5392738" y="2481263"/>
          <p14:tracePt t="10027" x="5408613" y="2481263"/>
          <p14:tracePt t="10029" x="5432425" y="2481263"/>
          <p14:tracePt t="10032" x="5457825" y="2481263"/>
          <p14:tracePt t="10034" x="5481638" y="2481263"/>
          <p14:tracePt t="10035" x="5507038" y="2473325"/>
          <p14:tracePt t="10037" x="5530850" y="2473325"/>
          <p14:tracePt t="10040" x="5546725" y="2473325"/>
          <p14:tracePt t="10041" x="5562600" y="2473325"/>
          <p14:tracePt t="10043" x="5588000" y="2465388"/>
          <p14:tracePt t="10046" x="5603875" y="2465388"/>
          <p14:tracePt t="10048" x="5627688" y="2465388"/>
          <p14:tracePt t="10049" x="5645150" y="2465388"/>
          <p14:tracePt t="10052" x="5661025" y="2457450"/>
          <p14:tracePt t="10054" x="5676900" y="2457450"/>
          <p14:tracePt t="10056" x="5702300" y="2457450"/>
          <p14:tracePt t="10058" x="5718175" y="2457450"/>
          <p14:tracePt t="10060" x="5741988" y="2457450"/>
          <p14:tracePt t="10062" x="5767388" y="2457450"/>
          <p14:tracePt t="10064" x="5783263" y="2457450"/>
          <p14:tracePt t="10066" x="5799138" y="2457450"/>
          <p14:tracePt t="10067" x="5822950" y="2457450"/>
          <p14:tracePt t="10069" x="5848350" y="2457450"/>
          <p14:tracePt t="10072" x="5872163" y="2457450"/>
          <p14:tracePt t="10073" x="5895975" y="2457450"/>
          <p14:tracePt t="10076" x="5913438" y="2457450"/>
          <p14:tracePt t="10077" x="5937250" y="2457450"/>
          <p14:tracePt t="10080" x="5961063" y="2457450"/>
          <p14:tracePt t="10081" x="5986463" y="2457450"/>
          <p14:tracePt t="10084" x="6010275" y="2457450"/>
          <p14:tracePt t="10085" x="6043613" y="2457450"/>
          <p14:tracePt t="10087" x="6075363" y="2457450"/>
          <p14:tracePt t="10090" x="6108700" y="2457450"/>
          <p14:tracePt t="10092" x="6140450" y="2457450"/>
          <p14:tracePt t="10093" x="6181725" y="2457450"/>
          <p14:tracePt t="10095" x="6213475" y="2457450"/>
          <p14:tracePt t="10097" x="6246813" y="2457450"/>
          <p14:tracePt t="10099" x="6286500" y="2457450"/>
          <p14:tracePt t="10102" x="6319838" y="2457450"/>
          <p14:tracePt t="10104" x="6369050" y="2457450"/>
          <p14:tracePt t="10105" x="6400800" y="2457450"/>
          <p14:tracePt t="10108" x="6442075" y="2457450"/>
          <p14:tracePt t="10110" x="6489700" y="2457450"/>
          <p14:tracePt t="10112" x="6523038" y="2457450"/>
          <p14:tracePt t="10114" x="6572250" y="2457450"/>
          <p14:tracePt t="10116" x="6604000" y="2457450"/>
          <p14:tracePt t="10118" x="6645275" y="2457450"/>
          <p14:tracePt t="10120" x="6694488" y="2457450"/>
          <p14:tracePt t="10122" x="6734175" y="2457450"/>
          <p14:tracePt t="10123" x="6783388" y="2457450"/>
          <p14:tracePt t="10125" x="6815138" y="2457450"/>
          <p14:tracePt t="10128" x="6848475" y="2465388"/>
          <p14:tracePt t="10130" x="6880225" y="2473325"/>
          <p14:tracePt t="10132" x="6921500" y="2473325"/>
          <p14:tracePt t="10134" x="6954838" y="2473325"/>
          <p14:tracePt t="10135" x="6986588" y="2473325"/>
          <p14:tracePt t="10137" x="7019925" y="2473325"/>
          <p14:tracePt t="10140" x="7051675" y="2473325"/>
          <p14:tracePt t="10143" x="7083425" y="2473325"/>
          <p14:tracePt t="10143" x="7116763" y="2481263"/>
          <p14:tracePt t="10145" x="7158038" y="2481263"/>
          <p14:tracePt t="10148" x="7189788" y="2481263"/>
          <p14:tracePt t="10150" x="7223125" y="2481263"/>
          <p14:tracePt t="10151" x="7254875" y="2481263"/>
          <p14:tracePt t="10153" x="7288213" y="2489200"/>
          <p14:tracePt t="10156" x="7312025" y="2489200"/>
          <p14:tracePt t="10158" x="7335838" y="2489200"/>
          <p14:tracePt t="10159" x="7369175" y="2489200"/>
          <p14:tracePt t="10162" x="7392988" y="2489200"/>
          <p14:tracePt t="10163" x="7418388" y="2497138"/>
          <p14:tracePt t="10166" x="7442200" y="2497138"/>
          <p14:tracePt t="10168" x="7466013" y="2497138"/>
          <p14:tracePt t="10170" x="7491413" y="2497138"/>
          <p14:tracePt t="10173" x="7515225" y="2497138"/>
          <p14:tracePt t="10173" x="7539038" y="2497138"/>
          <p14:tracePt t="10176" x="7564438" y="2497138"/>
          <p14:tracePt t="10177" x="7588250" y="2497138"/>
          <p14:tracePt t="10179" x="7613650" y="2497138"/>
          <p14:tracePt t="10182" x="7629525" y="2497138"/>
          <p14:tracePt t="10183" x="7653338" y="2497138"/>
          <p14:tracePt t="10185" x="7678738" y="2497138"/>
          <p14:tracePt t="10188" x="7694613" y="2497138"/>
          <p14:tracePt t="10189" x="7710488" y="2497138"/>
          <p14:tracePt t="10192" x="7726363" y="2497138"/>
          <p14:tracePt t="10194" x="7742238" y="2497138"/>
          <p14:tracePt t="10195" x="7759700" y="2497138"/>
          <p14:tracePt t="10198" x="7775575" y="2497138"/>
          <p14:tracePt t="10199" x="7799388" y="2497138"/>
          <p14:tracePt t="10202" x="7816850" y="2497138"/>
          <p14:tracePt t="10204" x="7840663" y="2497138"/>
          <p14:tracePt t="10205" x="7856538" y="2505075"/>
          <p14:tracePt t="10207" x="7872413" y="2505075"/>
          <p14:tracePt t="10210" x="7897813" y="2505075"/>
          <p14:tracePt t="10212" x="7913688" y="2505075"/>
          <p14:tracePt t="10213" x="7929563" y="2505075"/>
          <p14:tracePt t="10216" x="7947025" y="2505075"/>
          <p14:tracePt t="10217" x="7970838" y="2505075"/>
          <p14:tracePt t="10220" x="7986713" y="2505075"/>
          <p14:tracePt t="10222" x="8002588" y="2505075"/>
          <p14:tracePt t="10223" x="8020050" y="2505075"/>
          <p14:tracePt t="10226" x="8027988" y="2505075"/>
          <p14:tracePt t="10228" x="8043863" y="2513013"/>
          <p14:tracePt t="10229" x="8067675" y="2513013"/>
          <p14:tracePt t="10232" x="8085138" y="2513013"/>
          <p14:tracePt t="10234" x="8093075" y="2513013"/>
          <p14:tracePt t="10235" x="8108950" y="2522538"/>
          <p14:tracePt t="10237" x="8124825" y="2522538"/>
          <p14:tracePt t="10239" x="8142288" y="2522538"/>
          <p14:tracePt t="10241" x="8166100" y="2522538"/>
          <p14:tracePt t="10244" x="8181975" y="2522538"/>
          <p14:tracePt t="10245" x="8197850" y="2522538"/>
          <p14:tracePt t="10247" x="8223250" y="2522538"/>
          <p14:tracePt t="10250" x="8239125" y="2522538"/>
          <p14:tracePt t="10252" x="8262938" y="2530475"/>
          <p14:tracePt t="10254" x="8280400" y="2530475"/>
          <p14:tracePt t="10256" x="8296275" y="2538413"/>
          <p14:tracePt t="10258" x="8320088" y="2538413"/>
          <p14:tracePt t="10260" x="8345488" y="2538413"/>
          <p14:tracePt t="10261" x="8361363" y="2538413"/>
          <p14:tracePt t="10263" x="8385175" y="2538413"/>
          <p14:tracePt t="10265" x="8401050" y="2546350"/>
          <p14:tracePt t="10268" x="8426450" y="2546350"/>
          <p14:tracePt t="10269" x="8442325" y="2554288"/>
          <p14:tracePt t="10271" x="8466138" y="2554288"/>
          <p14:tracePt t="10274" x="8491538" y="2562225"/>
          <p14:tracePt t="10275" x="8515350" y="2562225"/>
          <p14:tracePt t="10277" x="8540750" y="2562225"/>
          <p14:tracePt t="10280" x="8564563" y="2570163"/>
          <p14:tracePt t="10282" x="8588375" y="2570163"/>
          <p14:tracePt t="10284" x="8613775" y="2578100"/>
          <p14:tracePt t="10285" x="8629650" y="2578100"/>
          <p14:tracePt t="10287" x="8645525" y="2587625"/>
          <p14:tracePt t="10289" x="8670925" y="2587625"/>
          <p14:tracePt t="10292" x="8694738" y="2595563"/>
          <p14:tracePt t="10294" x="8710613" y="2595563"/>
          <p14:tracePt t="10295" x="8726488" y="2595563"/>
          <p14:tracePt t="10297" x="8751888" y="2603500"/>
          <p14:tracePt t="10299" x="8775700" y="2611438"/>
          <p14:tracePt t="10302" x="8801100" y="2619375"/>
          <p14:tracePt t="10304" x="8816975" y="2619375"/>
          <p14:tracePt t="10306" x="8832850" y="2619375"/>
          <p14:tracePt t="10307" x="8848725" y="2619375"/>
          <p14:tracePt t="10310" x="8866188" y="2619375"/>
          <p14:tracePt t="10312" x="8882063" y="2627313"/>
          <p14:tracePt t="10313" x="8905875" y="2627313"/>
          <p14:tracePt t="10315" x="8913813" y="2627313"/>
          <p14:tracePt t="10317" x="8931275" y="2635250"/>
          <p14:tracePt t="10319" x="8939213" y="2635250"/>
          <p14:tracePt t="10321" x="8955088" y="2635250"/>
          <p14:tracePt t="10324" x="8963025" y="2635250"/>
          <p14:tracePt t="10326" x="8970963" y="2635250"/>
          <p14:tracePt t="10328" x="8986838" y="2643188"/>
          <p14:tracePt t="10330" x="8994775" y="2643188"/>
          <p14:tracePt t="10332" x="9004300" y="2652713"/>
          <p14:tracePt t="10333" x="9020175" y="2652713"/>
          <p14:tracePt t="10337" x="9028113" y="2652713"/>
          <p14:tracePt t="10341" x="9036050" y="2660650"/>
          <p14:tracePt t="10344" x="9043988" y="2660650"/>
          <p14:tracePt t="10346" x="9051925" y="2660650"/>
          <p14:tracePt t="10349" x="9059863" y="2668588"/>
          <p14:tracePt t="10355" x="9069388" y="2668588"/>
          <p14:tracePt t="10359" x="9077325" y="2668588"/>
          <p14:tracePt t="10361" x="9085263" y="2668588"/>
          <p14:tracePt t="10365" x="9093200" y="2676525"/>
          <p14:tracePt t="10368" x="9101138" y="2676525"/>
          <p14:tracePt t="10370" x="9109075" y="2676525"/>
          <p14:tracePt t="10373" x="9117013" y="2676525"/>
          <p14:tracePt t="10376" x="9124950" y="2676525"/>
          <p14:tracePt t="10378" x="9134475" y="2684463"/>
          <p14:tracePt t="10379" x="9142413" y="2684463"/>
          <p14:tracePt t="10381" x="9150350" y="2684463"/>
          <p14:tracePt t="10383" x="9158288" y="2692400"/>
          <p14:tracePt t="10385" x="9174163" y="2692400"/>
          <p14:tracePt t="10387" x="9182100" y="2700338"/>
          <p14:tracePt t="10390" x="9190038" y="2708275"/>
          <p14:tracePt t="10392" x="9207500" y="2708275"/>
          <p14:tracePt t="10393" x="9215438" y="2708275"/>
          <p14:tracePt t="10395" x="9223375" y="2708275"/>
          <p14:tracePt t="10397" x="9239250" y="2717800"/>
          <p14:tracePt t="10400" x="9255125" y="2717800"/>
          <p14:tracePt t="10402" x="9272588" y="2725738"/>
          <p14:tracePt t="10404" x="9288463" y="2725738"/>
          <p14:tracePt t="10405" x="9296400" y="2725738"/>
          <p14:tracePt t="10408" x="9320213" y="2725738"/>
          <p14:tracePt t="10409" x="9329738" y="2725738"/>
          <p14:tracePt t="10411" x="9345613" y="2733675"/>
          <p14:tracePt t="10413" x="9353550" y="2733675"/>
          <p14:tracePt t="10416" x="9377363" y="2741613"/>
          <p14:tracePt t="10418" x="9385300" y="2741613"/>
          <p14:tracePt t="10419" x="9402763" y="2741613"/>
          <p14:tracePt t="10421" x="9418638" y="2749550"/>
          <p14:tracePt t="10423" x="9426575" y="2749550"/>
          <p14:tracePt t="10426" x="9442450" y="2749550"/>
          <p14:tracePt t="10427" x="9459913" y="2749550"/>
          <p14:tracePt t="10430" x="9467850" y="2749550"/>
          <p14:tracePt t="10431" x="9483725" y="2757488"/>
          <p14:tracePt t="10433" x="9491663" y="2757488"/>
          <p14:tracePt t="10436" x="9499600" y="2765425"/>
          <p14:tracePt t="10438" x="9507538" y="2765425"/>
          <p14:tracePt t="10440" x="9525000" y="2765425"/>
          <p14:tracePt t="10441" x="9532938" y="2765425"/>
          <p14:tracePt t="10443" x="9540875" y="2765425"/>
          <p14:tracePt t="10446" x="9556750" y="2765425"/>
          <p14:tracePt t="10447" x="9564688" y="2773363"/>
          <p14:tracePt t="10450" x="9572625" y="2773363"/>
          <p14:tracePt t="10452" x="9590088" y="2773363"/>
          <p14:tracePt t="10453" x="9598025" y="2782888"/>
          <p14:tracePt t="10456" x="9605963" y="2782888"/>
          <p14:tracePt t="10458" x="9613900" y="2782888"/>
          <p14:tracePt t="10459" x="9621838" y="2782888"/>
          <p14:tracePt t="10461" x="9629775" y="2790825"/>
          <p14:tracePt t="10464" x="9637713" y="2790825"/>
          <p14:tracePt t="10465" x="9637713" y="2798763"/>
          <p14:tracePt t="10468" x="9645650" y="2798763"/>
          <p14:tracePt t="10470" x="9653588" y="2798763"/>
          <p14:tracePt t="10471" x="9663113" y="2798763"/>
          <p14:tracePt t="10474" x="9663113" y="2806700"/>
          <p14:tracePt t="10475" x="9671050" y="2806700"/>
          <p14:tracePt t="10477" x="9678988" y="2806700"/>
          <p14:tracePt t="10479" x="9686925" y="2806700"/>
          <p14:tracePt t="10482" x="9686925" y="2814638"/>
          <p14:tracePt t="10484" x="9694863" y="2814638"/>
          <p14:tracePt t="10486" x="9694863" y="2822575"/>
          <p14:tracePt t="10488" x="9702800" y="2822575"/>
          <p14:tracePt t="10489" x="9702800" y="2830513"/>
          <p14:tracePt t="10493" x="9710738" y="2830513"/>
          <p14:tracePt t="10496" x="9710738" y="2838450"/>
          <p14:tracePt t="10497" x="9718675" y="2838450"/>
          <p14:tracePt t="10503" x="9728200" y="2847975"/>
          <p14:tracePt t="10507" x="9728200" y="2855913"/>
          <p14:tracePt t="10512" x="9728200" y="2863850"/>
          <p14:tracePt t="10515" x="9736138" y="2871788"/>
          <p14:tracePt t="10521" x="9736138" y="2879725"/>
          <p14:tracePt t="10523" x="9744075" y="2879725"/>
          <p14:tracePt t="10526" x="9744075" y="2887663"/>
          <p14:tracePt t="10533" x="9744075" y="2895600"/>
          <p14:tracePt t="10538" x="9744075" y="2903538"/>
          <p14:tracePt t="10543" x="9744075" y="2913063"/>
          <p14:tracePt t="10552" x="9744075" y="2921000"/>
          <p14:tracePt t="10560" x="9744075" y="2928938"/>
          <p14:tracePt t="10563" x="9744075" y="2936875"/>
          <p14:tracePt t="10570" x="9744075" y="2944813"/>
          <p14:tracePt t="10572" x="9736138" y="2944813"/>
          <p14:tracePt t="10577" x="9728200" y="2952750"/>
          <p14:tracePt t="10581" x="9718675" y="2952750"/>
          <p14:tracePt t="10583" x="9710738" y="2952750"/>
          <p14:tracePt t="10586" x="9710738" y="2960688"/>
          <p14:tracePt t="10589" x="9702800" y="2968625"/>
          <p14:tracePt t="10593" x="9694863" y="2968625"/>
          <p14:tracePt t="10597" x="9686925" y="2978150"/>
          <p14:tracePt t="10601" x="9678988" y="2978150"/>
          <p14:tracePt t="10605" x="9671050" y="2978150"/>
          <p14:tracePt t="10608" x="9663113" y="2978150"/>
          <p14:tracePt t="10611" x="9663113" y="2986088"/>
          <p14:tracePt t="10612" x="9653588" y="2986088"/>
          <p14:tracePt t="10613" x="9645650" y="2986088"/>
          <p14:tracePt t="10617" x="9637713" y="2994025"/>
          <p14:tracePt t="10628" x="9637713" y="3001963"/>
          <p14:tracePt t="10632" x="9629775" y="3001963"/>
          <p14:tracePt t="10641" x="9629775" y="3009900"/>
          <p14:tracePt t="10658" x="9621838" y="3009900"/>
          <p14:tracePt t="10661" x="9621838" y="3017838"/>
          <p14:tracePt t="10666" x="9613900" y="3017838"/>
          <p14:tracePt t="10680" x="9613900" y="3025775"/>
          <p14:tracePt t="10686" x="9613900" y="3033713"/>
          <p14:tracePt t="10689" x="9605963" y="3033713"/>
          <p14:tracePt t="10698" x="9605963" y="3043238"/>
          <p14:tracePt t="10702" x="9598025" y="3043238"/>
          <p14:tracePt t="10705" x="9590088" y="3043238"/>
          <p14:tracePt t="10708" x="9580563" y="3043238"/>
          <p14:tracePt t="10711" x="9572625" y="3043238"/>
          <p14:tracePt t="10717" x="9564688" y="3043238"/>
          <p14:tracePt t="10721" x="9556750" y="3051175"/>
          <p14:tracePt t="10724" x="9548813" y="3051175"/>
          <p14:tracePt t="10727" x="9540875" y="3051175"/>
          <p14:tracePt t="10730" x="9532938" y="3051175"/>
          <p14:tracePt t="10734" x="9515475" y="3051175"/>
          <p14:tracePt t="10735" x="9507538" y="3051175"/>
          <p14:tracePt t="10738" x="9499600" y="3059113"/>
          <p14:tracePt t="10739" x="9491663" y="3059113"/>
          <p14:tracePt t="10741" x="9483725" y="3059113"/>
          <p14:tracePt t="10743" x="9475788" y="3059113"/>
          <p14:tracePt t="10746" x="9459913" y="3059113"/>
          <p14:tracePt t="10748" x="9450388" y="3067050"/>
          <p14:tracePt t="10749" x="9442450" y="3067050"/>
          <p14:tracePt t="10752" x="9426575" y="3067050"/>
          <p14:tracePt t="10753" x="9418638" y="3067050"/>
          <p14:tracePt t="10756" x="9402763" y="3067050"/>
          <p14:tracePt t="10757" x="9385300" y="3067050"/>
          <p14:tracePt t="10759" x="9377363" y="3067050"/>
          <p14:tracePt t="10761" x="9353550" y="3067050"/>
          <p14:tracePt t="10765" x="9345613" y="3067050"/>
          <p14:tracePt t="10767" x="9329738" y="3067050"/>
          <p14:tracePt t="10767" x="9312275" y="3067050"/>
          <p14:tracePt t="10770" x="9304338" y="3067050"/>
          <p14:tracePt t="10772" x="9280525" y="3074988"/>
          <p14:tracePt t="10774" x="9264650" y="3074988"/>
          <p14:tracePt t="10775" x="9247188" y="3074988"/>
          <p14:tracePt t="10777" x="9231313" y="3074988"/>
          <p14:tracePt t="10780" x="9215438" y="3082925"/>
          <p14:tracePt t="10781" x="9199563" y="3082925"/>
          <p14:tracePt t="10783" x="9182100" y="3082925"/>
          <p14:tracePt t="10786" x="9158288" y="3090863"/>
          <p14:tracePt t="10788" x="9142413" y="3090863"/>
          <p14:tracePt t="10789" x="9124950" y="3090863"/>
          <p14:tracePt t="10791" x="9101138" y="3090863"/>
          <p14:tracePt t="10793" x="9077325" y="3090863"/>
          <p14:tracePt t="10795" x="9051925" y="3090863"/>
          <p14:tracePt t="10797" x="9036050" y="3098800"/>
          <p14:tracePt t="10799" x="9012238" y="3098800"/>
          <p14:tracePt t="10802" x="8986838" y="3108325"/>
          <p14:tracePt t="10804" x="8963025" y="3108325"/>
          <p14:tracePt t="10806" x="8939213" y="3108325"/>
          <p14:tracePt t="10807" x="8913813" y="3116263"/>
          <p14:tracePt t="10809" x="8890000" y="3116263"/>
          <p14:tracePt t="10812" x="8866188" y="3116263"/>
          <p14:tracePt t="10814" x="8840788" y="3116263"/>
          <p14:tracePt t="10815" x="8801100" y="3124200"/>
          <p14:tracePt t="10817" x="8767763" y="3124200"/>
          <p14:tracePt t="10819" x="8743950" y="3132138"/>
          <p14:tracePt t="10821" x="8710613" y="3140075"/>
          <p14:tracePt t="10823" x="8686800" y="3148013"/>
          <p14:tracePt t="10826" x="8653463" y="3148013"/>
          <p14:tracePt t="10827" x="8613775" y="3155950"/>
          <p14:tracePt t="10829" x="8588375" y="3155950"/>
          <p14:tracePt t="10831" x="8556625" y="3155950"/>
          <p14:tracePt t="10834" x="8523288" y="3155950"/>
          <p14:tracePt t="10836" x="8491538" y="3163888"/>
          <p14:tracePt t="10837" x="8450263" y="3173413"/>
          <p14:tracePt t="10839" x="8418513" y="3181350"/>
          <p14:tracePt t="10842" x="8369300" y="3181350"/>
          <p14:tracePt t="10844" x="8337550" y="3189288"/>
          <p14:tracePt t="10845" x="8288338" y="3197225"/>
          <p14:tracePt t="10847" x="8247063" y="3197225"/>
          <p14:tracePt t="10849" x="8197850" y="3205163"/>
          <p14:tracePt t="10852" x="8150225" y="3205163"/>
          <p14:tracePt t="10854" x="8101013" y="3213100"/>
          <p14:tracePt t="10856" x="8059738" y="3213100"/>
          <p14:tracePt t="10858" x="8002588" y="3221038"/>
          <p14:tracePt t="10859" x="7954963" y="3221038"/>
          <p14:tracePt t="10861" x="7897813" y="3228975"/>
          <p14:tracePt t="10863" x="7848600" y="3228975"/>
          <p14:tracePt t="10866" x="7791450" y="3228975"/>
          <p14:tracePt t="10868" x="7734300" y="3228975"/>
          <p14:tracePt t="10870" x="7678738" y="3238500"/>
          <p14:tracePt t="10872" x="7613650" y="3238500"/>
          <p14:tracePt t="10874" x="7548563" y="3246438"/>
          <p14:tracePt t="10876" x="7483475" y="3246438"/>
          <p14:tracePt t="10878" x="7408863" y="3246438"/>
          <p14:tracePt t="10879" x="7335838" y="3246438"/>
          <p14:tracePt t="10881" x="7254875" y="3246438"/>
          <p14:tracePt t="10884" x="7189788" y="3246438"/>
          <p14:tracePt t="10885" x="7116763" y="3246438"/>
          <p14:tracePt t="10887" x="7035800" y="3254375"/>
          <p14:tracePt t="10889" x="6962775" y="3254375"/>
          <p14:tracePt t="10892" x="6889750" y="3254375"/>
          <p14:tracePt t="10894" x="6807200" y="3254375"/>
          <p14:tracePt t="10895" x="6726238" y="3254375"/>
          <p14:tracePt t="10897" x="6653213" y="3254375"/>
          <p14:tracePt t="10900" x="6572250" y="3262313"/>
          <p14:tracePt t="10902" x="6481763" y="3262313"/>
          <p14:tracePt t="10904" x="6408738" y="3262313"/>
          <p14:tracePt t="10905" x="6327775" y="3262313"/>
          <p14:tracePt t="10908" x="6238875" y="3270250"/>
          <p14:tracePt t="10910" x="6156325" y="3270250"/>
          <p14:tracePt t="10912" x="6083300" y="3278188"/>
          <p14:tracePt t="10913" x="6010275" y="3278188"/>
          <p14:tracePt t="10916" x="5929313" y="3278188"/>
          <p14:tracePt t="10918" x="5856288" y="3286125"/>
          <p14:tracePt t="10919" x="5783263" y="3286125"/>
          <p14:tracePt t="10921" x="5702300" y="3286125"/>
          <p14:tracePt t="10924" x="5637213" y="3294063"/>
          <p14:tracePt t="10925" x="5572125" y="3294063"/>
          <p14:tracePt t="10927" x="5507038" y="3294063"/>
          <p14:tracePt t="10930" x="5441950" y="3294063"/>
          <p14:tracePt t="10932" x="5376863" y="3303588"/>
          <p14:tracePt t="10933" x="5311775" y="3311525"/>
          <p14:tracePt t="10935" x="5254625" y="3311525"/>
          <p14:tracePt t="10937" x="5189538" y="3311525"/>
          <p14:tracePt t="10940" x="5132388" y="3319463"/>
          <p14:tracePt t="10941" x="5075238" y="3319463"/>
          <p14:tracePt t="10944" x="5026025" y="3319463"/>
          <p14:tracePt t="10946" x="4968875" y="3327400"/>
          <p14:tracePt t="10948" x="4913313" y="3327400"/>
          <p14:tracePt t="10950" x="4872038" y="3327400"/>
          <p14:tracePt t="10951" x="4822825" y="3335338"/>
          <p14:tracePt t="10953" x="4783138" y="3335338"/>
          <p14:tracePt t="10956" x="4733925" y="3335338"/>
          <p14:tracePt t="10957" x="4684713" y="3343275"/>
          <p14:tracePt t="10959" x="4652963" y="3343275"/>
          <p14:tracePt t="10962" x="4611688" y="3343275"/>
          <p14:tracePt t="10963" x="4570413" y="3343275"/>
          <p14:tracePt t="10966" x="4530725" y="3351213"/>
          <p14:tracePt t="10968" x="4497388" y="3351213"/>
          <p14:tracePt t="10969" x="4465638" y="3351213"/>
          <p14:tracePt t="10972" x="4432300" y="3351213"/>
          <p14:tracePt t="10973" x="4392613" y="3359150"/>
          <p14:tracePt t="10976" x="4367213" y="3359150"/>
          <p14:tracePt t="10977" x="4335463" y="3359150"/>
          <p14:tracePt t="10979" x="4310063" y="3359150"/>
          <p14:tracePt t="10982" x="4286250" y="3359150"/>
          <p14:tracePt t="10984" x="4254500" y="3359150"/>
          <p14:tracePt t="10985" x="4229100" y="3359150"/>
          <p14:tracePt t="10988" x="4205288" y="3359150"/>
          <p14:tracePt t="10989" x="4179888" y="3359150"/>
          <p14:tracePt t="10991" x="4148138" y="3359150"/>
          <p14:tracePt t="10994" x="4124325" y="3359150"/>
          <p14:tracePt t="10995" x="4090988" y="3359150"/>
          <p14:tracePt t="10998" x="4067175" y="3359150"/>
          <p14:tracePt t="10999" x="4041775" y="3359150"/>
          <p14:tracePt t="11001" x="4010025" y="3359150"/>
          <p14:tracePt t="11004" x="3984625" y="3359150"/>
          <p14:tracePt t="11005" x="3968750" y="3359150"/>
          <p14:tracePt t="11008" x="3944938" y="3359150"/>
          <p14:tracePt t="11010" x="3919538" y="3359150"/>
          <p14:tracePt t="11012" x="3895725" y="3359150"/>
          <p14:tracePt t="11013" x="3871913" y="3359150"/>
          <p14:tracePt t="11016" x="3838575" y="3359150"/>
          <p14:tracePt t="11017" x="3814763" y="3359150"/>
          <p14:tracePt t="11020" x="3781425" y="3359150"/>
          <p14:tracePt t="11021" x="3765550" y="3359150"/>
          <p14:tracePt t="11023" x="3733800" y="3359150"/>
          <p14:tracePt t="11025" x="3708400" y="3359150"/>
          <p14:tracePt t="11027" x="3668713" y="3359150"/>
          <p14:tracePt t="11030" x="3643313" y="3359150"/>
          <p14:tracePt t="11031" x="3619500" y="3359150"/>
          <p14:tracePt t="11033" x="3595688" y="3359150"/>
          <p14:tracePt t="11035" x="3570288" y="3359150"/>
          <p14:tracePt t="11037" x="3546475" y="3359150"/>
          <p14:tracePt t="11040" x="3521075" y="3359150"/>
          <p14:tracePt t="11042" x="3505200" y="3359150"/>
          <p14:tracePt t="11044" x="3481388" y="3359150"/>
          <p14:tracePt t="11046" x="3465513" y="3359150"/>
          <p14:tracePt t="11047" x="3448050" y="3359150"/>
          <p14:tracePt t="11049" x="3432175" y="3359150"/>
          <p14:tracePt t="11051" x="3416300" y="3359150"/>
          <p14:tracePt t="11053" x="3400425" y="3359150"/>
          <p14:tracePt t="11055" x="3382963" y="3359150"/>
          <p14:tracePt t="11058" x="3359150" y="3359150"/>
          <p14:tracePt t="11060" x="3343275" y="3359150"/>
          <p14:tracePt t="11061" x="3325813" y="3359150"/>
          <p14:tracePt t="11063" x="3317875" y="3359150"/>
          <p14:tracePt t="11065" x="3309938" y="3359150"/>
          <p14:tracePt t="11067" x="3286125" y="3359150"/>
          <p14:tracePt t="11069" x="3278188" y="3359150"/>
          <p14:tracePt t="11072" x="3260725" y="3359150"/>
          <p14:tracePt t="11073" x="3252788" y="3359150"/>
          <p14:tracePt t="11076" x="3236913" y="3359150"/>
          <p14:tracePt t="11077" x="3221038" y="3359150"/>
          <p14:tracePt t="11079" x="3213100" y="3359150"/>
          <p14:tracePt t="11082" x="3197225" y="3351213"/>
          <p14:tracePt t="11084" x="3187700" y="3351213"/>
          <p14:tracePt t="11085" x="3171825" y="3351213"/>
          <p14:tracePt t="11087" x="3155950" y="3351213"/>
          <p14:tracePt t="11090" x="3140075" y="3351213"/>
          <p14:tracePt t="11092" x="3132138" y="3351213"/>
          <p14:tracePt t="11094" x="3114675" y="3351213"/>
          <p14:tracePt t="11096" x="3098800" y="3351213"/>
          <p14:tracePt t="11097" x="3082925" y="3351213"/>
          <p14:tracePt t="11100" x="3074988" y="3351213"/>
          <p14:tracePt t="11102" x="3057525" y="3351213"/>
          <p14:tracePt t="11103" x="3041650" y="3351213"/>
          <p14:tracePt t="11106" x="3025775" y="3351213"/>
          <p14:tracePt t="11107" x="3017838" y="3351213"/>
          <p14:tracePt t="11109" x="3009900" y="3351213"/>
          <p14:tracePt t="11111" x="3001963" y="3351213"/>
          <p14:tracePt t="11114" x="2984500" y="3351213"/>
          <p14:tracePt t="11115" x="2976563" y="3351213"/>
          <p14:tracePt t="11117" x="2968625" y="3351213"/>
          <p14:tracePt t="11120" x="2952750" y="3351213"/>
          <p14:tracePt t="11122" x="2944813" y="3351213"/>
          <p14:tracePt t="11123" x="2936875" y="3351213"/>
          <p14:tracePt t="11125" x="2927350" y="3351213"/>
          <p14:tracePt t="11129" x="2911475" y="3351213"/>
          <p14:tracePt t="11133" x="2903538" y="3343275"/>
          <p14:tracePt t="11136" x="2895600" y="3343275"/>
          <p14:tracePt t="11140" x="2887663" y="3343275"/>
          <p14:tracePt t="11142" x="2879725" y="3343275"/>
          <p14:tracePt t="11144" x="2871788" y="3343275"/>
          <p14:tracePt t="11147" x="2862263" y="3343275"/>
          <p14:tracePt t="11150" x="2854325" y="3343275"/>
          <p14:tracePt t="11153" x="2846388" y="3335338"/>
          <p14:tracePt t="11156" x="2830513" y="3335338"/>
          <p14:tracePt t="11158" x="2822575" y="3335338"/>
          <p14:tracePt t="11159" x="2814638" y="3335338"/>
          <p14:tracePt t="11161" x="2806700" y="3335338"/>
          <p14:tracePt t="11164" x="2806700" y="3327400"/>
          <p14:tracePt t="11165" x="2789238" y="3327400"/>
          <p14:tracePt t="11169" x="2781300" y="3327400"/>
          <p14:tracePt t="11169" x="2773363" y="3327400"/>
          <p14:tracePt t="11172" x="2765425" y="3327400"/>
          <p14:tracePt t="11173" x="2749550" y="3327400"/>
          <p14:tracePt t="11175" x="2741613" y="3319463"/>
          <p14:tracePt t="11177" x="2732088" y="3319463"/>
          <p14:tracePt t="11180" x="2716213" y="3319463"/>
          <p14:tracePt t="11181" x="2700338" y="3319463"/>
          <p14:tracePt t="11184" x="2692400" y="3319463"/>
          <p14:tracePt t="11186" x="2684463" y="3319463"/>
          <p14:tracePt t="11188" x="2659063" y="3311525"/>
          <p14:tracePt t="11189" x="2651125" y="3311525"/>
          <p14:tracePt t="11192" x="2635250" y="3311525"/>
          <p14:tracePt t="11193" x="2619375" y="3311525"/>
          <p14:tracePt t="11195" x="2601913" y="3303588"/>
          <p14:tracePt t="11197" x="2586038" y="3303588"/>
          <p14:tracePt t="11199" x="2578100" y="3303588"/>
          <p14:tracePt t="11201" x="2562225" y="3303588"/>
          <p14:tracePt t="11204" x="2554288" y="3303588"/>
          <p14:tracePt t="11205" x="2538413" y="3303588"/>
          <p14:tracePt t="11207" x="2520950" y="3303588"/>
          <p14:tracePt t="11210" x="2513013" y="3303588"/>
          <p14:tracePt t="11211" x="2505075" y="3303588"/>
          <p14:tracePt t="11214" x="2489200" y="3303588"/>
          <p14:tracePt t="11217" x="2481263" y="3303588"/>
          <p14:tracePt t="11221" x="2473325" y="3303588"/>
          <p14:tracePt t="11232" x="2463800" y="3294063"/>
          <p14:tracePt t="11239" x="2455863" y="3294063"/>
          <p14:tracePt t="11246" x="2447925" y="3294063"/>
          <p14:tracePt t="11252" x="2447925" y="3286125"/>
          <p14:tracePt t="11256" x="2439988" y="3286125"/>
          <p14:tracePt t="11262" x="2439988" y="3278188"/>
          <p14:tracePt t="11264" x="2432050" y="3278188"/>
          <p14:tracePt t="11268" x="2424113" y="3270250"/>
          <p14:tracePt t="11276" x="2416175" y="3270250"/>
          <p14:tracePt t="11286" x="2408238" y="3262313"/>
          <p14:tracePt t="11293" x="2408238" y="3254375"/>
          <p14:tracePt t="11308" x="2408238" y="3246438"/>
          <p14:tracePt t="11320" x="2398713" y="3246438"/>
          <p14:tracePt t="11323" x="2398713" y="3238500"/>
          <p14:tracePt t="11337" x="2390775" y="3238500"/>
          <p14:tracePt t="11341" x="2390775" y="3228975"/>
          <p14:tracePt t="11352" x="2390775" y="3221038"/>
          <p14:tracePt t="11357" x="2382838" y="3221038"/>
          <p14:tracePt t="11381" x="2374900" y="3221038"/>
          <p14:tracePt t="11387" x="2374900" y="3213100"/>
          <p14:tracePt t="11572" x="2366963" y="3213100"/>
          <p14:tracePt t="11579" x="2359025" y="3213100"/>
          <p14:tracePt t="11585" x="2359025" y="3221038"/>
          <p14:tracePt t="11587" x="2351088" y="3228975"/>
          <p14:tracePt t="11593" x="2343150" y="3228975"/>
          <p14:tracePt t="11593" x="2343150" y="3238500"/>
          <p14:tracePt t="11597" x="2343150" y="3246438"/>
          <p14:tracePt t="11601" x="2333625" y="3254375"/>
          <p14:tracePt t="11604" x="2333625" y="3262313"/>
          <p14:tracePt t="11606" x="2325688" y="3262313"/>
          <p14:tracePt t="11608" x="2325688" y="3270250"/>
          <p14:tracePt t="11612" x="2325688" y="3278188"/>
          <p14:tracePt t="11613" x="2317750" y="3278188"/>
          <p14:tracePt t="11616" x="2317750" y="3294063"/>
          <p14:tracePt t="11618" x="2309813" y="3303588"/>
          <p14:tracePt t="11620" x="2309813" y="3311525"/>
          <p14:tracePt t="11622" x="2309813" y="3319463"/>
          <p14:tracePt t="11623" x="2301875" y="3327400"/>
          <p14:tracePt t="11626" x="2301875" y="3335338"/>
          <p14:tracePt t="11628" x="2301875" y="3343275"/>
          <p14:tracePt t="11629" x="2301875" y="3351213"/>
          <p14:tracePt t="11633" x="2293938" y="3359150"/>
          <p14:tracePt t="11636" x="2286000" y="3376613"/>
          <p14:tracePt t="11639" x="2286000" y="3384550"/>
          <p14:tracePt t="11641" x="2278063" y="3392488"/>
          <p14:tracePt t="11643" x="2278063" y="3400425"/>
          <p14:tracePt t="11647" x="2278063" y="3408363"/>
          <p14:tracePt t="11649" x="2278063" y="3416300"/>
          <p14:tracePt t="11652" x="2268538" y="3424238"/>
          <p14:tracePt t="11655" x="2268538" y="3433763"/>
          <p14:tracePt t="11659" x="2268538" y="3441700"/>
          <p14:tracePt t="11663" x="2268538" y="3449638"/>
          <p14:tracePt t="11666" x="2268538" y="3457575"/>
          <p14:tracePt t="11668" x="2260600" y="3457575"/>
          <p14:tracePt t="11670" x="2260600" y="3465513"/>
          <p14:tracePt t="11680" x="2260600" y="3473450"/>
          <p14:tracePt t="11682" x="2252663" y="3473450"/>
          <p14:tracePt t="11701" x="2252663" y="3481388"/>
          <p14:tracePt t="11740" x="2244725" y="3481388"/>
          <p14:tracePt t="11747" x="2236788" y="3481388"/>
          <p14:tracePt t="11758" x="2228850" y="3481388"/>
          <p14:tracePt t="11760" x="2228850" y="3489325"/>
          <p14:tracePt t="11762" x="2220913" y="3489325"/>
          <p14:tracePt t="11770" x="2212975" y="3489325"/>
          <p14:tracePt t="11773" x="2212975" y="3498850"/>
          <p14:tracePt t="11780" x="2203450" y="3506788"/>
          <p14:tracePt t="11786" x="2203450" y="3514725"/>
          <p14:tracePt t="11789" x="2203450" y="3522663"/>
          <p14:tracePt t="11793" x="2195513" y="3522663"/>
          <p14:tracePt t="11796" x="2195513" y="3530600"/>
          <p14:tracePt t="11802" x="2195513" y="3538538"/>
          <p14:tracePt t="11808" x="2195513" y="3546475"/>
          <p14:tracePt t="11810" x="2195513" y="3554413"/>
          <p14:tracePt t="11812" x="2187575" y="3554413"/>
          <p14:tracePt t="11817" x="2187575" y="3563938"/>
          <p14:tracePt t="11824" x="2187575" y="3571875"/>
          <p14:tracePt t="11830" x="2187575" y="3579813"/>
          <p14:tracePt t="11833" x="2187575" y="3587750"/>
          <p14:tracePt t="11838" x="2187575" y="3595688"/>
          <p14:tracePt t="11843" x="2187575" y="3603625"/>
          <p14:tracePt t="11849" x="2187575" y="3611563"/>
          <p14:tracePt t="11852" x="2187575" y="3619500"/>
          <p14:tracePt t="11858" x="2195513" y="3619500"/>
          <p14:tracePt t="11861" x="2195513" y="3629025"/>
          <p14:tracePt t="11868" x="2203450" y="3636963"/>
          <p14:tracePt t="11872" x="2203450" y="3644900"/>
          <p14:tracePt t="11880" x="2203450" y="3652838"/>
          <p14:tracePt t="11886" x="2212975" y="3660775"/>
          <p14:tracePt t="11892" x="2212975" y="3668713"/>
          <p14:tracePt t="11895" x="2220913" y="3668713"/>
          <p14:tracePt t="11899" x="2220913" y="3676650"/>
          <p14:tracePt t="11906" x="2220913" y="3684588"/>
          <p14:tracePt t="11908" x="2228850" y="3684588"/>
          <p14:tracePt t="11911" x="2228850" y="3694113"/>
          <p14:tracePt t="11913" x="2236788" y="3694113"/>
          <p14:tracePt t="11915" x="2236788" y="3702050"/>
          <p14:tracePt t="11918" x="2244725" y="3702050"/>
          <p14:tracePt t="11919" x="2244725" y="3709988"/>
          <p14:tracePt t="11921" x="2252663" y="3709988"/>
          <p14:tracePt t="11924" x="2260600" y="3717925"/>
          <p14:tracePt t="11925" x="2268538" y="3725863"/>
          <p14:tracePt t="11928" x="2278063" y="3725863"/>
          <p14:tracePt t="11930" x="2293938" y="3733800"/>
          <p14:tracePt t="11932" x="2301875" y="3733800"/>
          <p14:tracePt t="11935" x="2309813" y="3741738"/>
          <p14:tracePt t="11936" x="2325688" y="3741738"/>
          <p14:tracePt t="11938" x="2343150" y="3749675"/>
          <p14:tracePt t="11940" x="2351088" y="3767138"/>
          <p14:tracePt t="11942" x="2366963" y="3767138"/>
          <p14:tracePt t="11944" x="2390775" y="3775075"/>
          <p14:tracePt t="11946" x="2408238" y="3783013"/>
          <p14:tracePt t="11947" x="2424113" y="3783013"/>
          <p14:tracePt t="11949" x="2439988" y="3790950"/>
          <p14:tracePt t="11951" x="2455863" y="3798888"/>
          <p14:tracePt t="11953" x="2481263" y="3806825"/>
          <p14:tracePt t="11955" x="2497138" y="3806825"/>
          <p14:tracePt t="11957" x="2513013" y="3814763"/>
          <p14:tracePt t="11960" x="2528888" y="3824288"/>
          <p14:tracePt t="11962" x="2554288" y="3832225"/>
          <p14:tracePt t="11964" x="2570163" y="3832225"/>
          <p14:tracePt t="11965" x="2593975" y="3840163"/>
          <p14:tracePt t="11967" x="2611438" y="3848100"/>
          <p14:tracePt t="11969" x="2635250" y="3856038"/>
          <p14:tracePt t="11972" x="2651125" y="3856038"/>
          <p14:tracePt t="11974" x="2667000" y="3856038"/>
          <p14:tracePt t="11976" x="2684463" y="3856038"/>
          <p14:tracePt t="11977" x="2700338" y="3856038"/>
          <p14:tracePt t="11979" x="2724150" y="3856038"/>
          <p14:tracePt t="11982" x="2741613" y="3863975"/>
          <p14:tracePt t="11984" x="2757488" y="3863975"/>
          <p14:tracePt t="11985" x="2773363" y="3863975"/>
          <p14:tracePt t="11987" x="2781300" y="3863975"/>
          <p14:tracePt t="11990" x="2797175" y="3863975"/>
          <p14:tracePt t="11992" x="2814638" y="3863975"/>
          <p14:tracePt t="11994" x="2822575" y="3863975"/>
          <p14:tracePt t="11995" x="2830513" y="3863975"/>
          <p14:tracePt t="11998" x="2846388" y="3863975"/>
          <p14:tracePt t="12000" x="2854325" y="3863975"/>
          <p14:tracePt t="12002" x="2862263" y="3863975"/>
          <p14:tracePt t="12004" x="2871788" y="3863975"/>
          <p14:tracePt t="12005" x="2887663" y="3863975"/>
          <p14:tracePt t="12008" x="2895600" y="3863975"/>
          <p14:tracePt t="12009" x="2903538" y="3863975"/>
          <p14:tracePt t="12012" x="2911475" y="3863975"/>
          <p14:tracePt t="12015" x="2919413" y="3863975"/>
          <p14:tracePt t="12019" x="2927350" y="3863975"/>
          <p14:tracePt t="12046" x="2936875" y="3863975"/>
          <p14:tracePt t="12048" x="2944813" y="3863975"/>
          <p14:tracePt t="12054" x="2968625" y="3863975"/>
          <p14:tracePt t="12059" x="2976563" y="3863975"/>
          <p14:tracePt t="12061" x="2992438" y="3863975"/>
          <p14:tracePt t="12062" x="3001963" y="3863975"/>
          <p14:tracePt t="12066" x="3009900" y="3863975"/>
          <p14:tracePt t="12068" x="3025775" y="3863975"/>
          <p14:tracePt t="12070" x="3049588" y="3863975"/>
          <p14:tracePt t="12072" x="3067050" y="3863975"/>
          <p14:tracePt t="12074" x="3082925" y="3863975"/>
          <p14:tracePt t="12076" x="3098800" y="3863975"/>
          <p14:tracePt t="12078" x="3122613" y="3863975"/>
          <p14:tracePt t="12079" x="3140075" y="3863975"/>
          <p14:tracePt t="12082" x="3155950" y="3863975"/>
          <p14:tracePt t="12084" x="3171825" y="3863975"/>
          <p14:tracePt t="12086" x="3187700" y="3863975"/>
          <p14:tracePt t="12087" x="3205163" y="3863975"/>
          <p14:tracePt t="12090" x="3228975" y="3863975"/>
          <p14:tracePt t="12092" x="3244850" y="3863975"/>
          <p14:tracePt t="12094" x="3270250" y="3863975"/>
          <p14:tracePt t="12096" x="3286125" y="3863975"/>
          <p14:tracePt t="12097" x="3309938" y="3863975"/>
          <p14:tracePt t="12099" x="3325813" y="3863975"/>
          <p14:tracePt t="12102" x="3343275" y="3863975"/>
          <p14:tracePt t="12103" x="3359150" y="3863975"/>
          <p14:tracePt t="12106" x="3375025" y="3856038"/>
          <p14:tracePt t="12108" x="3390900" y="3856038"/>
          <p14:tracePt t="12110" x="3416300" y="3856038"/>
          <p14:tracePt t="12111" x="3424238" y="3856038"/>
          <p14:tracePt t="12113" x="3432175" y="3848100"/>
          <p14:tracePt t="12115" x="3440113" y="3848100"/>
          <p14:tracePt t="12117" x="3455988" y="3848100"/>
          <p14:tracePt t="12120" x="3465513" y="3848100"/>
          <p14:tracePt t="12123" x="3473450" y="3840163"/>
          <p14:tracePt t="12123" x="3481388" y="3840163"/>
          <p14:tracePt t="12125" x="3489325" y="3840163"/>
          <p14:tracePt t="12128" x="3497263" y="3840163"/>
          <p14:tracePt t="12133" x="3505200" y="3840163"/>
          <p14:tracePt t="12146" x="3505200" y="3832225"/>
          <p14:tracePt t="12154" x="3505200" y="3824288"/>
          <p14:tracePt t="12156" x="3513138" y="3824288"/>
          <p14:tracePt t="12206" x="3513138" y="3814763"/>
          <p14:tracePt t="12211" x="3505200" y="3814763"/>
          <p14:tracePt t="12218" x="3497263" y="3814763"/>
          <p14:tracePt t="12221" x="3489325" y="3814763"/>
          <p14:tracePt t="12226" x="3481388" y="3814763"/>
          <p14:tracePt t="12228" x="3473450" y="3814763"/>
          <p14:tracePt t="12232" x="3465513" y="3814763"/>
          <p14:tracePt t="12234" x="3455988" y="3814763"/>
          <p14:tracePt t="12236" x="3448050" y="3814763"/>
          <p14:tracePt t="12237" x="3440113" y="3814763"/>
          <p14:tracePt t="12241" x="3424238" y="3814763"/>
          <p14:tracePt t="12245" x="3416300" y="3814763"/>
          <p14:tracePt t="12249" x="3408363" y="3814763"/>
          <p14:tracePt t="12253" x="3400425" y="3814763"/>
          <p14:tracePt t="12256" x="3390900" y="3814763"/>
          <p14:tracePt t="12258" x="3382963" y="3814763"/>
          <p14:tracePt t="12263" x="3375025" y="3814763"/>
          <p14:tracePt t="12271" x="3367088" y="3814763"/>
          <p14:tracePt t="12275" x="3359150" y="3814763"/>
          <p14:tracePt t="12278" x="3351213" y="3814763"/>
          <p14:tracePt t="12283" x="3343275" y="3814763"/>
          <p14:tracePt t="12290" x="3335338" y="3814763"/>
          <p14:tracePt t="12292" x="3325813" y="3814763"/>
          <p14:tracePt t="12294" x="3317875" y="3814763"/>
          <p14:tracePt t="12298" x="3302000" y="3814763"/>
          <p14:tracePt t="12301" x="3294063" y="3814763"/>
          <p14:tracePt t="12303" x="3286125" y="3814763"/>
          <p14:tracePt t="12306" x="3278188" y="3814763"/>
          <p14:tracePt t="12308" x="3270250" y="3814763"/>
          <p14:tracePt t="12311" x="3252788" y="3814763"/>
          <p14:tracePt t="12314" x="3236913" y="3814763"/>
          <p14:tracePt t="12316" x="3228975" y="3814763"/>
          <p14:tracePt t="12318" x="3213100" y="3814763"/>
          <p14:tracePt t="12321" x="3205163" y="3814763"/>
          <p14:tracePt t="12322" x="3197225" y="3814763"/>
          <p14:tracePt t="12324" x="3179763" y="3814763"/>
          <p14:tracePt t="12326" x="3171825" y="3814763"/>
          <p14:tracePt t="12328" x="3155950" y="3814763"/>
          <p14:tracePt t="12330" x="3140075" y="3814763"/>
          <p14:tracePt t="12332" x="3132138" y="3814763"/>
          <p14:tracePt t="12334" x="3106738" y="3814763"/>
          <p14:tracePt t="12336" x="3098800" y="3814763"/>
          <p14:tracePt t="12337" x="3082925" y="3814763"/>
          <p14:tracePt t="12339" x="3074988" y="3814763"/>
          <p14:tracePt t="12342" x="3057525" y="3814763"/>
          <p14:tracePt t="12346" x="3033713" y="3814763"/>
          <p14:tracePt t="12348" x="3009900" y="3814763"/>
          <p14:tracePt t="12350" x="2992438" y="3814763"/>
          <p14:tracePt t="12353" x="2976563" y="3814763"/>
          <p14:tracePt t="12355" x="2960688" y="3814763"/>
          <p14:tracePt t="12357" x="2952750" y="3814763"/>
          <p14:tracePt t="12358" x="2936875" y="3814763"/>
          <p14:tracePt t="12359" x="2927350" y="3814763"/>
          <p14:tracePt t="12361" x="2911475" y="3814763"/>
          <p14:tracePt t="12364" x="2895600" y="3814763"/>
          <p14:tracePt t="12366" x="2887663" y="3824288"/>
          <p14:tracePt t="12368" x="2879725" y="3824288"/>
          <p14:tracePt t="12369" x="2862263" y="3832225"/>
          <p14:tracePt t="12372" x="2854325" y="3832225"/>
          <p14:tracePt t="12374" x="2846388" y="3832225"/>
          <p14:tracePt t="12376" x="2830513" y="3840163"/>
          <p14:tracePt t="12377" x="2822575" y="3848100"/>
          <p14:tracePt t="12379" x="2814638" y="3848100"/>
          <p14:tracePt t="12381" x="2806700" y="3848100"/>
          <p14:tracePt t="12384" x="2797175" y="3848100"/>
          <p14:tracePt t="12386" x="2789238" y="3856038"/>
          <p14:tracePt t="12387" x="2781300" y="3856038"/>
          <p14:tracePt t="12389" x="2773363" y="3863975"/>
          <p14:tracePt t="12392" x="2757488" y="3863975"/>
          <p14:tracePt t="12394" x="2749550" y="3871913"/>
          <p14:tracePt t="12395" x="2741613" y="3871913"/>
          <p14:tracePt t="12398" x="2732088" y="3879850"/>
          <p14:tracePt t="12400" x="2724150" y="3889375"/>
          <p14:tracePt t="12402" x="2708275" y="3889375"/>
          <p14:tracePt t="12405" x="2700338" y="3897313"/>
          <p14:tracePt t="12407" x="2692400" y="3905250"/>
          <p14:tracePt t="12409" x="2684463" y="3905250"/>
          <p14:tracePt t="12410" x="2676525" y="3905250"/>
          <p14:tracePt t="12411" x="2667000" y="3913188"/>
          <p14:tracePt t="12413" x="2659063" y="3921125"/>
          <p14:tracePt t="12416" x="2651125" y="3921125"/>
          <p14:tracePt t="12418" x="2651125" y="3929063"/>
          <p14:tracePt t="12419" x="2643188" y="3929063"/>
          <p14:tracePt t="12422" x="2627313" y="3929063"/>
          <p14:tracePt t="12424" x="2619375" y="3937000"/>
          <p14:tracePt t="12425" x="2611438" y="3944938"/>
          <p14:tracePt t="12427" x="2601913" y="3944938"/>
          <p14:tracePt t="12430" x="2593975" y="3954463"/>
          <p14:tracePt t="12432" x="2586038" y="3954463"/>
          <p14:tracePt t="12434" x="2578100" y="3962400"/>
          <p14:tracePt t="12436" x="2570163" y="3970338"/>
          <p14:tracePt t="12438" x="2562225" y="3970338"/>
          <p14:tracePt t="12440" x="2554288" y="3978275"/>
          <p14:tracePt t="12441" x="2546350" y="3978275"/>
          <p14:tracePt t="12443" x="2538413" y="3986213"/>
          <p14:tracePt t="12445" x="2528888" y="3994150"/>
          <p14:tracePt t="12449" x="2520950" y="3994150"/>
          <p14:tracePt t="12451" x="2513013" y="3994150"/>
          <p14:tracePt t="12453" x="2505075" y="4002088"/>
          <p14:tracePt t="12456" x="2497138" y="4002088"/>
          <p14:tracePt t="12458" x="2497138" y="4010025"/>
          <p14:tracePt t="12460" x="2489200" y="4010025"/>
          <p14:tracePt t="12462" x="2481263" y="4010025"/>
          <p14:tracePt t="12463" x="2473325" y="4010025"/>
          <p14:tracePt t="12466" x="2473325" y="4019550"/>
          <p14:tracePt t="12467" x="2463800" y="4019550"/>
          <p14:tracePt t="12470" x="2455863" y="4027488"/>
          <p14:tracePt t="12472" x="2447925" y="4027488"/>
          <p14:tracePt t="12475" x="2439988" y="4027488"/>
          <p14:tracePt t="12478" x="2439988" y="4035425"/>
          <p14:tracePt t="12479" x="2432050" y="4035425"/>
          <p14:tracePt t="12482" x="2424113" y="4035425"/>
          <p14:tracePt t="12483" x="2424113" y="4043363"/>
          <p14:tracePt t="12485" x="2416175" y="4043363"/>
          <p14:tracePt t="12487" x="2416175" y="4051300"/>
          <p14:tracePt t="12489" x="2408238" y="4051300"/>
          <p14:tracePt t="12493" x="2408238" y="4059238"/>
          <p14:tracePt t="12498" x="2408238" y="4067175"/>
          <p14:tracePt t="12500" x="2398713" y="4075113"/>
          <p14:tracePt t="12507" x="2398713" y="4084638"/>
          <p14:tracePt t="12509" x="2390775" y="4084638"/>
          <p14:tracePt t="12511" x="2390775" y="4092575"/>
          <p14:tracePt t="12515" x="2390775" y="4100513"/>
          <p14:tracePt t="12518" x="2390775" y="4108450"/>
          <p14:tracePt t="12521" x="2390775" y="4116388"/>
          <p14:tracePt t="12525" x="2390775" y="4124325"/>
          <p14:tracePt t="12530" x="2390775" y="4132263"/>
          <p14:tracePt t="12532" x="2390775" y="4140200"/>
          <p14:tracePt t="12536" x="2390775" y="4149725"/>
          <p14:tracePt t="12539" x="2398713" y="4157663"/>
          <p14:tracePt t="12543" x="2398713" y="4173538"/>
          <p14:tracePt t="12545" x="2398713" y="4181475"/>
          <p14:tracePt t="12548" x="2398713" y="4189413"/>
          <p14:tracePt t="12550" x="2408238" y="4189413"/>
          <p14:tracePt t="12552" x="2408238" y="4197350"/>
          <p14:tracePt t="12555" x="2408238" y="4205288"/>
          <p14:tracePt t="12558" x="2408238" y="4214813"/>
          <p14:tracePt t="12559" x="2416175" y="4222750"/>
          <p14:tracePt t="12562" x="2416175" y="4230688"/>
          <p14:tracePt t="12564" x="2424113" y="4230688"/>
          <p14:tracePt t="12566" x="2424113" y="4238625"/>
          <p14:tracePt t="12567" x="2424113" y="4246563"/>
          <p14:tracePt t="12570" x="2432050" y="4254500"/>
          <p14:tracePt t="12573" x="2432050" y="4262438"/>
          <p14:tracePt t="12575" x="2432050" y="4270375"/>
          <p14:tracePt t="12578" x="2432050" y="4279900"/>
          <p14:tracePt t="12579" x="2439988" y="4287838"/>
          <p14:tracePt t="12581" x="2439988" y="4295775"/>
          <p14:tracePt t="12585" x="2439988" y="4303713"/>
          <p14:tracePt t="12589" x="2439988" y="4311650"/>
          <p14:tracePt t="12593" x="2447925" y="4319588"/>
          <p14:tracePt t="12595" x="2447925" y="4327525"/>
          <p14:tracePt t="12599" x="2447925" y="4335463"/>
          <p14:tracePt t="12603" x="2455863" y="4344988"/>
          <p14:tracePt t="12607" x="2455863" y="4352925"/>
          <p14:tracePt t="12610" x="2455863" y="4360863"/>
          <p14:tracePt t="12613" x="2455863" y="4368800"/>
          <p14:tracePt t="12618" x="2455863" y="4376738"/>
          <p14:tracePt t="12621" x="2455863" y="4392613"/>
          <p14:tracePt t="12625" x="2455863" y="4400550"/>
          <p14:tracePt t="12628" x="2455863" y="4410075"/>
          <p14:tracePt t="12631" x="2455863" y="4418013"/>
          <p14:tracePt t="12633" x="2455863" y="4425950"/>
          <p14:tracePt t="12636" x="2455863" y="4433888"/>
          <p14:tracePt t="12637" x="2455863" y="4441825"/>
          <p14:tracePt t="12640" x="2455863" y="4449763"/>
          <p14:tracePt t="12642" x="2455863" y="4457700"/>
          <p14:tracePt t="12644" x="2455863" y="4465638"/>
          <p14:tracePt t="12646" x="2455863" y="4475163"/>
          <p14:tracePt t="12649" x="2447925" y="4491038"/>
          <p14:tracePt t="12651" x="2447925" y="4498975"/>
          <p14:tracePt t="12654" x="2447925" y="4506913"/>
          <p14:tracePt t="12655" x="2447925" y="4522788"/>
          <p14:tracePt t="12657" x="2439988" y="4530725"/>
          <p14:tracePt t="12660" x="2432050" y="4540250"/>
          <p14:tracePt t="12662" x="2432050" y="4556125"/>
          <p14:tracePt t="12663" x="2432050" y="4564063"/>
          <p14:tracePt t="12665" x="2432050" y="4572000"/>
          <p14:tracePt t="12667" x="2424113" y="4587875"/>
          <p14:tracePt t="12670" x="2424113" y="4595813"/>
          <p14:tracePt t="12672" x="2424113" y="4603750"/>
          <p14:tracePt t="12674" x="2416175" y="4613275"/>
          <p14:tracePt t="12676" x="2416175" y="4629150"/>
          <p14:tracePt t="12677" x="2416175" y="4637088"/>
          <p14:tracePt t="12679" x="2416175" y="4645025"/>
          <p14:tracePt t="12681" x="2416175" y="4660900"/>
          <p14:tracePt t="12684" x="2416175" y="4678363"/>
          <p14:tracePt t="12686" x="2416175" y="4686300"/>
          <p14:tracePt t="12687" x="2416175" y="4694238"/>
          <p14:tracePt t="12689" x="2416175" y="4710113"/>
          <p14:tracePt t="12691" x="2416175" y="4725988"/>
          <p14:tracePt t="12694" x="2416175" y="4733925"/>
          <p14:tracePt t="12696" x="2416175" y="4743450"/>
          <p14:tracePt t="12697" x="2416175" y="4759325"/>
          <p14:tracePt t="12699" x="2424113" y="4767263"/>
          <p14:tracePt t="12702" x="2424113" y="4775200"/>
          <p14:tracePt t="12703" x="2424113" y="4791075"/>
          <p14:tracePt t="12705" x="2424113" y="4799013"/>
          <p14:tracePt t="12708" x="2432050" y="4808538"/>
          <p14:tracePt t="12709" x="2432050" y="4816475"/>
          <p14:tracePt t="12713" x="2439988" y="4832350"/>
          <p14:tracePt t="12717" x="2447925" y="4840288"/>
          <p14:tracePt t="12721" x="2447925" y="4848225"/>
          <p14:tracePt t="12724" x="2447925" y="4856163"/>
          <p14:tracePt t="12725" x="2455863" y="4864100"/>
          <p14:tracePt t="12731" x="2455863" y="4873625"/>
          <p14:tracePt t="12739" x="2463800" y="4881563"/>
          <p14:tracePt t="12748" x="2473325" y="4889500"/>
          <p14:tracePt t="12754" x="2481263" y="4889500"/>
          <p14:tracePt t="12770" x="2489200" y="4889500"/>
          <p14:tracePt t="12788" x="2497138" y="4889500"/>
          <p14:tracePt t="12791" x="2505075" y="4889500"/>
          <p14:tracePt t="12796" x="2513013" y="4889500"/>
          <p14:tracePt t="12799" x="2520950" y="4889500"/>
          <p14:tracePt t="12803" x="2538413" y="4889500"/>
          <p14:tracePt t="12807" x="2546350" y="4889500"/>
          <p14:tracePt t="12810" x="2562225" y="4889500"/>
          <p14:tracePt t="12813" x="2570163" y="4889500"/>
          <p14:tracePt t="12816" x="2586038" y="4889500"/>
          <p14:tracePt t="12817" x="2593975" y="4889500"/>
          <p14:tracePt t="12819" x="2601913" y="4889500"/>
          <p14:tracePt t="12822" x="2619375" y="4889500"/>
          <p14:tracePt t="12824" x="2635250" y="4881563"/>
          <p14:tracePt t="12826" x="2651125" y="4881563"/>
          <p14:tracePt t="12828" x="2667000" y="4881563"/>
          <p14:tracePt t="12830" x="2676525" y="4881563"/>
          <p14:tracePt t="12832" x="2700338" y="4881563"/>
          <p14:tracePt t="12834" x="2716213" y="4881563"/>
          <p14:tracePt t="12836" x="2724150" y="4881563"/>
          <p14:tracePt t="12837" x="2741613" y="4881563"/>
          <p14:tracePt t="12840" x="2757488" y="4873625"/>
          <p14:tracePt t="12842" x="2773363" y="4873625"/>
          <p14:tracePt t="12844" x="2797175" y="4873625"/>
          <p14:tracePt t="12846" x="2814638" y="4864100"/>
          <p14:tracePt t="12849" x="2830513" y="4864100"/>
          <p14:tracePt t="12850" x="2846388" y="4864100"/>
          <p14:tracePt t="12851" x="2862263" y="4864100"/>
          <p14:tracePt t="12854" x="2879725" y="4864100"/>
          <p14:tracePt t="12856" x="2903538" y="4856163"/>
          <p14:tracePt t="12858" x="2919413" y="4856163"/>
          <p14:tracePt t="12859" x="2936875" y="4856163"/>
          <p14:tracePt t="12862" x="2952750" y="4856163"/>
          <p14:tracePt t="12864" x="2968625" y="4848225"/>
          <p14:tracePt t="12866" x="2984500" y="4840288"/>
          <p14:tracePt t="12868" x="3009900" y="4840288"/>
          <p14:tracePt t="12870" x="3025775" y="4840288"/>
          <p14:tracePt t="12871" x="3041650" y="4840288"/>
          <p14:tracePt t="12874" x="3057525" y="4832350"/>
          <p14:tracePt t="12876" x="3074988" y="4824413"/>
          <p14:tracePt t="12878" x="3090863" y="4824413"/>
          <p14:tracePt t="12880" x="3114675" y="4816475"/>
          <p14:tracePt t="12882" x="3140075" y="4816475"/>
          <p14:tracePt t="12884" x="3155950" y="4808538"/>
          <p14:tracePt t="12886" x="3179763" y="4799013"/>
          <p14:tracePt t="12888" x="3205163" y="4791075"/>
          <p14:tracePt t="12889" x="3228975" y="4791075"/>
          <p14:tracePt t="12892" x="3252788" y="4791075"/>
          <p14:tracePt t="12894" x="3286125" y="4783138"/>
          <p14:tracePt t="12895" x="3317875" y="4775200"/>
          <p14:tracePt t="12899" x="3343275" y="4775200"/>
          <p14:tracePt t="12899" x="3375025" y="4767263"/>
          <p14:tracePt t="12902" x="3408363" y="4759325"/>
          <p14:tracePt t="12903" x="3440113" y="4759325"/>
          <p14:tracePt t="12906" x="3473450" y="4751388"/>
          <p14:tracePt t="12907" x="3513138" y="4751388"/>
          <p14:tracePt t="12910" x="3554413" y="4743450"/>
          <p14:tracePt t="12912" x="3611563" y="4733925"/>
          <p14:tracePt t="12914" x="3651250" y="4733925"/>
          <p14:tracePt t="12916" x="3708400" y="4733925"/>
          <p14:tracePt t="12917" x="3765550" y="4725988"/>
          <p14:tracePt t="12920" x="3822700" y="4725988"/>
          <p14:tracePt t="12922" x="3879850" y="4718050"/>
          <p14:tracePt t="12924" x="3929063" y="4718050"/>
          <p14:tracePt t="12926" x="3994150" y="4718050"/>
          <p14:tracePt t="12927" x="4059238" y="4718050"/>
          <p14:tracePt t="12929" x="4124325" y="4718050"/>
          <p14:tracePt t="12932" x="4197350" y="4718050"/>
          <p14:tracePt t="12933" x="4262438" y="4718050"/>
          <p14:tracePt t="12936" x="4327525" y="4710113"/>
          <p14:tracePt t="12938" x="4392613" y="4710113"/>
          <p14:tracePt t="12940" x="4465638" y="4710113"/>
          <p14:tracePt t="12942" x="4530725" y="4710113"/>
          <p14:tracePt t="12943" x="4603750" y="4710113"/>
          <p14:tracePt t="12946" x="4668838" y="4710113"/>
          <p14:tracePt t="12947" x="4733925" y="4710113"/>
          <p14:tracePt t="12950" x="4799013" y="4710113"/>
          <p14:tracePt t="12952" x="4864100" y="4710113"/>
          <p14:tracePt t="12954" x="4937125" y="4710113"/>
          <p14:tracePt t="12955" x="4986338" y="4710113"/>
          <p14:tracePt t="12958" x="5043488" y="4710113"/>
          <p14:tracePt t="12959" x="5099050" y="4710113"/>
          <p14:tracePt t="12962" x="5148263" y="4710113"/>
          <p14:tracePt t="12963" x="5205413" y="4710113"/>
          <p14:tracePt t="12965" x="5254625" y="4710113"/>
          <p14:tracePt t="12968" x="5294313" y="4710113"/>
          <p14:tracePt t="12970" x="5335588" y="4710113"/>
          <p14:tracePt t="12971" x="5384800" y="4710113"/>
          <p14:tracePt t="12974" x="5424488" y="4710113"/>
          <p14:tracePt t="12975" x="5473700" y="4710113"/>
          <p14:tracePt t="12978" x="5507038" y="4710113"/>
          <p14:tracePt t="12979" x="5538788" y="4710113"/>
          <p14:tracePt t="12982" x="5572125" y="4718050"/>
          <p14:tracePt t="12984" x="5611813" y="4718050"/>
          <p14:tracePt t="12986" x="5645150" y="4725988"/>
          <p14:tracePt t="12987" x="5676900" y="4725988"/>
          <p14:tracePt t="12989" x="5710238" y="4725988"/>
          <p14:tracePt t="12992" x="5734050" y="4733925"/>
          <p14:tracePt t="12993" x="5767388" y="4733925"/>
          <p14:tracePt t="12996" x="5791200" y="4743450"/>
          <p14:tracePt t="12998" x="5830888" y="4743450"/>
          <p14:tracePt t="12999" x="5864225" y="4743450"/>
          <p14:tracePt t="13002" x="5895975" y="4751388"/>
          <p14:tracePt t="13003" x="5929313" y="4751388"/>
          <p14:tracePt t="13005" x="5970588" y="4759325"/>
          <p14:tracePt t="13007" x="6002338" y="4759325"/>
          <p14:tracePt t="13010" x="6035675" y="4767263"/>
          <p14:tracePt t="13012" x="6083300" y="4775200"/>
          <p14:tracePt t="13014" x="6116638" y="4775200"/>
          <p14:tracePt t="13016" x="6165850" y="4783138"/>
          <p14:tracePt t="13018" x="6205538" y="4783138"/>
          <p14:tracePt t="13019" x="6246813" y="4783138"/>
          <p14:tracePt t="13022" x="6303963" y="4791075"/>
          <p14:tracePt t="13024" x="6361113" y="4791075"/>
          <p14:tracePt t="13026" x="6416675" y="4791075"/>
          <p14:tracePt t="13027" x="6465888" y="4791075"/>
          <p14:tracePt t="13030" x="6530975" y="4791075"/>
          <p14:tracePt t="13032" x="6604000" y="4791075"/>
          <p14:tracePt t="13033" x="6669088" y="4791075"/>
          <p14:tracePt t="13036" x="6734175" y="4799013"/>
          <p14:tracePt t="13038" x="6799263" y="4799013"/>
          <p14:tracePt t="13040" x="6864350" y="4799013"/>
          <p14:tracePt t="13042" x="6929438" y="4799013"/>
          <p14:tracePt t="13043" x="6994525" y="4799013"/>
          <p14:tracePt t="13046" x="7059613" y="4799013"/>
          <p14:tracePt t="13047" x="7124700" y="4799013"/>
          <p14:tracePt t="13050" x="7189788" y="4799013"/>
          <p14:tracePt t="13051" x="7254875" y="4799013"/>
          <p14:tracePt t="13054" x="7319963" y="4799013"/>
          <p14:tracePt t="13055" x="7385050" y="4799013"/>
          <p14:tracePt t="13058" x="7450138" y="4799013"/>
          <p14:tracePt t="13059" x="7507288" y="4799013"/>
          <p14:tracePt t="13061" x="7572375" y="4799013"/>
          <p14:tracePt t="13064" x="7637463" y="4799013"/>
          <p14:tracePt t="13066" x="7694613" y="4791075"/>
          <p14:tracePt t="13068" x="7751763" y="4791075"/>
          <p14:tracePt t="13069" x="7799388" y="4783138"/>
          <p14:tracePt t="13072" x="7856538" y="4783138"/>
          <p14:tracePt t="13074" x="7913688" y="4783138"/>
          <p14:tracePt t="13075" x="7954963" y="4783138"/>
          <p14:tracePt t="13078" x="8002588" y="4775200"/>
          <p14:tracePt t="13080" x="8043863" y="4775200"/>
          <p14:tracePt t="13082" x="8093075" y="4767263"/>
          <p14:tracePt t="13083" x="8124825" y="4767263"/>
          <p14:tracePt t="13086" x="8158163" y="4759325"/>
          <p14:tracePt t="13088" x="8197850" y="4759325"/>
          <p14:tracePt t="13091" x="8231188" y="4759325"/>
          <p14:tracePt t="13091" x="8262938" y="4759325"/>
          <p14:tracePt t="13094" x="8296275" y="4751388"/>
          <p14:tracePt t="13095" x="8328025" y="4751388"/>
          <p14:tracePt t="13098" x="8353425" y="4751388"/>
          <p14:tracePt t="13100" x="8377238" y="4751388"/>
          <p14:tracePt t="13102" x="8401050" y="4751388"/>
          <p14:tracePt t="13103" x="8426450" y="4751388"/>
          <p14:tracePt t="13105" x="8450263" y="4751388"/>
          <p14:tracePt t="13107" x="8475663" y="4751388"/>
          <p14:tracePt t="13110" x="8499475" y="4751388"/>
          <p14:tracePt t="13112" x="8523288" y="4751388"/>
          <p14:tracePt t="13114" x="8548688" y="4751388"/>
          <p14:tracePt t="13115" x="8572500" y="4751388"/>
          <p14:tracePt t="13118" x="8605838" y="4751388"/>
          <p14:tracePt t="13119" x="8629650" y="4751388"/>
          <p14:tracePt t="13122" x="8661400" y="4751388"/>
          <p14:tracePt t="13124" x="8694738" y="4751388"/>
          <p14:tracePt t="13126" x="8726488" y="4751388"/>
          <p14:tracePt t="13127" x="8767763" y="4751388"/>
          <p14:tracePt t="13130" x="8801100" y="4751388"/>
          <p14:tracePt t="13132" x="8832850" y="4751388"/>
          <p14:tracePt t="13133" x="8856663" y="4751388"/>
          <p14:tracePt t="13135" x="8890000" y="4751388"/>
          <p14:tracePt t="13138" x="8921750" y="4751388"/>
          <p14:tracePt t="13140" x="8955088" y="4751388"/>
          <p14:tracePt t="13141" x="8986838" y="4751388"/>
          <p14:tracePt t="13143" x="9020175" y="4751388"/>
          <p14:tracePt t="13145" x="9059863" y="4751388"/>
          <p14:tracePt t="13148" x="9093200" y="4751388"/>
          <p14:tracePt t="13149" x="9124950" y="4751388"/>
          <p14:tracePt t="13152" x="9166225" y="4751388"/>
          <p14:tracePt t="13153" x="9207500" y="4751388"/>
          <p14:tracePt t="13155" x="9239250" y="4751388"/>
          <p14:tracePt t="13158" x="9272588" y="4751388"/>
          <p14:tracePt t="13160" x="9304338" y="4751388"/>
          <p14:tracePt t="13162" x="9337675" y="4751388"/>
          <p14:tracePt t="13164" x="9369425" y="4751388"/>
          <p14:tracePt t="13165" x="9394825" y="4759325"/>
          <p14:tracePt t="13167" x="9418638" y="4759325"/>
          <p14:tracePt t="13170" x="9450388" y="4759325"/>
          <p14:tracePt t="13171" x="9475788" y="4759325"/>
          <p14:tracePt t="13173" x="9499600" y="4759325"/>
          <p14:tracePt t="13175" x="9525000" y="4759325"/>
          <p14:tracePt t="13178" x="9540875" y="4759325"/>
          <p14:tracePt t="13180" x="9564688" y="4759325"/>
          <p14:tracePt t="13182" x="9590088" y="4759325"/>
          <p14:tracePt t="13183" x="9605963" y="4759325"/>
          <p14:tracePt t="13186" x="9621838" y="4767263"/>
          <p14:tracePt t="13187" x="9629775" y="4767263"/>
          <p14:tracePt t="13189" x="9637713" y="4767263"/>
          <p14:tracePt t="13191" x="9653588" y="4767263"/>
          <p14:tracePt t="13195" x="9663113" y="4767263"/>
          <p14:tracePt t="13199" x="9671050" y="4767263"/>
          <p14:tracePt t="13202" x="9678988" y="4767263"/>
          <p14:tracePt t="13213" x="9686925" y="4767263"/>
          <p14:tracePt t="13218" x="9694863" y="4767263"/>
          <p14:tracePt t="13221" x="9694863" y="4775200"/>
          <p14:tracePt t="13225" x="9702800" y="4775200"/>
          <p14:tracePt t="13229" x="9710738" y="4775200"/>
          <p14:tracePt t="13233" x="9718675" y="4775200"/>
          <p14:tracePt t="13237" x="9728200" y="4775200"/>
          <p14:tracePt t="13241" x="9736138" y="4783138"/>
          <p14:tracePt t="13243" x="9744075" y="4783138"/>
          <p14:tracePt t="13246" x="9752013" y="4783138"/>
          <p14:tracePt t="13248" x="9767888" y="4783138"/>
          <p14:tracePt t="13250" x="9775825" y="4783138"/>
          <p14:tracePt t="13251" x="9783763" y="4783138"/>
          <p14:tracePt t="13253" x="9801225" y="4783138"/>
          <p14:tracePt t="13256" x="9809163" y="4783138"/>
          <p14:tracePt t="13258" x="9817100" y="4783138"/>
          <p14:tracePt t="13260" x="9832975" y="4783138"/>
          <p14:tracePt t="13261" x="9840913" y="4783138"/>
          <p14:tracePt t="13263" x="9848850" y="4791075"/>
          <p14:tracePt t="13265" x="9866313" y="4791075"/>
          <p14:tracePt t="13267" x="9882188" y="4791075"/>
          <p14:tracePt t="13270" x="9898063" y="4791075"/>
          <p14:tracePt t="13272" x="9906000" y="4791075"/>
          <p14:tracePt t="13273" x="9923463" y="4791075"/>
          <p14:tracePt t="13275" x="9931400" y="4791075"/>
          <p14:tracePt t="13278" x="9955213" y="4791075"/>
          <p14:tracePt t="13281" x="9963150" y="4791075"/>
          <p14:tracePt t="13282" x="9971088" y="4791075"/>
          <p14:tracePt t="13283" x="9979025" y="4791075"/>
          <p14:tracePt t="13286" x="10004425" y="4791075"/>
          <p14:tracePt t="13288" x="10012363" y="4791075"/>
          <p14:tracePt t="13290" x="10020300" y="4791075"/>
          <p14:tracePt t="13292" x="10028238" y="4791075"/>
          <p14:tracePt t="13293" x="10044113" y="4791075"/>
          <p14:tracePt t="13297" x="10053638" y="4791075"/>
          <p14:tracePt t="13301" x="10061575" y="4791075"/>
          <p14:tracePt t="13304" x="10069513" y="4791075"/>
          <p14:tracePt t="13306" x="10077450" y="4791075"/>
          <p14:tracePt t="13313" x="10077450" y="4783138"/>
          <p14:tracePt t="13346" x="10085388" y="4783138"/>
          <p14:tracePt t="13351" x="10093325" y="4783138"/>
          <p14:tracePt t="13354" x="10101263" y="4783138"/>
          <p14:tracePt t="13362" x="10109200" y="4783138"/>
          <p14:tracePt t="13365" x="10118725" y="4783138"/>
          <p14:tracePt t="13372" x="10126663" y="4783138"/>
          <p14:tracePt t="13374" x="10134600" y="4783138"/>
          <p14:tracePt t="13380" x="10142538" y="4783138"/>
          <p14:tracePt t="13385" x="10150475" y="4783138"/>
          <p14:tracePt t="13390" x="10150475" y="4775200"/>
          <p14:tracePt t="13398" x="10150475" y="4767263"/>
          <p14:tracePt t="13401" x="10150475" y="4759325"/>
          <p14:tracePt t="13407" x="10158413" y="4759325"/>
          <p14:tracePt t="13410" x="10158413" y="4751388"/>
          <p14:tracePt t="13413" x="10166350" y="4751388"/>
          <p14:tracePt t="13419" x="10166350" y="4743450"/>
          <p14:tracePt t="13425" x="10166350" y="4733925"/>
          <p14:tracePt t="13427" x="10166350" y="4725988"/>
          <p14:tracePt t="13431" x="10166350" y="4718050"/>
          <p14:tracePt t="13437" x="10166350" y="4710113"/>
          <p14:tracePt t="13441" x="10158413" y="4702175"/>
          <p14:tracePt t="13444" x="10158413" y="4694238"/>
          <p14:tracePt t="13447" x="10158413" y="4686300"/>
          <p14:tracePt t="13451" x="10150475" y="4686300"/>
          <p14:tracePt t="13451" x="10150475" y="4678363"/>
          <p14:tracePt t="13455" x="10150475" y="4668838"/>
          <p14:tracePt t="13458" x="10142538" y="4660900"/>
          <p14:tracePt t="13461" x="10142538" y="4652963"/>
          <p14:tracePt t="13464" x="10134600" y="4645025"/>
          <p14:tracePt t="13465" x="10134600" y="4637088"/>
          <p14:tracePt t="13468" x="10126663" y="4629150"/>
          <p14:tracePt t="13470" x="10126663" y="4621213"/>
          <p14:tracePt t="13472" x="10118725" y="4613275"/>
          <p14:tracePt t="13473" x="10109200" y="4613275"/>
          <p14:tracePt t="13475" x="10109200" y="4595813"/>
          <p14:tracePt t="13478" x="10101263" y="4595813"/>
          <p14:tracePt t="13479" x="10101263" y="4587875"/>
          <p14:tracePt t="13481" x="10093325" y="4579938"/>
          <p14:tracePt t="13485" x="10085388" y="4572000"/>
          <p14:tracePt t="13488" x="10077450" y="4564063"/>
          <p14:tracePt t="13489" x="10077450" y="4556125"/>
          <p14:tracePt t="13492" x="10069513" y="4556125"/>
          <p14:tracePt t="13497" x="10069513" y="4548188"/>
          <p14:tracePt t="13501" x="10061575" y="4540250"/>
          <p14:tracePt t="13505" x="10061575" y="4530725"/>
          <p14:tracePt t="13510" x="10053638" y="4530725"/>
          <p14:tracePt t="13512" x="10053638" y="4522788"/>
          <p14:tracePt t="13519" x="10053638" y="4514850"/>
          <p14:tracePt t="13522" x="10053638" y="4506913"/>
          <p14:tracePt t="13526" x="10044113" y="4498975"/>
          <p14:tracePt t="13531" x="10036175" y="4491038"/>
          <p14:tracePt t="13536" x="10036175" y="4483100"/>
          <p14:tracePt t="13538" x="10028238" y="4475163"/>
          <p14:tracePt t="13540" x="10020300" y="4475163"/>
          <p14:tracePt t="13542" x="10020300" y="4465638"/>
          <p14:tracePt t="13544" x="10012363" y="4465638"/>
          <p14:tracePt t="13546" x="10012363" y="4449763"/>
          <p14:tracePt t="13548" x="10004425" y="4441825"/>
          <p14:tracePt t="13550" x="9996488" y="4433888"/>
          <p14:tracePt t="13552" x="9996488" y="4425950"/>
          <p14:tracePt t="13555" x="9988550" y="4418013"/>
          <p14:tracePt t="13557" x="9979025" y="4410075"/>
          <p14:tracePt t="13559" x="9971088" y="4392613"/>
          <p14:tracePt t="13560" x="9963150" y="4384675"/>
          <p14:tracePt t="13562" x="9963150" y="4368800"/>
          <p14:tracePt t="13564" x="9947275" y="4360863"/>
          <p14:tracePt t="13566" x="9939338" y="4352925"/>
          <p14:tracePt t="13568" x="9931400" y="4335463"/>
          <p14:tracePt t="13570" x="9923463" y="4327525"/>
          <p14:tracePt t="13572" x="9906000" y="4311650"/>
          <p14:tracePt t="13574" x="9898063" y="4295775"/>
          <p14:tracePt t="13576" x="9882188" y="4287838"/>
          <p14:tracePt t="13577" x="9874250" y="4270375"/>
          <p14:tracePt t="13579" x="9858375" y="4254500"/>
          <p14:tracePt t="13581" x="9848850" y="4246563"/>
          <p14:tracePt t="13584" x="9840913" y="4230688"/>
          <p14:tracePt t="13586" x="9825038" y="4222750"/>
          <p14:tracePt t="13588" x="9817100" y="4205288"/>
          <p14:tracePt t="13590" x="9801225" y="4197350"/>
          <p14:tracePt t="13592" x="9793288" y="4189413"/>
          <p14:tracePt t="13594" x="9783763" y="4189413"/>
          <p14:tracePt t="13595" x="9775825" y="4173538"/>
          <p14:tracePt t="13597" x="9767888" y="4173538"/>
          <p14:tracePt t="13599" x="9759950" y="4165600"/>
          <p14:tracePt t="13603" x="9752013" y="4157663"/>
          <p14:tracePt t="13605" x="9744075" y="4149725"/>
          <p14:tracePt t="13608" x="9736138" y="4149725"/>
          <p14:tracePt t="13610" x="9728200" y="4149725"/>
          <p14:tracePt t="13612" x="9718675" y="4149725"/>
          <p14:tracePt t="13615" x="9710738" y="4140200"/>
          <p14:tracePt t="13621" x="9702800" y="4140200"/>
          <p14:tracePt t="13631" x="9686925" y="4140200"/>
          <p14:tracePt t="13638" x="9678988" y="4140200"/>
          <p14:tracePt t="13640" x="9671050" y="4140200"/>
          <p14:tracePt t="13643" x="9663113" y="4140200"/>
          <p14:tracePt t="13646" x="9653588" y="4140200"/>
          <p14:tracePt t="13649" x="9645650" y="4149725"/>
          <p14:tracePt t="13650" x="9629775" y="4149725"/>
          <p14:tracePt t="13652" x="9621838" y="4149725"/>
          <p14:tracePt t="13654" x="9613900" y="4157663"/>
          <p14:tracePt t="13656" x="9598025" y="4157663"/>
          <p14:tracePt t="13658" x="9590088" y="4165600"/>
          <p14:tracePt t="13659" x="9572625" y="4173538"/>
          <p14:tracePt t="13661" x="9556750" y="4173538"/>
          <p14:tracePt t="13664" x="9548813" y="4181475"/>
          <p14:tracePt t="13666" x="9532938" y="4189413"/>
          <p14:tracePt t="13668" x="9515475" y="4197350"/>
          <p14:tracePt t="13671" x="9491663" y="4197350"/>
          <p14:tracePt t="13672" x="9467850" y="4205288"/>
          <p14:tracePt t="13674" x="9442450" y="4214813"/>
          <p14:tracePt t="13676" x="9418638" y="4222750"/>
          <p14:tracePt t="13678" x="9394825" y="4222750"/>
          <p14:tracePt t="13681" x="9369425" y="4230688"/>
          <p14:tracePt t="13682" x="9345613" y="4238625"/>
          <p14:tracePt t="13685" x="9320213" y="4246563"/>
          <p14:tracePt t="13688" x="9247188" y="4262438"/>
          <p14:tracePt t="13692" x="9166225" y="4270375"/>
          <p14:tracePt t="13694" x="9134475" y="4279900"/>
          <p14:tracePt t="13697" x="9085263" y="4287838"/>
          <p14:tracePt t="13699" x="9028113" y="4295775"/>
          <p14:tracePt t="13701" x="8931275" y="4303713"/>
          <p14:tracePt t="13704" x="8874125" y="4303713"/>
          <p14:tracePt t="13705" x="8816975" y="4311650"/>
          <p14:tracePt t="13708" x="8767763" y="4311650"/>
          <p14:tracePt t="13710" x="8710613" y="4319588"/>
          <p14:tracePt t="13712" x="8653463" y="4327525"/>
          <p14:tracePt t="13714" x="8588375" y="4327525"/>
          <p14:tracePt t="13715" x="8523288" y="4335463"/>
          <p14:tracePt t="13717" x="8442325" y="4335463"/>
          <p14:tracePt t="13719" x="8369300" y="4344988"/>
          <p14:tracePt t="13721" x="8280400" y="4344988"/>
          <p14:tracePt t="13723" x="8197850" y="4344988"/>
          <p14:tracePt t="13725" x="8108950" y="4344988"/>
          <p14:tracePt t="13727" x="8012113" y="4344988"/>
          <p14:tracePt t="13729" x="7913688" y="4352925"/>
          <p14:tracePt t="13731" x="7807325" y="4352925"/>
          <p14:tracePt t="13733" x="7702550" y="4352925"/>
          <p14:tracePt t="13736" x="7588250" y="4360863"/>
          <p14:tracePt t="13737" x="7483475" y="4360863"/>
          <p14:tracePt t="13739" x="7377113" y="4360863"/>
          <p14:tracePt t="13742" x="7254875" y="4360863"/>
          <p14:tracePt t="13743" x="7148513" y="4368800"/>
          <p14:tracePt t="13746" x="7043738" y="4368800"/>
          <p14:tracePt t="13748" x="6921500" y="4384675"/>
          <p14:tracePt t="13749" x="6807200" y="4384675"/>
          <p14:tracePt t="13752" x="6684963" y="4384675"/>
          <p14:tracePt t="13754" x="6572250" y="4392613"/>
          <p14:tracePt t="13756" x="6450013" y="4392613"/>
          <p14:tracePt t="13758" x="6327775" y="4400550"/>
          <p14:tracePt t="13760" x="6213475" y="4400550"/>
          <p14:tracePt t="13762" x="6083300" y="4400550"/>
          <p14:tracePt t="13764" x="5961063" y="4400550"/>
          <p14:tracePt t="13766" x="5848350" y="4410075"/>
          <p14:tracePt t="13768" x="5726113" y="4410075"/>
          <p14:tracePt t="13770" x="5603875" y="4418013"/>
          <p14:tracePt t="13772" x="5497513" y="4418013"/>
          <p14:tracePt t="13774" x="5392738" y="4418013"/>
          <p14:tracePt t="13775" x="5286375" y="4418013"/>
          <p14:tracePt t="13777" x="5172075" y="4425950"/>
          <p14:tracePt t="13779" x="5067300" y="4425950"/>
          <p14:tracePt t="13781" x="4960938" y="4425950"/>
          <p14:tracePt t="13783" x="4856163" y="4433888"/>
          <p14:tracePt t="13786" x="4757738" y="4433888"/>
          <p14:tracePt t="13788" x="4652963" y="4433888"/>
          <p14:tracePt t="13790" x="4538663" y="4433888"/>
          <p14:tracePt t="13791" x="4440238" y="4433888"/>
          <p14:tracePt t="13793" x="4335463" y="4433888"/>
          <p14:tracePt t="13796" x="4229100" y="4433888"/>
          <p14:tracePt t="13798" x="4132263" y="4433888"/>
          <p14:tracePt t="13800" x="4033838" y="4433888"/>
          <p14:tracePt t="13801" x="3937000" y="4433888"/>
          <p14:tracePt t="13803" x="3854450" y="4433888"/>
          <p14:tracePt t="13805" x="3765550" y="4433888"/>
          <p14:tracePt t="13807" x="3676650" y="4433888"/>
          <p14:tracePt t="13810" x="3603625" y="4433888"/>
          <p14:tracePt t="13812" x="3530600" y="4433888"/>
          <p14:tracePt t="13814" x="3448050" y="4433888"/>
          <p14:tracePt t="13815" x="3382963" y="4433888"/>
          <p14:tracePt t="13817" x="3317875" y="4433888"/>
          <p14:tracePt t="13819" x="3252788" y="4433888"/>
          <p14:tracePt t="13821" x="3187700" y="4433888"/>
          <p14:tracePt t="13824" x="3132138" y="4433888"/>
          <p14:tracePt t="13825" x="3090863" y="4433888"/>
          <p14:tracePt t="13828" x="3041650" y="4433888"/>
          <p14:tracePt t="13830" x="3009900" y="4425950"/>
          <p14:tracePt t="13832" x="2976563" y="4425950"/>
          <p14:tracePt t="13833" x="2952750" y="4425950"/>
          <p14:tracePt t="13836" x="2927350" y="4425950"/>
          <p14:tracePt t="13838" x="2903538" y="4425950"/>
          <p14:tracePt t="13840" x="2879725" y="4425950"/>
          <p14:tracePt t="13842" x="2862263" y="4425950"/>
          <p14:tracePt t="13844" x="2846388" y="4425950"/>
          <p14:tracePt t="13845" x="2830513" y="4425950"/>
          <p14:tracePt t="13848" x="2814638" y="4425950"/>
          <p14:tracePt t="13849" x="2797175" y="4425950"/>
          <p14:tracePt t="13852" x="2781300" y="4425950"/>
          <p14:tracePt t="13854" x="2773363" y="4425950"/>
          <p14:tracePt t="13855" x="2757488" y="4425950"/>
          <p14:tracePt t="13857" x="2749550" y="4425950"/>
          <p14:tracePt t="13859" x="2741613" y="4425950"/>
          <p14:tracePt t="13862" x="2732088" y="4418013"/>
          <p14:tracePt t="13863" x="2716213" y="4418013"/>
          <p14:tracePt t="13865" x="2708275" y="4418013"/>
          <p14:tracePt t="13868" x="2700338" y="4410075"/>
          <p14:tracePt t="13869" x="2692400" y="4410075"/>
          <p14:tracePt t="13871" x="2684463" y="4410075"/>
          <p14:tracePt t="13873" x="2676525" y="4410075"/>
          <p14:tracePt t="13875" x="2667000" y="4410075"/>
          <p14:tracePt t="13877" x="2659063" y="4400550"/>
          <p14:tracePt t="13881" x="2651125" y="4400550"/>
          <p14:tracePt t="13884" x="2651125" y="4392613"/>
          <p14:tracePt t="13885" x="2635250" y="4392613"/>
          <p14:tracePt t="13887" x="2635250" y="4384675"/>
          <p14:tracePt t="13890" x="2627313" y="4384675"/>
          <p14:tracePt t="13891" x="2619375" y="4376738"/>
          <p14:tracePt t="13893" x="2611438" y="4376738"/>
          <p14:tracePt t="13896" x="2601913" y="4376738"/>
          <p14:tracePt t="13899" x="2586038" y="4368800"/>
          <p14:tracePt t="13901" x="2578100" y="4360863"/>
          <p14:tracePt t="13904" x="2570163" y="4360863"/>
          <p14:tracePt t="13906" x="2554288" y="4352925"/>
          <p14:tracePt t="13908" x="2546350" y="4352925"/>
          <p14:tracePt t="13909" x="2546350" y="4344988"/>
          <p14:tracePt t="13911" x="2528888" y="4344988"/>
          <p14:tracePt t="13914" x="2520950" y="4335463"/>
          <p14:tracePt t="13915" x="2513013" y="4327525"/>
          <p14:tracePt t="13917" x="2497138" y="4327525"/>
          <p14:tracePt t="13920" x="2481263" y="4319588"/>
          <p14:tracePt t="13922" x="2463800" y="4311650"/>
          <p14:tracePt t="13924" x="2447925" y="4311650"/>
          <p14:tracePt t="13925" x="2432050" y="4303713"/>
          <p14:tracePt t="13927" x="2424113" y="4295775"/>
          <p14:tracePt t="13930" x="2408238" y="4287838"/>
          <p14:tracePt t="13932" x="2382838" y="4287838"/>
          <p14:tracePt t="13934" x="2366963" y="4279900"/>
          <p14:tracePt t="13936" x="2351088" y="4270375"/>
          <p14:tracePt t="13938" x="2343150" y="4270375"/>
          <p14:tracePt t="13940" x="2325688" y="4262438"/>
          <p14:tracePt t="13942" x="2309813" y="4254500"/>
          <p14:tracePt t="13944" x="2293938" y="4246563"/>
          <p14:tracePt t="13946" x="2278063" y="4246563"/>
          <p14:tracePt t="13948" x="2260600" y="4238625"/>
          <p14:tracePt t="13949" x="2252663" y="4238625"/>
          <p14:tracePt t="13951" x="2244725" y="4230688"/>
          <p14:tracePt t="13953" x="2228850" y="4230688"/>
          <p14:tracePt t="13955" x="2220913" y="4222750"/>
          <p14:tracePt t="13957" x="2212975" y="4214813"/>
          <p14:tracePt t="13959" x="2195513" y="4214813"/>
          <p14:tracePt t="13963" x="2187575" y="4214813"/>
          <p14:tracePt t="13966" x="2179638" y="4214813"/>
          <p14:tracePt t="13967" x="2171700" y="4205288"/>
          <p14:tracePt t="13971" x="2163763" y="4205288"/>
          <p14:tracePt t="13975" x="2155825" y="4197350"/>
          <p14:tracePt t="13986" x="2147888" y="4197350"/>
          <p14:tracePt t="13994" x="2138363" y="4197350"/>
          <p14:tracePt t="14040" x="2138363" y="4205288"/>
          <p14:tracePt t="14043" x="2147888" y="4214813"/>
          <p14:tracePt t="14047" x="2155825" y="4222750"/>
          <p14:tracePt t="14049" x="2155825" y="4230688"/>
          <p14:tracePt t="14052" x="2163763" y="4230688"/>
          <p14:tracePt t="14053" x="2163763" y="4238625"/>
          <p14:tracePt t="14055" x="2171700" y="4238625"/>
          <p14:tracePt t="14058" x="2179638" y="4246563"/>
          <p14:tracePt t="14061" x="2187575" y="4254500"/>
          <p14:tracePt t="14063" x="2195513" y="4262438"/>
          <p14:tracePt t="14065" x="2203450" y="4262438"/>
          <p14:tracePt t="14068" x="2220913" y="4279900"/>
          <p14:tracePt t="14070" x="2228850" y="4279900"/>
          <p14:tracePt t="14072" x="2236788" y="4295775"/>
          <p14:tracePt t="14073" x="2244725" y="4295775"/>
          <p14:tracePt t="14076" x="2252663" y="4303713"/>
          <p14:tracePt t="14078" x="2268538" y="4311650"/>
          <p14:tracePt t="14080" x="2268538" y="4319588"/>
          <p14:tracePt t="14082" x="2286000" y="4327525"/>
          <p14:tracePt t="14083" x="2286000" y="4335463"/>
          <p14:tracePt t="14085" x="2301875" y="4344988"/>
          <p14:tracePt t="14089" x="2309813" y="4352925"/>
          <p14:tracePt t="14092" x="2317750" y="4360863"/>
          <p14:tracePt t="14094" x="2325688" y="4360863"/>
          <p14:tracePt t="14095" x="2325688" y="4368800"/>
          <p14:tracePt t="14097" x="2333625" y="4368800"/>
          <p14:tracePt t="14099" x="2333625" y="4376738"/>
          <p14:tracePt t="14102" x="2343150" y="4376738"/>
          <p14:tracePt t="14105" x="2351088" y="4384675"/>
          <p14:tracePt t="14108" x="2351088" y="4392613"/>
          <p14:tracePt t="14109" x="2351088" y="4400550"/>
          <p14:tracePt t="14111" x="2359025" y="4400550"/>
          <p14:tracePt t="14114" x="2359025" y="4410075"/>
          <p14:tracePt t="14117" x="2359025" y="4418013"/>
          <p14:tracePt t="14120" x="2359025" y="4425950"/>
          <p14:tracePt t="14123" x="2359025" y="4433888"/>
          <p14:tracePt t="14127" x="2366963" y="4441825"/>
          <p14:tracePt t="14131" x="2366963" y="4457700"/>
          <p14:tracePt t="14135" x="2366963" y="4465638"/>
          <p14:tracePt t="14139" x="2366963" y="4475163"/>
          <p14:tracePt t="14142" x="2366963" y="4483100"/>
          <p14:tracePt t="14143" x="2366963" y="4491038"/>
          <p14:tracePt t="14147" x="2366963" y="4498975"/>
          <p14:tracePt t="14150" x="2366963" y="4506913"/>
          <p14:tracePt t="14152" x="2366963" y="4514850"/>
          <p14:tracePt t="14155" x="2366963" y="4522788"/>
          <p14:tracePt t="14159" x="2366963" y="4530725"/>
          <p14:tracePt t="14162" x="2374900" y="4540250"/>
          <p14:tracePt t="14163" x="2374900" y="4548188"/>
          <p14:tracePt t="14168" x="2382838" y="4556125"/>
          <p14:tracePt t="14173" x="2382838" y="4564063"/>
          <p14:tracePt t="14176" x="2382838" y="4572000"/>
          <p14:tracePt t="14179" x="2390775" y="4579938"/>
          <p14:tracePt t="14183" x="2390775" y="4587875"/>
          <p14:tracePt t="14187" x="2398713" y="4595813"/>
          <p14:tracePt t="14191" x="2398713" y="4603750"/>
          <p14:tracePt t="14196" x="2408238" y="4613275"/>
          <p14:tracePt t="14199" x="2416175" y="4613275"/>
          <p14:tracePt t="14202" x="2416175" y="4621213"/>
          <p14:tracePt t="14212" x="2424113" y="4629150"/>
          <p14:tracePt t="14214" x="2424113" y="4637088"/>
          <p14:tracePt t="14219" x="2432050" y="4645025"/>
          <p14:tracePt t="14224" x="2439988" y="4652963"/>
          <p14:tracePt t="14229" x="2447925" y="4652963"/>
          <p14:tracePt t="14232" x="2447925" y="4660900"/>
          <p14:tracePt t="14235" x="2447925" y="4668838"/>
          <p14:tracePt t="14239" x="2447925" y="4678363"/>
          <p14:tracePt t="14242" x="2455863" y="4678363"/>
          <p14:tracePt t="14244" x="2455863" y="4686300"/>
          <p14:tracePt t="14250" x="2455863" y="4694238"/>
          <p14:tracePt t="14252" x="2463800" y="4694238"/>
          <p14:tracePt t="14260" x="2463800" y="4702175"/>
          <p14:tracePt t="14263" x="2473325" y="4702175"/>
          <p14:tracePt t="14266" x="2473325" y="4710113"/>
          <p14:tracePt t="14271" x="2473325" y="4718050"/>
          <p14:tracePt t="14328" x="2481263" y="4718050"/>
          <p14:tracePt t="14360" x="2489200" y="4718050"/>
          <p14:tracePt t="14365" x="2497138" y="4718050"/>
          <p14:tracePt t="14369" x="2497138" y="4725988"/>
          <p14:tracePt t="14373" x="2505075" y="4725988"/>
          <p14:tracePt t="14378" x="2513013" y="4725988"/>
          <p14:tracePt t="14384" x="2520950" y="4725988"/>
          <p14:tracePt t="14388" x="2520950" y="4733925"/>
          <p14:tracePt t="14390" x="2528888" y="4733925"/>
          <p14:tracePt t="14394" x="2538413" y="4743450"/>
          <p14:tracePt t="14396" x="2546350" y="4743450"/>
          <p14:tracePt t="14400" x="2554288" y="4743450"/>
          <p14:tracePt t="14403" x="2562225" y="4751388"/>
          <p14:tracePt t="14407" x="2570163" y="4751388"/>
          <p14:tracePt t="14410" x="2578100" y="4751388"/>
          <p14:tracePt t="14413" x="2578100" y="4759325"/>
          <p14:tracePt t="14413" x="2586038" y="4759325"/>
          <p14:tracePt t="14417" x="2593975" y="4759325"/>
          <p14:tracePt t="14420" x="2601913" y="4759325"/>
          <p14:tracePt t="14422" x="2611438" y="4759325"/>
          <p14:tracePt t="14423" x="2611438" y="4767263"/>
          <p14:tracePt t="14425" x="2619375" y="4767263"/>
          <p14:tracePt t="14427" x="2627313" y="4775200"/>
          <p14:tracePt t="14429" x="2635250" y="4775200"/>
          <p14:tracePt t="14434" x="2643188" y="4775200"/>
          <p14:tracePt t="14438" x="2651125" y="4775200"/>
          <p14:tracePt t="14441" x="2659063" y="4783138"/>
          <p14:tracePt t="14444" x="2676525" y="4783138"/>
          <p14:tracePt t="14447" x="2692400" y="4791075"/>
          <p14:tracePt t="14450" x="2692400" y="4799013"/>
          <p14:tracePt t="14451" x="2700338" y="4799013"/>
          <p14:tracePt t="14453" x="2716213" y="4799013"/>
          <p14:tracePt t="14457" x="2724150" y="4799013"/>
          <p14:tracePt t="14460" x="2741613" y="4808538"/>
          <p14:tracePt t="14462" x="2749550" y="4808538"/>
          <p14:tracePt t="14465" x="2757488" y="4808538"/>
          <p14:tracePt t="14467" x="2773363" y="4808538"/>
          <p14:tracePt t="14470" x="2797175" y="4816475"/>
          <p14:tracePt t="14471" x="2814638" y="4816475"/>
          <p14:tracePt t="14474" x="2830513" y="4824413"/>
          <p14:tracePt t="14476" x="2846388" y="4824413"/>
          <p14:tracePt t="14479" x="2862263" y="4832350"/>
          <p14:tracePt t="14481" x="2871788" y="4832350"/>
          <p14:tracePt t="14482" x="2895600" y="4832350"/>
          <p14:tracePt t="14483" x="2911475" y="4840288"/>
          <p14:tracePt t="14486" x="2927350" y="4840288"/>
          <p14:tracePt t="14488" x="2936875" y="4840288"/>
          <p14:tracePt t="14489" x="2952750" y="4840288"/>
          <p14:tracePt t="14492" x="2976563" y="4848225"/>
          <p14:tracePt t="14494" x="2992438" y="4848225"/>
          <p14:tracePt t="14495" x="3009900" y="4848225"/>
          <p14:tracePt t="14497" x="3025775" y="4848225"/>
          <p14:tracePt t="14499" x="3033713" y="4848225"/>
          <p14:tracePt t="14502" x="3041650" y="4848225"/>
          <p14:tracePt t="14504" x="3067050" y="4848225"/>
          <p14:tracePt t="14505" x="3082925" y="4848225"/>
          <p14:tracePt t="14508" x="3090863" y="4848225"/>
          <p14:tracePt t="14509" x="3098800" y="4848225"/>
          <p14:tracePt t="14512" x="3114675" y="4848225"/>
          <p14:tracePt t="14514" x="3122613" y="4848225"/>
          <p14:tracePt t="14515" x="3132138" y="4848225"/>
          <p14:tracePt t="14517" x="3140075" y="4848225"/>
          <p14:tracePt t="14521" x="3155950" y="4848225"/>
          <p14:tracePt t="14525" x="3163888" y="4848225"/>
          <p14:tracePt t="14527" x="3163888" y="4840288"/>
          <p14:tracePt t="14529" x="3171825" y="4840288"/>
          <p14:tracePt t="14532" x="3171825" y="4832350"/>
          <p14:tracePt t="14537" x="3179763" y="4824413"/>
          <p14:tracePt t="14543" x="3179763" y="4816475"/>
          <p14:tracePt t="14547" x="3179763" y="4808538"/>
          <p14:tracePt t="14549" x="3179763" y="4799013"/>
          <p14:tracePt t="14553" x="3179763" y="4791075"/>
          <p14:tracePt t="14557" x="3179763" y="4783138"/>
          <p14:tracePt t="14560" x="3179763" y="4775200"/>
          <p14:tracePt t="14562" x="3179763" y="4767263"/>
          <p14:tracePt t="14563" x="3179763" y="4759325"/>
          <p14:tracePt t="14567" x="3179763" y="4743450"/>
          <p14:tracePt t="14571" x="3187700" y="4733925"/>
          <p14:tracePt t="14574" x="3187700" y="4725988"/>
          <p14:tracePt t="14576" x="3187700" y="4718050"/>
          <p14:tracePt t="14577" x="3187700" y="4702175"/>
          <p14:tracePt t="14580" x="3187700" y="4694238"/>
          <p14:tracePt t="14583" x="3187700" y="4678363"/>
          <p14:tracePt t="14586" x="3187700" y="4668838"/>
          <p14:tracePt t="14588" x="3187700" y="4660900"/>
          <p14:tracePt t="14590" x="3187700" y="4652963"/>
          <p14:tracePt t="14592" x="3187700" y="4645025"/>
          <p14:tracePt t="14593" x="3187700" y="4637088"/>
          <p14:tracePt t="14595" x="3187700" y="4629150"/>
          <p14:tracePt t="14598" x="3187700" y="4613275"/>
          <p14:tracePt t="14599" x="3187700" y="4603750"/>
          <p14:tracePt t="14602" x="3187700" y="4595813"/>
          <p14:tracePt t="14604" x="3187700" y="4579938"/>
          <p14:tracePt t="14606" x="3187700" y="4572000"/>
          <p14:tracePt t="14607" x="3187700" y="4564063"/>
          <p14:tracePt t="14609" x="3187700" y="4548188"/>
          <p14:tracePt t="14611" x="3187700" y="4540250"/>
          <p14:tracePt t="14613" x="3179763" y="4530725"/>
          <p14:tracePt t="14615" x="3179763" y="4514850"/>
          <p14:tracePt t="14617" x="3171825" y="4506913"/>
          <p14:tracePt t="14620" x="3171825" y="4491038"/>
          <p14:tracePt t="14622" x="3163888" y="4483100"/>
          <p14:tracePt t="14623" x="3155950" y="4465638"/>
          <p14:tracePt t="14625" x="3155950" y="4457700"/>
          <p14:tracePt t="14627" x="3148013" y="4441825"/>
          <p14:tracePt t="14630" x="3140075" y="4425950"/>
          <p14:tracePt t="14632" x="3132138" y="4410075"/>
          <p14:tracePt t="14633" x="3122613" y="4400550"/>
          <p14:tracePt t="14635" x="3114675" y="4376738"/>
          <p14:tracePt t="14637" x="3106738" y="4360863"/>
          <p14:tracePt t="14639" x="3090863" y="4352925"/>
          <p14:tracePt t="14642" x="3082925" y="4335463"/>
          <p14:tracePt t="14644" x="3074988" y="4327525"/>
          <p14:tracePt t="14646" x="3067050" y="4319588"/>
          <p14:tracePt t="14647" x="3049588" y="4303713"/>
          <p14:tracePt t="14650" x="3041650" y="4287838"/>
          <p14:tracePt t="14653" x="3025775" y="4270375"/>
          <p14:tracePt t="14654" x="3017838" y="4262438"/>
          <p14:tracePt t="14656" x="3009900" y="4254500"/>
          <p14:tracePt t="14658" x="2992438" y="4238625"/>
          <p14:tracePt t="14660" x="2976563" y="4230688"/>
          <p14:tracePt t="14662" x="2968625" y="4214813"/>
          <p14:tracePt t="14664" x="2952750" y="4214813"/>
          <p14:tracePt t="14666" x="2936875" y="4205288"/>
          <p14:tracePt t="14668" x="2919413" y="4197350"/>
          <p14:tracePt t="14670" x="2903538" y="4189413"/>
          <p14:tracePt t="14672" x="2887663" y="4173538"/>
          <p14:tracePt t="14673" x="2871788" y="4165600"/>
          <p14:tracePt t="14676" x="2862263" y="4165600"/>
          <p14:tracePt t="14677" x="2838450" y="4157663"/>
          <p14:tracePt t="14679" x="2830513" y="4157663"/>
          <p14:tracePt t="14682" x="2822575" y="4157663"/>
          <p14:tracePt t="14684" x="2806700" y="4149725"/>
          <p14:tracePt t="14685" x="2789238" y="4149725"/>
          <p14:tracePt t="14688" x="2781300" y="4149725"/>
          <p14:tracePt t="14689" x="2773363" y="4149725"/>
          <p14:tracePt t="14691" x="2757488" y="4140200"/>
          <p14:tracePt t="14695" x="2749550" y="4140200"/>
          <p14:tracePt t="14698" x="2741613" y="4132263"/>
          <p14:tracePt t="14700" x="2732088" y="4132263"/>
          <p14:tracePt t="14701" x="2724150" y="4132263"/>
          <p14:tracePt t="14703" x="2716213" y="4132263"/>
          <p14:tracePt t="14705" x="2708275" y="4132263"/>
          <p14:tracePt t="14709" x="2700338" y="4132263"/>
          <p14:tracePt t="14712" x="2692400" y="4132263"/>
          <p14:tracePt t="14713" x="2684463" y="4132263"/>
          <p14:tracePt t="14715" x="2676525" y="4132263"/>
          <p14:tracePt t="14719" x="2667000" y="4132263"/>
          <p14:tracePt t="14722" x="2659063" y="4132263"/>
          <p14:tracePt t="14724" x="2651125" y="4132263"/>
          <p14:tracePt t="14726" x="2643188" y="4132263"/>
          <p14:tracePt t="14728" x="2635250" y="4132263"/>
          <p14:tracePt t="14729" x="2627313" y="4132263"/>
          <p14:tracePt t="14732" x="2619375" y="4132263"/>
          <p14:tracePt t="14733" x="2611438" y="4132263"/>
          <p14:tracePt t="14735" x="2601913" y="4132263"/>
          <p14:tracePt t="14737" x="2593975" y="4132263"/>
          <p14:tracePt t="14739" x="2586038" y="4132263"/>
          <p14:tracePt t="14742" x="2578100" y="4132263"/>
          <p14:tracePt t="14744" x="2570163" y="4132263"/>
          <p14:tracePt t="14746" x="2562225" y="4132263"/>
          <p14:tracePt t="14747" x="2554288" y="4132263"/>
          <p14:tracePt t="14751" x="2538413" y="4132263"/>
          <p14:tracePt t="14754" x="2538413" y="4140200"/>
          <p14:tracePt t="14755" x="2528888" y="4140200"/>
          <p14:tracePt t="14759" x="2520950" y="4140200"/>
          <p14:tracePt t="14767" x="2513013" y="4140200"/>
          <p14:tracePt t="14769" x="2505075" y="4149725"/>
          <p14:tracePt t="14775" x="2497138" y="4157663"/>
          <p14:tracePt t="14779" x="2489200" y="4165600"/>
          <p14:tracePt t="14782" x="2489200" y="4173538"/>
          <p14:tracePt t="14784" x="2481263" y="4173538"/>
          <p14:tracePt t="14787" x="2473325" y="4181475"/>
          <p14:tracePt t="14791" x="2473325" y="4189413"/>
          <p14:tracePt t="14794" x="2473325" y="4197350"/>
          <p14:tracePt t="14795" x="2463800" y="4205288"/>
          <p14:tracePt t="14798" x="2463800" y="4214813"/>
          <p14:tracePt t="14799" x="2455863" y="4222750"/>
          <p14:tracePt t="14801" x="2447925" y="4238625"/>
          <p14:tracePt t="14804" x="2447925" y="4246563"/>
          <p14:tracePt t="14806" x="2447925" y="4254500"/>
          <p14:tracePt t="14807" x="2447925" y="4270375"/>
          <p14:tracePt t="14809" x="2439988" y="4279900"/>
          <p14:tracePt t="14812" x="2432050" y="4287838"/>
          <p14:tracePt t="14814" x="2432050" y="4303713"/>
          <p14:tracePt t="14816" x="2432050" y="4319588"/>
          <p14:tracePt t="14817" x="2432050" y="4335463"/>
          <p14:tracePt t="14819" x="2432050" y="4344988"/>
          <p14:tracePt t="14821" x="2432050" y="4360863"/>
          <p14:tracePt t="14824" x="2432050" y="4376738"/>
          <p14:tracePt t="14826" x="2432050" y="4400550"/>
          <p14:tracePt t="14828" x="2424113" y="4418013"/>
          <p14:tracePt t="14830" x="2424113" y="4433888"/>
          <p14:tracePt t="14832" x="2424113" y="4449763"/>
          <p14:tracePt t="14833" x="2424113" y="4475163"/>
          <p14:tracePt t="14835" x="2416175" y="4491038"/>
          <p14:tracePt t="14838" x="2416175" y="4514850"/>
          <p14:tracePt t="14839" x="2416175" y="4530725"/>
          <p14:tracePt t="14842" x="2416175" y="4556125"/>
          <p14:tracePt t="14843" x="2416175" y="4579938"/>
          <p14:tracePt t="14846" x="2416175" y="4595813"/>
          <p14:tracePt t="14847" x="2416175" y="4613275"/>
          <p14:tracePt t="14849" x="2424113" y="4629150"/>
          <p14:tracePt t="14851" x="2424113" y="4645025"/>
          <p14:tracePt t="14854" x="2424113" y="4660900"/>
          <p14:tracePt t="14856" x="2432050" y="4686300"/>
          <p14:tracePt t="14858" x="2439988" y="4702175"/>
          <p14:tracePt t="14860" x="2439988" y="4718050"/>
          <p14:tracePt t="14863" x="2447925" y="4733925"/>
          <p14:tracePt t="14863" x="2455863" y="4751388"/>
          <p14:tracePt t="14866" x="2463800" y="4767263"/>
          <p14:tracePt t="14868" x="2481263" y="4775200"/>
          <p14:tracePt t="14869" x="2489200" y="4791075"/>
          <p14:tracePt t="14871" x="2497138" y="4808538"/>
          <p14:tracePt t="14873" x="2505075" y="4816475"/>
          <p14:tracePt t="14875" x="2520950" y="4832350"/>
          <p14:tracePt t="14878" x="2528888" y="4840288"/>
          <p14:tracePt t="14879" x="2546350" y="4848225"/>
          <p14:tracePt t="14881" x="2554288" y="4848225"/>
          <p14:tracePt t="14884" x="2562225" y="4864100"/>
          <p14:tracePt t="14886" x="2578100" y="4873625"/>
          <p14:tracePt t="14888" x="2586038" y="4873625"/>
          <p14:tracePt t="14889" x="2593975" y="4881563"/>
          <p14:tracePt t="14892" x="2611438" y="4889500"/>
          <p14:tracePt t="14895" x="2619375" y="4889500"/>
          <p14:tracePt t="14896" x="2635250" y="4889500"/>
          <p14:tracePt t="14898" x="2643188" y="4897438"/>
          <p14:tracePt t="14900" x="2651125" y="4897438"/>
          <p14:tracePt t="14902" x="2659063" y="4897438"/>
          <p14:tracePt t="14904" x="2676525" y="4897438"/>
          <p14:tracePt t="14906" x="2684463" y="4897438"/>
          <p14:tracePt t="14907" x="2692400" y="4897438"/>
          <p14:tracePt t="14910" x="2700338" y="4897438"/>
          <p14:tracePt t="14912" x="2708275" y="4897438"/>
          <p14:tracePt t="14914" x="2716213" y="4897438"/>
          <p14:tracePt t="14916" x="2732088" y="4897438"/>
          <p14:tracePt t="14920" x="2741613" y="4897438"/>
          <p14:tracePt t="14922" x="2757488" y="4897438"/>
          <p14:tracePt t="14923" x="2765425" y="4897438"/>
          <p14:tracePt t="14925" x="2773363" y="4897438"/>
          <p14:tracePt t="14927" x="2781300" y="4897438"/>
          <p14:tracePt t="14931" x="2789238" y="4897438"/>
          <p14:tracePt t="14934" x="2797175" y="4897438"/>
          <p14:tracePt t="14936" x="2806700" y="4897438"/>
          <p14:tracePt t="14937" x="2814638" y="4897438"/>
          <p14:tracePt t="14941" x="2822575" y="4897438"/>
          <p14:tracePt t="14943" x="2830513" y="4889500"/>
          <p14:tracePt t="14946" x="2838450" y="4889500"/>
          <p14:tracePt t="14947" x="2846388" y="4889500"/>
          <p14:tracePt t="14949" x="2854325" y="4889500"/>
          <p14:tracePt t="14951" x="2854325" y="4881563"/>
          <p14:tracePt t="14953" x="2862263" y="4873625"/>
          <p14:tracePt t="14956" x="2871788" y="4873625"/>
          <p14:tracePt t="14957" x="2879725" y="4873625"/>
          <p14:tracePt t="14959" x="2879725" y="4864100"/>
          <p14:tracePt t="14961" x="2887663" y="4864100"/>
          <p14:tracePt t="14967" x="2903538" y="4856163"/>
          <p14:tracePt t="14969" x="2903538" y="4848225"/>
          <p14:tracePt t="14972" x="2911475" y="4848225"/>
          <p14:tracePt t="14975" x="2919413" y="4840288"/>
          <p14:tracePt t="14979" x="2927350" y="4832350"/>
          <p14:tracePt t="14982" x="2936875" y="4832350"/>
          <p14:tracePt t="14984" x="2936875" y="4824413"/>
          <p14:tracePt t="14985" x="2944813" y="4816475"/>
          <p14:tracePt t="14989" x="2952750" y="4808538"/>
          <p14:tracePt t="14993" x="2960688" y="4799013"/>
          <p14:tracePt t="14996" x="2968625" y="4791075"/>
          <p14:tracePt t="14998" x="2968625" y="4783138"/>
          <p14:tracePt t="14999" x="2976563" y="4783138"/>
          <p14:tracePt t="15001" x="2976563" y="4775200"/>
          <p14:tracePt t="15003" x="2984500" y="4767263"/>
          <p14:tracePt t="15006" x="2984500" y="4759325"/>
          <p14:tracePt t="15008" x="2992438" y="4759325"/>
          <p14:tracePt t="15009" x="2992438" y="4751388"/>
          <p14:tracePt t="15011" x="2992438" y="4743450"/>
          <p14:tracePt t="15014" x="3001963" y="4733925"/>
          <p14:tracePt t="15015" x="3001963" y="4718050"/>
          <p14:tracePt t="15017" x="3009900" y="4718050"/>
          <p14:tracePt t="15019" x="3009900" y="4710113"/>
          <p14:tracePt t="15022" x="3017838" y="4694238"/>
          <p14:tracePt t="15025" x="3017838" y="4678363"/>
          <p14:tracePt t="15027" x="3017838" y="4668838"/>
          <p14:tracePt t="15029" x="3017838" y="4660900"/>
          <p14:tracePt t="15031" x="3017838" y="4652963"/>
          <p14:tracePt t="15033" x="3017838" y="4637088"/>
          <p14:tracePt t="15035" x="3017838" y="4629150"/>
          <p14:tracePt t="15038" x="3025775" y="4621213"/>
          <p14:tracePt t="15039" x="3025775" y="4603750"/>
          <p14:tracePt t="15043" x="3025775" y="4595813"/>
          <p14:tracePt t="15046" x="3025775" y="4579938"/>
          <p14:tracePt t="15047" x="3025775" y="4572000"/>
          <p14:tracePt t="15049" x="3025775" y="4564063"/>
          <p14:tracePt t="15051" x="3025775" y="4548188"/>
          <p14:tracePt t="15055" x="3025775" y="4540250"/>
          <p14:tracePt t="15058" x="3025775" y="4530725"/>
          <p14:tracePt t="15060" x="3025775" y="4522788"/>
          <p14:tracePt t="15061" x="3017838" y="4514850"/>
          <p14:tracePt t="15063" x="3009900" y="4506913"/>
          <p14:tracePt t="15065" x="3009900" y="4498975"/>
          <p14:tracePt t="15068" x="3001963" y="4498975"/>
          <p14:tracePt t="15070" x="3001963" y="4491038"/>
          <p14:tracePt t="15071" x="2992438" y="4491038"/>
          <p14:tracePt t="15073" x="2992438" y="4475163"/>
          <p14:tracePt t="15076" x="2984500" y="4475163"/>
          <p14:tracePt t="15078" x="2976563" y="4465638"/>
          <p14:tracePt t="15081" x="2968625" y="4449763"/>
          <p14:tracePt t="15085" x="2952750" y="4441825"/>
          <p14:tracePt t="15089" x="2944813" y="4433888"/>
          <p14:tracePt t="15091" x="2927350" y="4425950"/>
          <p14:tracePt t="15093" x="2919413" y="4425950"/>
          <p14:tracePt t="15096" x="2911475" y="4418013"/>
          <p14:tracePt t="15097" x="2903538" y="4410075"/>
          <p14:tracePt t="15099" x="2895600" y="4410075"/>
          <p14:tracePt t="15101" x="2879725" y="4400550"/>
          <p14:tracePt t="15103" x="2871788" y="4392613"/>
          <p14:tracePt t="15106" x="2854325" y="4392613"/>
          <p14:tracePt t="15107" x="2838450" y="4392613"/>
          <p14:tracePt t="15109" x="2830513" y="4384675"/>
          <p14:tracePt t="15111" x="2822575" y="4376738"/>
          <p14:tracePt t="15114" x="2806700" y="4376738"/>
          <p14:tracePt t="15116" x="2781300" y="4368800"/>
          <p14:tracePt t="15118" x="2773363" y="4360863"/>
          <p14:tracePt t="15121" x="2741613" y="4352925"/>
          <p14:tracePt t="15123" x="2732088" y="4352925"/>
          <p14:tracePt t="15125" x="2716213" y="4352925"/>
          <p14:tracePt t="15127" x="2708275" y="4352925"/>
          <p14:tracePt t="15129" x="2692400" y="4352925"/>
          <p14:tracePt t="15131" x="2676525" y="4352925"/>
          <p14:tracePt t="15133" x="2667000" y="4352925"/>
          <p14:tracePt t="15135" x="2659063" y="4352925"/>
          <p14:tracePt t="15138" x="2643188" y="4352925"/>
          <p14:tracePt t="15139" x="2635250" y="4352925"/>
          <p14:tracePt t="15142" x="2627313" y="4352925"/>
          <p14:tracePt t="15144" x="2619375" y="4352925"/>
          <p14:tracePt t="15147" x="2611438" y="4352925"/>
          <p14:tracePt t="15153" x="2601913" y="4352925"/>
          <p14:tracePt t="15156" x="2593975" y="4352925"/>
          <p14:tracePt t="15161" x="2586038" y="4352925"/>
          <p14:tracePt t="15169" x="2578100" y="4352925"/>
          <p14:tracePt t="15175" x="2570163" y="4352925"/>
          <p14:tracePt t="15182" x="2562225" y="4352925"/>
          <p14:tracePt t="15187" x="2554288" y="4352925"/>
          <p14:tracePt t="15193" x="2546350" y="4352925"/>
          <p14:tracePt t="15194" x="2546350" y="4360863"/>
          <p14:tracePt t="15198" x="2538413" y="4368800"/>
          <p14:tracePt t="15201" x="2528888" y="4368800"/>
          <p14:tracePt t="15204" x="2528888" y="4376738"/>
          <p14:tracePt t="15205" x="2520950" y="4376738"/>
          <p14:tracePt t="15208" x="2520950" y="4384675"/>
          <p14:tracePt t="15210" x="2513013" y="4384675"/>
          <p14:tracePt t="15212" x="2513013" y="4392613"/>
          <p14:tracePt t="15214" x="2505075" y="4400550"/>
          <p14:tracePt t="15215" x="2505075" y="4410075"/>
          <p14:tracePt t="15219" x="2497138" y="4425950"/>
          <p14:tracePt t="15222" x="2497138" y="4433888"/>
          <p14:tracePt t="15224" x="2489200" y="4441825"/>
          <p14:tracePt t="15225" x="2489200" y="4449763"/>
          <p14:tracePt t="15228" x="2481263" y="4457700"/>
          <p14:tracePt t="15230" x="2473325" y="4465638"/>
          <p14:tracePt t="15232" x="2473325" y="4483100"/>
          <p14:tracePt t="15233" x="2463800" y="4498975"/>
          <p14:tracePt t="15235" x="2455863" y="4514850"/>
          <p14:tracePt t="15237" x="2447925" y="4530725"/>
          <p14:tracePt t="15240" x="2447925" y="4548188"/>
          <p14:tracePt t="15241" x="2447925" y="4564063"/>
          <p14:tracePt t="15243" x="2447925" y="4579938"/>
          <p14:tracePt t="15245" x="2439988" y="4595813"/>
          <p14:tracePt t="15247" x="2439988" y="4613275"/>
          <p14:tracePt t="15250" x="2432050" y="4637088"/>
          <p14:tracePt t="15252" x="2432050" y="4652963"/>
          <p14:tracePt t="15254" x="2432050" y="4668838"/>
          <p14:tracePt t="15255" x="2432050" y="4686300"/>
          <p14:tracePt t="15257" x="2432050" y="4702175"/>
          <p14:tracePt t="15260" x="2432050" y="4718050"/>
          <p14:tracePt t="15263" x="2432050" y="4733925"/>
          <p14:tracePt t="15263" x="2432050" y="4759325"/>
          <p14:tracePt t="15265" x="2432050" y="4775200"/>
          <p14:tracePt t="15268" x="2439988" y="4791075"/>
          <p14:tracePt t="15270" x="2439988" y="4808538"/>
          <p14:tracePt t="15272" x="2439988" y="4824413"/>
          <p14:tracePt t="15274" x="2447925" y="4840288"/>
          <p14:tracePt t="15276" x="2455863" y="4856163"/>
          <p14:tracePt t="15278" x="2455863" y="4864100"/>
          <p14:tracePt t="15280" x="2463800" y="4881563"/>
          <p14:tracePt t="15282" x="2473325" y="4897438"/>
          <p14:tracePt t="15284" x="2481263" y="4905375"/>
          <p14:tracePt t="15286" x="2481263" y="4913313"/>
          <p14:tracePt t="15288" x="2497138" y="4929188"/>
          <p14:tracePt t="15289" x="2497138" y="4938713"/>
          <p14:tracePt t="15292" x="2505075" y="4954588"/>
          <p14:tracePt t="15294" x="2513013" y="4962525"/>
          <p14:tracePt t="15295" x="2520950" y="4970463"/>
          <p14:tracePt t="15298" x="2528888" y="4970463"/>
          <p14:tracePt t="15299" x="2538413" y="4986338"/>
          <p14:tracePt t="15301" x="2546350" y="4986338"/>
          <p14:tracePt t="15303" x="2546350" y="4994275"/>
          <p14:tracePt t="15306" x="2554288" y="4994275"/>
          <p14:tracePt t="15308" x="2562225" y="5003800"/>
          <p14:tracePt t="15309" x="2562225" y="5011738"/>
          <p14:tracePt t="15312" x="2578100" y="5011738"/>
          <p14:tracePt t="15315" x="2586038" y="5011738"/>
          <p14:tracePt t="15321" x="2593975" y="5011738"/>
          <p14:tracePt t="15324" x="2601913" y="5019675"/>
          <p14:tracePt t="15329" x="2611438" y="5019675"/>
          <p14:tracePt t="15333" x="2619375" y="5019675"/>
          <p14:tracePt t="15343" x="2627313" y="5019675"/>
          <p14:tracePt t="15347" x="2635250" y="5019675"/>
          <p14:tracePt t="15351" x="2643188" y="5019675"/>
          <p14:tracePt t="15354" x="2651125" y="5019675"/>
          <p14:tracePt t="15356" x="2659063" y="5019675"/>
          <p14:tracePt t="15358" x="2667000" y="5019675"/>
          <p14:tracePt t="15360" x="2676525" y="5019675"/>
          <p14:tracePt t="15363" x="2692400" y="5019675"/>
          <p14:tracePt t="15366" x="2700338" y="5011738"/>
          <p14:tracePt t="15368" x="2708275" y="5011738"/>
          <p14:tracePt t="15370" x="2716213" y="5011738"/>
          <p14:tracePt t="15372" x="2724150" y="5003800"/>
          <p14:tracePt t="15374" x="2741613" y="4994275"/>
          <p14:tracePt t="15376" x="2757488" y="4994275"/>
          <p14:tracePt t="15378" x="2765425" y="4986338"/>
          <p14:tracePt t="15379" x="2781300" y="4986338"/>
          <p14:tracePt t="15382" x="2797175" y="4978400"/>
          <p14:tracePt t="15384" x="2822575" y="4978400"/>
          <p14:tracePt t="15387" x="2830513" y="4970463"/>
          <p14:tracePt t="15388" x="2846388" y="4962525"/>
          <p14:tracePt t="15390" x="2862263" y="4954588"/>
          <p14:tracePt t="15392" x="2879725" y="4946650"/>
          <p14:tracePt t="15394" x="2887663" y="4938713"/>
          <p14:tracePt t="15396" x="2903538" y="4929188"/>
          <p14:tracePt t="15397" x="2919413" y="4913313"/>
          <p14:tracePt t="15400" x="2927350" y="4905375"/>
          <p14:tracePt t="15402" x="2944813" y="4897438"/>
          <p14:tracePt t="15404" x="2960688" y="4897438"/>
          <p14:tracePt t="15405" x="2968625" y="4889500"/>
          <p14:tracePt t="15408" x="2984500" y="4873625"/>
          <p14:tracePt t="15410" x="3001963" y="4864100"/>
          <p14:tracePt t="15412" x="3009900" y="4856163"/>
          <p14:tracePt t="15414" x="3025775" y="4840288"/>
          <p14:tracePt t="15416" x="3033713" y="4832350"/>
          <p14:tracePt t="15418" x="3041650" y="4816475"/>
          <p14:tracePt t="15420" x="3049588" y="4808538"/>
          <p14:tracePt t="15421" x="3049588" y="4791075"/>
          <p14:tracePt t="15423" x="3057525" y="4775200"/>
          <p14:tracePt t="15426" x="3067050" y="4759325"/>
          <p14:tracePt t="15428" x="3067050" y="4751388"/>
          <p14:tracePt t="15430" x="3074988" y="4733925"/>
          <p14:tracePt t="15432" x="3082925" y="4718050"/>
          <p14:tracePt t="15433" x="3090863" y="4702175"/>
          <p14:tracePt t="15435" x="3090863" y="4694238"/>
          <p14:tracePt t="15438" x="3090863" y="4678363"/>
          <p14:tracePt t="15439" x="3090863" y="4668838"/>
          <p14:tracePt t="15442" x="3090863" y="4652963"/>
          <p14:tracePt t="15444" x="3090863" y="4645025"/>
          <p14:tracePt t="15446" x="3090863" y="4629150"/>
          <p14:tracePt t="15448" x="3090863" y="4613275"/>
          <p14:tracePt t="15449" x="3090863" y="4603750"/>
          <p14:tracePt t="15452" x="3098800" y="4587875"/>
          <p14:tracePt t="15454" x="3098800" y="4579938"/>
          <p14:tracePt t="15455" x="3098800" y="4564063"/>
          <p14:tracePt t="15457" x="3098800" y="4556125"/>
          <p14:tracePt t="15460" x="3098800" y="4540250"/>
          <p14:tracePt t="15462" x="3098800" y="4530725"/>
          <p14:tracePt t="15463" x="3098800" y="4514850"/>
          <p14:tracePt t="15466" x="3098800" y="4506913"/>
          <p14:tracePt t="15467" x="3098800" y="4491038"/>
          <p14:tracePt t="15469" x="3098800" y="4475163"/>
          <p14:tracePt t="15471" x="3098800" y="4465638"/>
          <p14:tracePt t="15473" x="3090863" y="4457700"/>
          <p14:tracePt t="15475" x="3090863" y="4449763"/>
          <p14:tracePt t="15478" x="3082925" y="4433888"/>
          <p14:tracePt t="15480" x="3074988" y="4425950"/>
          <p14:tracePt t="15482" x="3074988" y="4410075"/>
          <p14:tracePt t="15484" x="3067050" y="4400550"/>
          <p14:tracePt t="15485" x="3067050" y="4392613"/>
          <p14:tracePt t="15489" x="3067050" y="4384675"/>
          <p14:tracePt t="15492" x="3057525" y="4368800"/>
          <p14:tracePt t="15494" x="3049588" y="4360863"/>
          <p14:tracePt t="15496" x="3049588" y="4352925"/>
          <p14:tracePt t="15498" x="3033713" y="4352925"/>
          <p14:tracePt t="15499" x="3033713" y="4344988"/>
          <p14:tracePt t="15501" x="3025775" y="4335463"/>
          <p14:tracePt t="15503" x="3025775" y="4327525"/>
          <p14:tracePt t="15505" x="3009900" y="4319588"/>
          <p14:tracePt t="15508" x="3001963" y="4311650"/>
          <p14:tracePt t="15510" x="2992438" y="4311650"/>
          <p14:tracePt t="15512" x="2992438" y="4303713"/>
          <p14:tracePt t="15513" x="2984500" y="4295775"/>
          <p14:tracePt t="15516" x="2976563" y="4287838"/>
          <p14:tracePt t="15518" x="2968625" y="4287838"/>
          <p14:tracePt t="15519" x="2960688" y="4279900"/>
          <p14:tracePt t="15522" x="2952750" y="4270375"/>
          <p14:tracePt t="15524" x="2936875" y="4270375"/>
          <p14:tracePt t="15525" x="2927350" y="4262438"/>
          <p14:tracePt t="15527" x="2919413" y="4254500"/>
          <p14:tracePt t="15530" x="2903538" y="4254500"/>
          <p14:tracePt t="15531" x="2895600" y="4246563"/>
          <p14:tracePt t="15533" x="2879725" y="4238625"/>
          <p14:tracePt t="15535" x="2862263" y="4238625"/>
          <p14:tracePt t="15538" x="2846388" y="4230688"/>
          <p14:tracePt t="15539" x="2830513" y="4222750"/>
          <p14:tracePt t="15541" x="2814638" y="4214813"/>
          <p14:tracePt t="15543" x="2789238" y="4214813"/>
          <p14:tracePt t="15545" x="2773363" y="4205288"/>
          <p14:tracePt t="15548" x="2757488" y="4205288"/>
          <p14:tracePt t="15549" x="2741613" y="4197350"/>
          <p14:tracePt t="15551" x="2724150" y="4197350"/>
          <p14:tracePt t="15554" x="2708275" y="4197350"/>
          <p14:tracePt t="15555" x="2692400" y="4189413"/>
          <p14:tracePt t="15557" x="2676525" y="4181475"/>
          <p14:tracePt t="15559" x="2659063" y="4181475"/>
          <p14:tracePt t="15562" x="2651125" y="4173538"/>
          <p14:tracePt t="15564" x="2627313" y="4173538"/>
          <p14:tracePt t="15565" x="2619375" y="4173538"/>
          <p14:tracePt t="15568" x="2611438" y="4173538"/>
          <p14:tracePt t="15570" x="2601913" y="4173538"/>
          <p14:tracePt t="15575" x="2593975" y="4173538"/>
          <p14:tracePt t="15609" x="2593975" y="4181475"/>
          <p14:tracePt t="15613" x="2586038" y="4181475"/>
          <p14:tracePt t="15617" x="2578100" y="4189413"/>
          <p14:tracePt t="15621" x="2578100" y="4197350"/>
          <p14:tracePt t="15622" x="2578100" y="4205288"/>
          <p14:tracePt t="15625" x="2570163" y="4214813"/>
          <p14:tracePt t="15628" x="2570163" y="4222750"/>
          <p14:tracePt t="15631" x="2562225" y="4230688"/>
          <p14:tracePt t="15636" x="2554288" y="4246563"/>
          <p14:tracePt t="15638" x="2546350" y="4254500"/>
          <p14:tracePt t="15640" x="2546350" y="4262438"/>
          <p14:tracePt t="15642" x="2546350" y="4270375"/>
          <p14:tracePt t="15644" x="2546350" y="4279900"/>
          <p14:tracePt t="15645" x="2546350" y="4287838"/>
          <p14:tracePt t="15647" x="2546350" y="4295775"/>
          <p14:tracePt t="15650" x="2538413" y="4303713"/>
          <p14:tracePt t="15652" x="2538413" y="4319588"/>
          <p14:tracePt t="15655" x="2538413" y="4327525"/>
          <p14:tracePt t="15658" x="2538413" y="4344988"/>
          <p14:tracePt t="15660" x="2528888" y="4352925"/>
          <p14:tracePt t="15662" x="2528888" y="4360863"/>
          <p14:tracePt t="15664" x="2528888" y="4376738"/>
          <p14:tracePt t="15665" x="2528888" y="4384675"/>
          <p14:tracePt t="15667" x="2528888" y="4400550"/>
          <p14:tracePt t="15669" x="2528888" y="4410075"/>
          <p14:tracePt t="15671" x="2528888" y="4425950"/>
          <p14:tracePt t="15673" x="2528888" y="4433888"/>
          <p14:tracePt t="15675" x="2528888" y="4441825"/>
          <p14:tracePt t="15677" x="2528888" y="4457700"/>
          <p14:tracePt t="15680" x="2528888" y="4475163"/>
          <p14:tracePt t="15682" x="2538413" y="4483100"/>
          <p14:tracePt t="15684" x="2538413" y="4491038"/>
          <p14:tracePt t="15686" x="2538413" y="4506913"/>
          <p14:tracePt t="15688" x="2546350" y="4522788"/>
          <p14:tracePt t="15689" x="2554288" y="4540250"/>
          <p14:tracePt t="15692" x="2554288" y="4548188"/>
          <p14:tracePt t="15694" x="2562225" y="4564063"/>
          <p14:tracePt t="15696" x="2570163" y="4572000"/>
          <p14:tracePt t="15698" x="2570163" y="4579938"/>
          <p14:tracePt t="15700" x="2586038" y="4595813"/>
          <p14:tracePt t="15702" x="2593975" y="4603750"/>
          <p14:tracePt t="15704" x="2593975" y="4621213"/>
          <p14:tracePt t="15706" x="2611438" y="4629150"/>
          <p14:tracePt t="15707" x="2611438" y="4637088"/>
          <p14:tracePt t="15709" x="2619375" y="4645025"/>
          <p14:tracePt t="15711" x="2627313" y="4652963"/>
          <p14:tracePt t="15713" x="2627313" y="4668838"/>
          <p14:tracePt t="15715" x="2635250" y="4678363"/>
          <p14:tracePt t="15718" x="2643188" y="4678363"/>
          <p14:tracePt t="15720" x="2643188" y="4686300"/>
          <p14:tracePt t="15721" x="2651125" y="4694238"/>
          <p14:tracePt t="15723" x="2651125" y="4702175"/>
          <p14:tracePt t="15725" x="2659063" y="4702175"/>
          <p14:tracePt t="15728" x="2659063" y="4718050"/>
          <p14:tracePt t="15730" x="2667000" y="4718050"/>
          <p14:tracePt t="15731" x="2676525" y="4725988"/>
          <p14:tracePt t="15735" x="2684463" y="4733925"/>
          <p14:tracePt t="15738" x="2684463" y="4743450"/>
          <p14:tracePt t="15741" x="2692400" y="4743450"/>
          <p14:tracePt t="15743" x="2692400" y="4751388"/>
          <p14:tracePt t="15747" x="2700338" y="4751388"/>
          <p14:tracePt t="15753" x="2708275" y="4751388"/>
          <p14:tracePt t="15800" x="2708275" y="4743450"/>
          <p14:tracePt t="15804" x="2708275" y="4733925"/>
          <p14:tracePt t="15809" x="2708275" y="4725988"/>
          <p14:tracePt t="15811" x="2716213" y="4725988"/>
          <p14:tracePt t="15812" x="2716213" y="4718050"/>
          <p14:tracePt t="15818" x="2716213" y="4710113"/>
          <p14:tracePt t="15820" x="2716213" y="4702175"/>
          <p14:tracePt t="15822" x="2724150" y="4702175"/>
          <p14:tracePt t="15824" x="2724150" y="4694238"/>
          <p14:tracePt t="15828" x="2724150" y="4686300"/>
          <p14:tracePt t="15830" x="2732088" y="4686300"/>
          <p14:tracePt t="15832" x="2732088" y="4668838"/>
          <p14:tracePt t="15834" x="2741613" y="4660900"/>
          <p14:tracePt t="15836" x="2741613" y="4652963"/>
          <p14:tracePt t="15839" x="2741613" y="4645025"/>
          <p14:tracePt t="15842" x="2741613" y="4637088"/>
          <p14:tracePt t="15844" x="2749550" y="4629150"/>
          <p14:tracePt t="15845" x="2749550" y="4621213"/>
          <p14:tracePt t="15849" x="2749550" y="4613275"/>
          <p14:tracePt t="15852" x="2749550" y="4603750"/>
          <p14:tracePt t="15853" x="2749550" y="4595813"/>
          <p14:tracePt t="15855" x="2749550" y="4587875"/>
          <p14:tracePt t="15859" x="2757488" y="4579938"/>
          <p14:tracePt t="15861" x="2757488" y="4572000"/>
          <p14:tracePt t="15864" x="2757488" y="4564063"/>
          <p14:tracePt t="15866" x="2757488" y="4556125"/>
          <p14:tracePt t="15868" x="2757488" y="4548188"/>
          <p14:tracePt t="15871" x="2757488" y="4540250"/>
          <p14:tracePt t="15875" x="2757488" y="4522788"/>
          <p14:tracePt t="15882" x="2757488" y="4514850"/>
          <p14:tracePt t="15885" x="2757488" y="4506913"/>
          <p14:tracePt t="15889" x="2757488" y="4498975"/>
          <p14:tracePt t="15892" x="2757488" y="4491038"/>
          <p14:tracePt t="15894" x="2749550" y="4491038"/>
          <p14:tracePt t="15895" x="2749550" y="4483100"/>
          <p14:tracePt t="15920" x="2749550" y="4475163"/>
          <p14:tracePt t="16051" x="2741613" y="4475163"/>
          <p14:tracePt t="16076" x="2732088" y="4475163"/>
          <p14:tracePt t="16080" x="2724150" y="4475163"/>
          <p14:tracePt t="16094" x="2716213" y="4475163"/>
          <p14:tracePt t="16104" x="2708275" y="4475163"/>
          <p14:tracePt t="16106" x="2708275" y="4483100"/>
          <p14:tracePt t="16117" x="2700338" y="4483100"/>
          <p14:tracePt t="16126" x="2692400" y="4483100"/>
          <p14:tracePt t="16142" x="2684463" y="4483100"/>
          <p14:tracePt t="16143" x="2684463" y="4491038"/>
          <p14:tracePt t="16152" x="2684463" y="4498975"/>
          <p14:tracePt t="16154" x="2676525" y="4498975"/>
          <p14:tracePt t="16162" x="2667000" y="4498975"/>
          <p14:tracePt t="16191" x="2659063" y="4498975"/>
          <p14:tracePt t="16220" x="2651125" y="4498975"/>
          <p14:tracePt t="16240" x="2643188" y="4498975"/>
          <p14:tracePt t="16248" x="2635250" y="4498975"/>
          <p14:tracePt t="16266" x="2635250" y="4506913"/>
          <p14:tracePt t="16269" x="2635250" y="4514850"/>
          <p14:tracePt t="16276" x="2635250" y="4522788"/>
          <p14:tracePt t="16278" x="2635250" y="4530725"/>
          <p14:tracePt t="16284" x="2635250" y="4540250"/>
          <p14:tracePt t="16289" x="2635250" y="4548188"/>
          <p14:tracePt t="16295" x="2635250" y="4556125"/>
          <p14:tracePt t="16298" x="2635250" y="4564063"/>
          <p14:tracePt t="16304" x="2635250" y="4572000"/>
          <p14:tracePt t="16307" x="2627313" y="4572000"/>
          <p14:tracePt t="16310" x="2627313" y="4579938"/>
          <p14:tracePt t="16312" x="2627313" y="4587875"/>
          <p14:tracePt t="16313" x="2627313" y="4595813"/>
          <p14:tracePt t="16320" x="2619375" y="4603750"/>
          <p14:tracePt t="16323" x="2619375" y="4613275"/>
          <p14:tracePt t="16327" x="2611438" y="4629150"/>
          <p14:tracePt t="16331" x="2601913" y="4637088"/>
          <p14:tracePt t="16334" x="2593975" y="4637088"/>
          <p14:tracePt t="16335" x="2593975" y="4645025"/>
          <p14:tracePt t="16337" x="2593975" y="4652963"/>
          <p14:tracePt t="16343" x="2593975" y="4660900"/>
          <p14:tracePt t="16349" x="2586038" y="4668838"/>
          <p14:tracePt t="16354" x="2586038" y="4678363"/>
          <p14:tracePt t="16355" x="2578100" y="4686300"/>
          <p14:tracePt t="16359" x="2570163" y="4686300"/>
          <p14:tracePt t="16366" x="2562225" y="4686300"/>
          <p14:tracePt t="16368" x="2562225" y="4694238"/>
          <p14:tracePt t="16370" x="2554288" y="4694238"/>
          <p14:tracePt t="16376" x="2546350" y="4694238"/>
          <p14:tracePt t="16382" x="2538413" y="4694238"/>
          <p14:tracePt t="16398" x="2528888" y="4694238"/>
          <p14:tracePt t="16458" x="2538413" y="4694238"/>
          <p14:tracePt t="16464" x="2546350" y="4694238"/>
          <p14:tracePt t="16472" x="2554288" y="4694238"/>
          <p14:tracePt t="16475" x="2562225" y="4694238"/>
          <p14:tracePt t="16476" x="2562225" y="4702175"/>
          <p14:tracePt t="16479" x="2570163" y="4702175"/>
          <p14:tracePt t="16484" x="2578100" y="4702175"/>
          <p14:tracePt t="16496" x="2586038" y="4702175"/>
          <p14:tracePt t="16542" x="2586038" y="4694238"/>
          <p14:tracePt t="16548" x="2586038" y="4686300"/>
          <p14:tracePt t="16551" x="2586038" y="4678363"/>
          <p14:tracePt t="16555" x="2586038" y="4668838"/>
          <p14:tracePt t="16560" x="2586038" y="4660900"/>
          <p14:tracePt t="16563" x="2586038" y="4652963"/>
          <p14:tracePt t="16566" x="2586038" y="4645025"/>
          <p14:tracePt t="16568" x="2586038" y="4637088"/>
          <p14:tracePt t="16571" x="2586038" y="4621213"/>
          <p14:tracePt t="16574" x="2586038" y="4613275"/>
          <p14:tracePt t="16577" x="2586038" y="4595813"/>
          <p14:tracePt t="16580" x="2586038" y="4587875"/>
          <p14:tracePt t="16581" x="2586038" y="4579938"/>
          <p14:tracePt t="16584" x="2586038" y="4572000"/>
          <p14:tracePt t="16586" x="2586038" y="4556125"/>
          <p14:tracePt t="16587" x="2586038" y="4548188"/>
          <p14:tracePt t="16589" x="2586038" y="4540250"/>
          <p14:tracePt t="16592" x="2586038" y="4522788"/>
          <p14:tracePt t="16593" x="2586038" y="4506913"/>
          <p14:tracePt t="16596" x="2586038" y="4491038"/>
          <p14:tracePt t="16597" x="2586038" y="4483100"/>
          <p14:tracePt t="16599" x="2586038" y="4465638"/>
          <p14:tracePt t="16602" x="2586038" y="4449763"/>
          <p14:tracePt t="16605" x="2586038" y="4441825"/>
          <p14:tracePt t="16606" x="2586038" y="4433888"/>
          <p14:tracePt t="16609" x="2586038" y="4418013"/>
          <p14:tracePt t="16609" x="2586038" y="4400550"/>
          <p14:tracePt t="16612" x="2586038" y="4392613"/>
          <p14:tracePt t="16614" x="2586038" y="4384675"/>
          <p14:tracePt t="16615" x="2586038" y="4376738"/>
          <p14:tracePt t="16618" x="2586038" y="4360863"/>
          <p14:tracePt t="16619" x="2586038" y="4352925"/>
          <p14:tracePt t="16622" x="2586038" y="4344988"/>
          <p14:tracePt t="16624" x="2586038" y="4335463"/>
          <p14:tracePt t="16626" x="2586038" y="4327525"/>
          <p14:tracePt t="16628" x="2586038" y="4319588"/>
          <p14:tracePt t="16630" x="2586038" y="4311650"/>
          <p14:tracePt t="16633" x="2593975" y="4303713"/>
          <p14:tracePt t="16635" x="2601913" y="4295775"/>
          <p14:tracePt t="16640" x="2601913" y="4287838"/>
          <p14:tracePt t="16642" x="2601913" y="4279900"/>
          <p14:tracePt t="16643" x="2611438" y="4270375"/>
          <p14:tracePt t="16649" x="2619375" y="4262438"/>
          <p14:tracePt t="16653" x="2627313" y="4262438"/>
          <p14:tracePt t="16656" x="2635250" y="4262438"/>
          <p14:tracePt t="16659" x="2643188" y="4262438"/>
          <p14:tracePt t="16663" x="2651125" y="4262438"/>
          <p14:tracePt t="16669" x="2659063" y="4262438"/>
          <p14:tracePt t="16671" x="2667000" y="4262438"/>
          <p14:tracePt t="16674" x="2676525" y="4262438"/>
          <p14:tracePt t="16677" x="2684463" y="4262438"/>
          <p14:tracePt t="16681" x="2692400" y="4262438"/>
          <p14:tracePt t="16684" x="2700338" y="4262438"/>
          <p14:tracePt t="16687" x="2708275" y="4262438"/>
          <p14:tracePt t="16690" x="2716213" y="4262438"/>
          <p14:tracePt t="16692" x="2724150" y="4262438"/>
          <p14:tracePt t="16694" x="2741613" y="4270375"/>
          <p14:tracePt t="16697" x="2749550" y="4270375"/>
          <p14:tracePt t="16699" x="2765425" y="4279900"/>
          <p14:tracePt t="16702" x="2773363" y="4287838"/>
          <p14:tracePt t="16704" x="2781300" y="4287838"/>
          <p14:tracePt t="16705" x="2797175" y="4295775"/>
          <p14:tracePt t="16709" x="2814638" y="4303713"/>
          <p14:tracePt t="16712" x="2822575" y="4303713"/>
          <p14:tracePt t="16713" x="2830513" y="4303713"/>
          <p14:tracePt t="16715" x="2846388" y="4311650"/>
          <p14:tracePt t="16717" x="2854325" y="4319588"/>
          <p14:tracePt t="16719" x="2862263" y="4319588"/>
          <p14:tracePt t="16722" x="2871788" y="4327525"/>
          <p14:tracePt t="16724" x="2879725" y="4335463"/>
          <p14:tracePt t="16726" x="2879725" y="4344988"/>
          <p14:tracePt t="16728" x="2887663" y="4344988"/>
          <p14:tracePt t="16729" x="2887663" y="4360863"/>
          <p14:tracePt t="16732" x="2895600" y="4360863"/>
          <p14:tracePt t="16734" x="2895600" y="4368800"/>
          <p14:tracePt t="16736" x="2903538" y="4376738"/>
          <p14:tracePt t="16738" x="2911475" y="4384675"/>
          <p14:tracePt t="16740" x="2911475" y="4392613"/>
          <p14:tracePt t="16743" x="2911475" y="4400550"/>
          <p14:tracePt t="16746" x="2911475" y="4410075"/>
          <p14:tracePt t="16748" x="2911475" y="4418013"/>
          <p14:tracePt t="16750" x="2911475" y="4425950"/>
          <p14:tracePt t="16752" x="2911475" y="4433888"/>
          <p14:tracePt t="16755" x="2911475" y="4441825"/>
          <p14:tracePt t="16757" x="2911475" y="4449763"/>
          <p14:tracePt t="16760" x="2911475" y="4457700"/>
          <p14:tracePt t="16762" x="2911475" y="4465638"/>
          <p14:tracePt t="16766" x="2911475" y="4475163"/>
          <p14:tracePt t="16767" x="2911475" y="4483100"/>
          <p14:tracePt t="16770" x="2911475" y="4491038"/>
          <p14:tracePt t="16771" x="2903538" y="4491038"/>
          <p14:tracePt t="16773" x="2895600" y="4498975"/>
          <p14:tracePt t="16777" x="2895600" y="4506913"/>
          <p14:tracePt t="16782" x="2887663" y="4514850"/>
          <p14:tracePt t="16783" x="2887663" y="4522788"/>
          <p14:tracePt t="16785" x="2879725" y="4522788"/>
          <p14:tracePt t="16788" x="2879725" y="4530725"/>
          <p14:tracePt t="16790" x="2871788" y="4530725"/>
          <p14:tracePt t="16792" x="2862263" y="4540250"/>
          <p14:tracePt t="16794" x="2862263" y="4548188"/>
          <p14:tracePt t="16795" x="2854325" y="4548188"/>
          <p14:tracePt t="16798" x="2854325" y="4556125"/>
          <p14:tracePt t="16800" x="2846388" y="4556125"/>
          <p14:tracePt t="16803" x="2838450" y="4564063"/>
          <p14:tracePt t="16807" x="2830513" y="4564063"/>
          <p14:tracePt t="16811" x="2822575" y="4564063"/>
          <p14:tracePt t="16815" x="2822575" y="4572000"/>
          <p14:tracePt t="16818" x="2814638" y="4572000"/>
          <p14:tracePt t="16821" x="2806700" y="4572000"/>
          <p14:tracePt t="16823" x="2797175" y="4572000"/>
          <p14:tracePt t="16830" x="2789238" y="4572000"/>
          <p14:tracePt t="16836" x="2781300" y="4572000"/>
          <p14:tracePt t="16840" x="2773363" y="4572000"/>
          <p14:tracePt t="16842" x="2765425" y="4572000"/>
          <p14:tracePt t="16846" x="2757488" y="4572000"/>
          <p14:tracePt t="16850" x="2749550" y="4572000"/>
          <p14:tracePt t="16851" x="2732088" y="4572000"/>
          <p14:tracePt t="16853" x="2724150" y="4572000"/>
          <p14:tracePt t="16855" x="2716213" y="4572000"/>
          <p14:tracePt t="16858" x="2708275" y="4572000"/>
          <p14:tracePt t="16860" x="2700338" y="4572000"/>
          <p14:tracePt t="16862" x="2692400" y="4572000"/>
          <p14:tracePt t="16863" x="2684463" y="4572000"/>
          <p14:tracePt t="16865" x="2676525" y="4572000"/>
          <p14:tracePt t="16868" x="2667000" y="4572000"/>
          <p14:tracePt t="16869" x="2651125" y="4572000"/>
          <p14:tracePt t="16872" x="2643188" y="4572000"/>
          <p14:tracePt t="16874" x="2635250" y="4572000"/>
          <p14:tracePt t="16876" x="2619375" y="4572000"/>
          <p14:tracePt t="16877" x="2611438" y="4572000"/>
          <p14:tracePt t="16881" x="2593975" y="4572000"/>
          <p14:tracePt t="16883" x="2586038" y="4572000"/>
          <p14:tracePt t="16885" x="2578100" y="4572000"/>
          <p14:tracePt t="16887" x="2570163" y="4572000"/>
          <p14:tracePt t="16891" x="2562225" y="4564063"/>
          <p14:tracePt t="16893" x="2554288" y="4564063"/>
          <p14:tracePt t="16913" x="2546350" y="4564063"/>
          <p14:tracePt t="16923" x="2546350" y="4556125"/>
          <p14:tracePt t="16932" x="2546350" y="4548188"/>
          <p14:tracePt t="16938" x="2546350" y="4540250"/>
          <p14:tracePt t="16941" x="2554288" y="4530725"/>
          <p14:tracePt t="16943" x="2562225" y="4530725"/>
          <p14:tracePt t="16946" x="2562225" y="4522788"/>
          <p14:tracePt t="16947" x="2570163" y="4514850"/>
          <p14:tracePt t="16949" x="2570163" y="4498975"/>
          <p14:tracePt t="16951" x="2578100" y="4491038"/>
          <p14:tracePt t="16953" x="2586038" y="4483100"/>
          <p14:tracePt t="16956" x="2593975" y="4465638"/>
          <p14:tracePt t="16958" x="2611438" y="4457700"/>
          <p14:tracePt t="16960" x="2611438" y="4441825"/>
          <p14:tracePt t="16962" x="2627313" y="4433888"/>
          <p14:tracePt t="16964" x="2635250" y="4425950"/>
          <p14:tracePt t="16965" x="2643188" y="4400550"/>
          <p14:tracePt t="16968" x="2651125" y="4392613"/>
          <p14:tracePt t="16970" x="2667000" y="4384675"/>
          <p14:tracePt t="16972" x="2676525" y="4368800"/>
          <p14:tracePt t="16973" x="2684463" y="4360863"/>
          <p14:tracePt t="16975" x="2692400" y="4344988"/>
          <p14:tracePt t="16978" x="2708275" y="4335463"/>
          <p14:tracePt t="16980" x="2716213" y="4327525"/>
          <p14:tracePt t="16981" x="2732088" y="4311650"/>
          <p14:tracePt t="16983" x="2741613" y="4303713"/>
          <p14:tracePt t="16986" x="2749550" y="4287838"/>
          <p14:tracePt t="16987" x="2765425" y="4279900"/>
          <p14:tracePt t="16990" x="2765425" y="4270375"/>
          <p14:tracePt t="16992" x="2781300" y="4262438"/>
          <p14:tracePt t="16994" x="2789238" y="4254500"/>
          <p14:tracePt t="16995" x="2797175" y="4254500"/>
          <p14:tracePt t="16997" x="2806700" y="4246563"/>
          <p14:tracePt t="17000" x="2814638" y="4238625"/>
          <p14:tracePt t="17002" x="2830513" y="4238625"/>
          <p14:tracePt t="17003" x="2838450" y="4230688"/>
          <p14:tracePt t="17005" x="2846388" y="4230688"/>
          <p14:tracePt t="17008" x="2862263" y="4230688"/>
          <p14:tracePt t="17009" x="2862263" y="4222750"/>
          <p14:tracePt t="17011" x="2871788" y="4222750"/>
          <p14:tracePt t="17014" x="2887663" y="4222750"/>
          <p14:tracePt t="17017" x="2895600" y="4222750"/>
          <p14:tracePt t="17020" x="2903538" y="4222750"/>
          <p14:tracePt t="17021" x="2911475" y="4222750"/>
          <p14:tracePt t="17027" x="2919413" y="4222750"/>
          <p14:tracePt t="17033" x="2927350" y="4222750"/>
          <p14:tracePt t="17040" x="2936875" y="4222750"/>
          <p14:tracePt t="17045" x="2944813" y="4222750"/>
          <p14:tracePt t="17048" x="2952750" y="4230688"/>
          <p14:tracePt t="17051" x="2952750" y="4238625"/>
          <p14:tracePt t="17056" x="2952750" y="4246563"/>
          <p14:tracePt t="17059" x="2952750" y="4262438"/>
          <p14:tracePt t="17062" x="2952750" y="4270375"/>
          <p14:tracePt t="17064" x="2952750" y="4279900"/>
          <p14:tracePt t="17066" x="2952750" y="4295775"/>
          <p14:tracePt t="17068" x="2944813" y="4303713"/>
          <p14:tracePt t="17071" x="2944813" y="4319588"/>
          <p14:tracePt t="17074" x="2936875" y="4360863"/>
          <p14:tracePt t="17075" x="2927350" y="4376738"/>
          <p14:tracePt t="17077" x="2919413" y="4384675"/>
          <p14:tracePt t="17079" x="2919413" y="4400550"/>
          <p14:tracePt t="17081" x="2919413" y="4418013"/>
          <p14:tracePt t="17083" x="2911475" y="4441825"/>
          <p14:tracePt t="17085" x="2903538" y="4457700"/>
          <p14:tracePt t="17088" x="2895600" y="4475163"/>
          <p14:tracePt t="17090" x="2895600" y="4491038"/>
          <p14:tracePt t="17092" x="2887663" y="4506913"/>
          <p14:tracePt t="17094" x="2879725" y="4522788"/>
          <p14:tracePt t="17096" x="2879725" y="4540250"/>
          <p14:tracePt t="17097" x="2862263" y="4556125"/>
          <p14:tracePt t="17100" x="2854325" y="4572000"/>
          <p14:tracePt t="17102" x="2846388" y="4595813"/>
          <p14:tracePt t="17104" x="2830513" y="4613275"/>
          <p14:tracePt t="17105" x="2822575" y="4629150"/>
          <p14:tracePt t="17107" x="2806700" y="4645025"/>
          <p14:tracePt t="17109" x="2797175" y="4668838"/>
          <p14:tracePt t="17112" x="2781300" y="4686300"/>
          <p14:tracePt t="17114" x="2773363" y="4702175"/>
          <p14:tracePt t="17116" x="2757488" y="4718050"/>
          <p14:tracePt t="17118" x="2749550" y="4743450"/>
          <p14:tracePt t="17120" x="2732088" y="4759325"/>
          <p14:tracePt t="17122" x="2724150" y="4775200"/>
          <p14:tracePt t="17123" x="2708275" y="4791075"/>
          <p14:tracePt t="17125" x="2700338" y="4808538"/>
          <p14:tracePt t="17127" x="2684463" y="4824413"/>
          <p14:tracePt t="17130" x="2676525" y="4832350"/>
          <p14:tracePt t="17132" x="2659063" y="4856163"/>
          <p14:tracePt t="17134" x="2643188" y="4864100"/>
          <p14:tracePt t="17136" x="2635250" y="4881563"/>
          <p14:tracePt t="17138" x="2627313" y="4889500"/>
          <p14:tracePt t="17140" x="2619375" y="4897438"/>
          <p14:tracePt t="17142" x="2611438" y="4913313"/>
          <p14:tracePt t="17145" x="2601913" y="4921250"/>
          <p14:tracePt t="17149" x="2593975" y="4921250"/>
          <p14:tracePt t="17188" x="2586038" y="4921250"/>
          <p14:tracePt t="17194" x="2586038" y="4913313"/>
          <p14:tracePt t="17198" x="2586038" y="4905375"/>
          <p14:tracePt t="17200" x="2586038" y="4897438"/>
          <p14:tracePt t="17203" x="2586038" y="4889500"/>
          <p14:tracePt t="17205" x="2586038" y="4873625"/>
          <p14:tracePt t="17207" x="2586038" y="4864100"/>
          <p14:tracePt t="17210" x="2586038" y="4840288"/>
          <p14:tracePt t="17212" x="2586038" y="4816475"/>
          <p14:tracePt t="17214" x="2586038" y="4799013"/>
          <p14:tracePt t="17215" x="2586038" y="4783138"/>
          <p14:tracePt t="17217" x="2586038" y="4767263"/>
          <p14:tracePt t="17219" x="2586038" y="4759325"/>
          <p14:tracePt t="17221" x="2586038" y="4743450"/>
          <p14:tracePt t="17223" x="2586038" y="4718050"/>
          <p14:tracePt t="17225" x="2586038" y="4702175"/>
          <p14:tracePt t="17228" x="2586038" y="4694238"/>
          <p14:tracePt t="17229" x="2593975" y="4678363"/>
          <p14:tracePt t="17232" x="2593975" y="4660900"/>
          <p14:tracePt t="17234" x="2601913" y="4645025"/>
          <p14:tracePt t="17236" x="2601913" y="4637088"/>
          <p14:tracePt t="17237" x="2611438" y="4629150"/>
          <p14:tracePt t="17240" x="2619375" y="4613275"/>
          <p14:tracePt t="17242" x="2619375" y="4603750"/>
          <p14:tracePt t="17243" x="2627313" y="4587875"/>
          <p14:tracePt t="17245" x="2635250" y="4579938"/>
          <p14:tracePt t="17248" x="2635250" y="4572000"/>
          <p14:tracePt t="17250" x="2643188" y="4564063"/>
          <p14:tracePt t="17253" x="2651125" y="4556125"/>
          <p14:tracePt t="17256" x="2659063" y="4548188"/>
          <p14:tracePt t="17259" x="2667000" y="4540250"/>
          <p14:tracePt t="17264" x="2676525" y="4530725"/>
          <p14:tracePt t="17269" x="2684463" y="4530725"/>
          <p14:tracePt t="17273" x="2692400" y="4530725"/>
          <p14:tracePt t="17296" x="2700338" y="4530725"/>
          <p14:tracePt t="17318" x="2708275" y="4530725"/>
          <p14:tracePt t="17388" x="2700338" y="4530725"/>
          <p14:tracePt t="17400" x="2692400" y="4530725"/>
          <p14:tracePt t="17404" x="2684463" y="4530725"/>
          <p14:tracePt t="17409" x="2676525" y="4530725"/>
          <p14:tracePt t="17413" x="2667000" y="4530725"/>
          <p14:tracePt t="17419" x="2659063" y="4530725"/>
          <p14:tracePt t="17421" x="2651125" y="4530725"/>
          <p14:tracePt t="17425" x="2643188" y="4530725"/>
          <p14:tracePt t="17429" x="2635250" y="4530725"/>
          <p14:tracePt t="17434" x="2627313" y="4530725"/>
          <p14:tracePt t="17435" x="2619375" y="4530725"/>
          <p14:tracePt t="17439" x="2611438" y="4530725"/>
          <p14:tracePt t="17442" x="2601913" y="4530725"/>
          <p14:tracePt t="17444" x="2593975" y="4530725"/>
          <p14:tracePt t="17446" x="2586038" y="4530725"/>
          <p14:tracePt t="17449" x="2570163" y="4530725"/>
          <p14:tracePt t="17453" x="2562225" y="4530725"/>
          <p14:tracePt t="17455" x="2554288" y="4530725"/>
          <p14:tracePt t="17458" x="2546350" y="4530725"/>
          <p14:tracePt t="17460" x="2538413" y="4530725"/>
          <p14:tracePt t="17462" x="2528888" y="4530725"/>
          <p14:tracePt t="17463" x="2520950" y="4530725"/>
          <p14:tracePt t="17467" x="2513013" y="4530725"/>
          <p14:tracePt t="17470" x="2505075" y="4530725"/>
          <p14:tracePt t="17472" x="2497138" y="4530725"/>
          <p14:tracePt t="17474" x="2489200" y="4530725"/>
          <p14:tracePt t="17483" x="2481263" y="4530725"/>
          <p14:tracePt t="17501" x="2481263" y="4540250"/>
          <p14:tracePt t="17505" x="2473325" y="4540250"/>
          <p14:tracePt t="17508" x="2463800" y="4540250"/>
          <p14:tracePt t="17509" x="2463800" y="4548188"/>
          <p14:tracePt t="17516" x="2455863" y="4548188"/>
          <p14:tracePt t="17523" x="2447925" y="4548188"/>
          <p14:tracePt t="17530" x="2439988" y="4556125"/>
          <p14:tracePt t="17532" x="2432050" y="4556125"/>
          <p14:tracePt t="17535" x="2424113" y="4564063"/>
          <p14:tracePt t="17540" x="2424113" y="4572000"/>
          <p14:tracePt t="17542" x="2416175" y="4572000"/>
          <p14:tracePt t="17544" x="2416175" y="4579938"/>
          <p14:tracePt t="17547" x="2416175" y="4587875"/>
          <p14:tracePt t="17548" x="2408238" y="4587875"/>
          <p14:tracePt t="17550" x="2398713" y="4595813"/>
          <p14:tracePt t="17553" x="2390775" y="4603750"/>
          <p14:tracePt t="17556" x="2390775" y="4613275"/>
          <p14:tracePt t="17558" x="2382838" y="4621213"/>
          <p14:tracePt t="17559" x="2382838" y="4629150"/>
          <p14:tracePt t="17562" x="2366963" y="4637088"/>
          <p14:tracePt t="17564" x="2366963" y="4645025"/>
          <p14:tracePt t="17566" x="2359025" y="4652963"/>
          <p14:tracePt t="17568" x="2343150" y="4668838"/>
          <p14:tracePt t="17570" x="2343150" y="4678363"/>
          <p14:tracePt t="17574" x="2333625" y="4694238"/>
          <p14:tracePt t="17576" x="2325688" y="4694238"/>
          <p14:tracePt t="17578" x="2317750" y="4710113"/>
          <p14:tracePt t="17582" x="2309813" y="4718050"/>
          <p14:tracePt t="17584" x="2309813" y="4725988"/>
          <p14:tracePt t="17587" x="2301875" y="4733925"/>
          <p14:tracePt t="17589" x="2293938" y="4743450"/>
          <p14:tracePt t="17592" x="2293938" y="4751388"/>
          <p14:tracePt t="17594" x="2293938" y="4759325"/>
          <p14:tracePt t="17596" x="2286000" y="4767263"/>
          <p14:tracePt t="17599" x="2286000" y="4775200"/>
          <p14:tracePt t="17602" x="2278063" y="4783138"/>
          <p14:tracePt t="17605" x="2278063" y="4791075"/>
          <p14:tracePt t="17611" x="2278063" y="4799013"/>
          <p14:tracePt t="17618" x="2278063" y="4808538"/>
          <p14:tracePt t="17622" x="2278063" y="4816475"/>
          <p14:tracePt t="17636" x="2278063" y="4824413"/>
          <p14:tracePt t="17656" x="2278063" y="4832350"/>
          <p14:tracePt t="17672" x="2268538" y="4832350"/>
          <p14:tracePt t="17681" x="2268538" y="4840288"/>
          <p14:tracePt t="17683" x="2260600" y="4840288"/>
          <p14:tracePt t="17691" x="2260600" y="4848225"/>
          <p14:tracePt t="17693" x="2260600" y="4856163"/>
          <p14:tracePt t="17696" x="2252663" y="4856163"/>
          <p14:tracePt t="17701" x="2252663" y="4864100"/>
          <p14:tracePt t="17703" x="2244725" y="4864100"/>
          <p14:tracePt t="17706" x="2244725" y="4873625"/>
          <p14:tracePt t="17709" x="2236788" y="4889500"/>
          <p14:tracePt t="17713" x="2228850" y="4897438"/>
          <p14:tracePt t="17715" x="2228850" y="4905375"/>
          <p14:tracePt t="17717" x="2228850" y="4913313"/>
          <p14:tracePt t="17719" x="2220913" y="4929188"/>
          <p14:tracePt t="17722" x="2212975" y="4929188"/>
          <p14:tracePt t="17724" x="2212975" y="4946650"/>
          <p14:tracePt t="17727" x="2212975" y="4954588"/>
          <p14:tracePt t="17730" x="2203450" y="4970463"/>
          <p14:tracePt t="17733" x="2203450" y="4986338"/>
          <p14:tracePt t="17735" x="2203450" y="4994275"/>
          <p14:tracePt t="17737" x="2195513" y="4994275"/>
          <p14:tracePt t="17740" x="2187575" y="5011738"/>
          <p14:tracePt t="17743" x="2187575" y="5019675"/>
          <p14:tracePt t="17745" x="2187575" y="5027613"/>
          <p14:tracePt t="17746" x="2187575" y="5035550"/>
          <p14:tracePt t="17749" x="2187575" y="5043488"/>
          <p14:tracePt t="17751" x="2179638" y="5051425"/>
          <p14:tracePt t="17753" x="2179638" y="5068888"/>
          <p14:tracePt t="17754" x="2171700" y="5068888"/>
          <p14:tracePt t="17755" x="2171700" y="5084763"/>
          <p14:tracePt t="17758" x="2171700" y="5092700"/>
          <p14:tracePt t="17759" x="2163763" y="5092700"/>
          <p14:tracePt t="17762" x="2163763" y="5108575"/>
          <p14:tracePt t="17766" x="2155825" y="5116513"/>
          <p14:tracePt t="17767" x="2147888" y="5124450"/>
          <p14:tracePt t="17769" x="2147888" y="5133975"/>
          <p14:tracePt t="17772" x="2147888" y="5141913"/>
          <p14:tracePt t="17775" x="2147888" y="5157788"/>
          <p14:tracePt t="17778" x="2138363" y="5157788"/>
          <p14:tracePt t="17781" x="2138363" y="5165725"/>
          <p14:tracePt t="17782" x="2138363" y="5173663"/>
          <p14:tracePt t="17783" x="2130425" y="5181600"/>
          <p14:tracePt t="17787" x="2122488" y="5189538"/>
          <p14:tracePt t="17790" x="2114550" y="5189538"/>
          <p14:tracePt t="17793" x="2106613" y="5199063"/>
          <p14:tracePt t="17799" x="2098675" y="5199063"/>
          <p14:tracePt t="17801" x="2098675" y="5207000"/>
          <p14:tracePt t="17803" x="2090738" y="5207000"/>
          <p14:tracePt t="17806" x="2082800" y="5207000"/>
          <p14:tracePt t="17808" x="2082800" y="5214938"/>
          <p14:tracePt t="17811" x="2073275" y="5214938"/>
          <p14:tracePt t="17817" x="2065338" y="5214938"/>
          <p14:tracePt t="17821" x="2057400" y="5214938"/>
          <p14:tracePt t="17824" x="2049463" y="5214938"/>
          <p14:tracePt t="17830" x="2041525" y="5214938"/>
          <p14:tracePt t="17833" x="2033588" y="5214938"/>
          <p14:tracePt t="17837" x="2025650" y="5214938"/>
          <p14:tracePt t="17839" x="2017713" y="5214938"/>
          <p14:tracePt t="17843" x="2008188" y="5214938"/>
          <p14:tracePt t="17847" x="2000250" y="5222875"/>
          <p14:tracePt t="17851" x="1992313" y="5222875"/>
          <p14:tracePt t="17854" x="1984375" y="5222875"/>
          <p14:tracePt t="17857" x="1976438" y="5222875"/>
          <p14:tracePt t="17861" x="1968500" y="5222875"/>
          <p14:tracePt t="17864" x="1960563" y="5222875"/>
          <p14:tracePt t="17865" x="1952625" y="5222875"/>
          <p14:tracePt t="17867" x="1943100" y="5222875"/>
          <p14:tracePt t="17871" x="1935163" y="5222875"/>
          <p14:tracePt t="17873" x="1927225" y="5222875"/>
          <p14:tracePt t="17876" x="1919288" y="5222875"/>
          <p14:tracePt t="17878" x="1911350" y="5222875"/>
          <p14:tracePt t="17879" x="1903413" y="5222875"/>
          <p14:tracePt t="17885" x="1895475" y="5222875"/>
          <p14:tracePt t="17889" x="1887538" y="5222875"/>
          <p14:tracePt t="17898" x="1879600" y="5222875"/>
          <p14:tracePt t="17944" x="1870075" y="5222875"/>
          <p14:tracePt t="17952" x="1870075" y="5230813"/>
          <p14:tracePt t="17962" x="1862138" y="5230813"/>
          <p14:tracePt t="17964" x="1862138" y="5238750"/>
          <p14:tracePt t="17966" x="1854200" y="5246688"/>
          <p14:tracePt t="17971" x="1846263" y="5254625"/>
          <p14:tracePt t="17975" x="1838325" y="5254625"/>
          <p14:tracePt t="17977" x="1838325" y="5264150"/>
          <p14:tracePt t="17983" x="1838325" y="5272088"/>
          <p14:tracePt t="17985" x="1830388" y="5272088"/>
          <p14:tracePt t="17988" x="1830388" y="5280025"/>
          <p14:tracePt t="17990" x="1830388" y="5287963"/>
          <p14:tracePt t="17992" x="1822450" y="5287963"/>
          <p14:tracePt t="17995" x="1822450" y="5295900"/>
          <p14:tracePt t="18012" x="1822450" y="5303838"/>
          <p14:tracePt t="18094" x="1814513" y="5303838"/>
          <p14:tracePt t="18116" x="1804988" y="5303838"/>
          <p14:tracePt t="18121" x="1804988" y="5295900"/>
          <p14:tracePt t="18126" x="1797050" y="5287963"/>
          <p14:tracePt t="18132" x="1797050" y="5280025"/>
          <p14:tracePt t="18136" x="1797050" y="5272088"/>
          <p14:tracePt t="18139" x="1789113" y="5272088"/>
          <p14:tracePt t="18141" x="1789113" y="5264150"/>
          <p14:tracePt t="18146" x="1789113" y="5254625"/>
          <p14:tracePt t="18150" x="1789113" y="5238750"/>
          <p14:tracePt t="18153" x="1789113" y="5230813"/>
          <p14:tracePt t="18155" x="1789113" y="5214938"/>
          <p14:tracePt t="18159" x="1789113" y="5199063"/>
          <p14:tracePt t="18162" x="1789113" y="5189538"/>
          <p14:tracePt t="18165" x="1789113" y="5181600"/>
          <p14:tracePt t="18165" x="1789113" y="5173663"/>
          <p14:tracePt t="18168" x="1789113" y="5165725"/>
          <p14:tracePt t="18170" x="1789113" y="5157788"/>
          <p14:tracePt t="18173" x="1797050" y="5149850"/>
          <p14:tracePt t="18174" x="1797050" y="5141913"/>
          <p14:tracePt t="18175" x="1797050" y="5133975"/>
          <p14:tracePt t="18177" x="1804988" y="5124450"/>
          <p14:tracePt t="18180" x="1814513" y="5116513"/>
          <p14:tracePt t="18182" x="1822450" y="5108575"/>
          <p14:tracePt t="18184" x="1822450" y="5100638"/>
          <p14:tracePt t="18185" x="1830388" y="5092700"/>
          <p14:tracePt t="18187" x="1838325" y="5084763"/>
          <p14:tracePt t="18190" x="1854200" y="5076825"/>
          <p14:tracePt t="18192" x="1854200" y="5068888"/>
          <p14:tracePt t="18194" x="1870075" y="5068888"/>
          <p14:tracePt t="18196" x="1870075" y="5059363"/>
          <p14:tracePt t="18198" x="1887538" y="5059363"/>
          <p14:tracePt t="18199" x="1895475" y="5051425"/>
          <p14:tracePt t="18202" x="1903413" y="5043488"/>
          <p14:tracePt t="18204" x="1919288" y="5043488"/>
          <p14:tracePt t="18207" x="1927225" y="5035550"/>
          <p14:tracePt t="18209" x="1943100" y="5035550"/>
          <p14:tracePt t="18212" x="1952625" y="5027613"/>
          <p14:tracePt t="18214" x="1960563" y="5027613"/>
          <p14:tracePt t="18217" x="1968500" y="5027613"/>
          <p14:tracePt t="18221" x="1976438" y="5027613"/>
          <p14:tracePt t="18224" x="1984375" y="5027613"/>
          <p14:tracePt t="18234" x="1992313" y="5027613"/>
          <p14:tracePt t="18276" x="2000250" y="5027613"/>
          <p14:tracePt t="18290" x="2000250" y="5035550"/>
          <p14:tracePt t="18292" x="2000250" y="5043488"/>
          <p14:tracePt t="18297" x="2000250" y="5051425"/>
          <p14:tracePt t="18299" x="1992313" y="5051425"/>
          <p14:tracePt t="18302" x="1992313" y="5059363"/>
          <p14:tracePt t="18304" x="1984375" y="5059363"/>
          <p14:tracePt t="18306" x="1976438" y="5068888"/>
          <p14:tracePt t="18307" x="1968500" y="5076825"/>
          <p14:tracePt t="18311" x="1960563" y="5084763"/>
          <p14:tracePt t="18313" x="1952625" y="5092700"/>
          <p14:tracePt t="18316" x="1943100" y="5100638"/>
          <p14:tracePt t="18318" x="1935163" y="5108575"/>
          <p14:tracePt t="18319" x="1927225" y="5116513"/>
          <p14:tracePt t="18323" x="1919288" y="5124450"/>
          <p14:tracePt t="18325" x="1911350" y="5124450"/>
          <p14:tracePt t="18330" x="1903413" y="5141913"/>
          <p14:tracePt t="18333" x="1895475" y="5149850"/>
          <p14:tracePt t="18334" x="1887538" y="5149850"/>
          <p14:tracePt t="18336" x="1887538" y="5157788"/>
          <p14:tracePt t="18339" x="1887538" y="5165725"/>
          <p14:tracePt t="18342" x="1879600" y="5173663"/>
          <p14:tracePt t="18345" x="1879600" y="5181600"/>
          <p14:tracePt t="18347" x="1879600" y="5189538"/>
          <p14:tracePt t="18351" x="1870075" y="5189538"/>
          <p14:tracePt t="18354" x="1870075" y="5199063"/>
          <p14:tracePt t="18356" x="1870075" y="5207000"/>
          <p14:tracePt t="18363" x="1870075" y="5214938"/>
          <p14:tracePt t="18366" x="1862138" y="5214938"/>
          <p14:tracePt t="18368" x="1862138" y="5222875"/>
          <p14:tracePt t="18369" x="1854200" y="5222875"/>
          <p14:tracePt t="18380" x="1854200" y="5230813"/>
          <p14:tracePt t="18384" x="1854200" y="5238750"/>
          <p14:tracePt t="18393" x="1846263" y="5238750"/>
          <p14:tracePt t="18466" x="1854200" y="5238750"/>
          <p14:tracePt t="18470" x="1862138" y="5238750"/>
          <p14:tracePt t="18476" x="1870075" y="5238750"/>
          <p14:tracePt t="18482" x="1879600" y="5238750"/>
          <p14:tracePt t="18483" x="1887538" y="5246688"/>
          <p14:tracePt t="18485" x="1895475" y="5246688"/>
          <p14:tracePt t="18487" x="1903413" y="5246688"/>
          <p14:tracePt t="18493" x="1911350" y="5246688"/>
          <p14:tracePt t="18495" x="1919288" y="5246688"/>
          <p14:tracePt t="18500" x="1927225" y="5254625"/>
          <p14:tracePt t="18503" x="1935163" y="5254625"/>
          <p14:tracePt t="18507" x="1935163" y="5264150"/>
          <p14:tracePt t="18509" x="1943100" y="5264150"/>
          <p14:tracePt t="18512" x="1943100" y="5272088"/>
          <p14:tracePt t="18514" x="1952625" y="5272088"/>
          <p14:tracePt t="18517" x="1952625" y="5280025"/>
          <p14:tracePt t="18520" x="1960563" y="5280025"/>
          <p14:tracePt t="18524" x="1960563" y="5287963"/>
          <p14:tracePt t="18527" x="1960563" y="5295900"/>
          <p14:tracePt t="18530" x="1968500" y="5303838"/>
          <p14:tracePt t="18533" x="1968500" y="5311775"/>
          <p14:tracePt t="18537" x="1968500" y="5319713"/>
          <p14:tracePt t="18541" x="1968500" y="5329238"/>
          <p14:tracePt t="18544" x="1968500" y="5337175"/>
          <p14:tracePt t="18549" x="1968500" y="5345113"/>
          <p14:tracePt t="18551" x="1968500" y="5353050"/>
          <p14:tracePt t="18553" x="1968500" y="5360988"/>
          <p14:tracePt t="18560" x="1968500" y="5368925"/>
          <p14:tracePt t="18562" x="1968500" y="5376863"/>
          <p14:tracePt t="18567" x="1968500" y="5384800"/>
          <p14:tracePt t="18570" x="1968500" y="5394325"/>
          <p14:tracePt t="18575" x="1968500" y="5402263"/>
          <p14:tracePt t="18577" x="1968500" y="5410200"/>
          <p14:tracePt t="18580" x="1960563" y="5410200"/>
          <p14:tracePt t="18582" x="1960563" y="5418138"/>
          <p14:tracePt t="18583" x="1960563" y="5426075"/>
          <p14:tracePt t="18587" x="1952625" y="5426075"/>
          <p14:tracePt t="18590" x="1943100" y="5426075"/>
          <p14:tracePt t="18592" x="1943100" y="5434013"/>
          <p14:tracePt t="18595" x="1935163" y="5434013"/>
          <p14:tracePt t="18598" x="1935163" y="5441950"/>
          <p14:tracePt t="18600" x="1927225" y="5441950"/>
          <p14:tracePt t="18607" x="1919288" y="5449888"/>
          <p14:tracePt t="18609" x="1911350" y="5449888"/>
          <p14:tracePt t="18612" x="1911350" y="5459413"/>
          <p14:tracePt t="18615" x="1903413" y="5459413"/>
          <p14:tracePt t="18621" x="1895475" y="5459413"/>
          <p14:tracePt t="18630" x="1887538" y="5467350"/>
          <p14:tracePt t="18633" x="1879600" y="5467350"/>
          <p14:tracePt t="18647" x="1870075" y="5467350"/>
          <p14:tracePt t="18659" x="1862138" y="5467350"/>
          <p14:tracePt t="18734" x="1854200" y="5467350"/>
          <p14:tracePt t="18746" x="1846263" y="5475288"/>
          <p14:tracePt t="18758" x="1838325" y="5475288"/>
          <p14:tracePt t="18771" x="1830388" y="5475288"/>
          <p14:tracePt t="18783" x="1822450" y="5475288"/>
          <p14:tracePt t="18787" x="1814513" y="5475288"/>
          <p14:tracePt t="18791" x="1804988" y="5475288"/>
          <p14:tracePt t="18795" x="1797050" y="5475288"/>
          <p14:tracePt t="18799" x="1797050" y="5483225"/>
          <p14:tracePt t="18801" x="1789113" y="5483225"/>
          <p14:tracePt t="18805" x="1781175" y="5483225"/>
          <p14:tracePt t="18809" x="1773238" y="5483225"/>
          <p14:tracePt t="18813" x="1765300" y="5483225"/>
          <p14:tracePt t="18815" x="1765300" y="5491163"/>
          <p14:tracePt t="18817" x="1757363" y="5491163"/>
          <p14:tracePt t="18823" x="1749425" y="5491163"/>
          <p14:tracePt t="18828" x="1739900" y="5491163"/>
          <p14:tracePt t="18849" x="1731963" y="5491163"/>
          <p14:tracePt t="18928" x="1731963" y="5483225"/>
          <p14:tracePt t="18937" x="1731963" y="5475288"/>
          <p14:tracePt t="18942" x="1731963" y="5467350"/>
          <p14:tracePt t="18951" x="1731963" y="5459413"/>
          <p14:tracePt t="18952" x="1731963" y="5449888"/>
          <p14:tracePt t="18994" x="1739900" y="5449888"/>
          <p14:tracePt t="19050" x="1739900" y="5441950"/>
          <p14:tracePt t="19054" x="1739900" y="5434013"/>
          <p14:tracePt t="19056" x="1731963" y="5434013"/>
          <p14:tracePt t="19061" x="1724025" y="5426075"/>
          <p14:tracePt t="19063" x="1724025" y="5418138"/>
          <p14:tracePt t="19067" x="1716088" y="5410200"/>
          <p14:tracePt t="19069" x="1708150" y="5410200"/>
          <p14:tracePt t="19071" x="1708150" y="5402263"/>
          <p14:tracePt t="19073" x="1700213" y="5402263"/>
          <p14:tracePt t="19076" x="1700213" y="5394325"/>
          <p14:tracePt t="19077" x="1692275" y="5394325"/>
          <p14:tracePt t="19079" x="1692275" y="5384800"/>
          <p14:tracePt t="19082" x="1674813" y="5376863"/>
          <p14:tracePt t="19085" x="1666875" y="5376863"/>
          <p14:tracePt t="19088" x="1666875" y="5368925"/>
          <p14:tracePt t="19090" x="1651000" y="5368925"/>
          <p14:tracePt t="19093" x="1643063" y="5368925"/>
          <p14:tracePt t="19095" x="1643063" y="5360988"/>
          <p14:tracePt t="19098" x="1635125" y="5360988"/>
          <p14:tracePt t="19101" x="1627188" y="5360988"/>
          <p14:tracePt t="19104" x="1619250" y="5360988"/>
          <p14:tracePt t="19105" x="1609725" y="5353050"/>
          <p14:tracePt t="19108" x="1601788" y="5353050"/>
          <p14:tracePt t="19110" x="1593850" y="5353050"/>
          <p14:tracePt t="19115" x="1585913" y="5353050"/>
          <p14:tracePt t="19118" x="1577975" y="5353050"/>
          <p14:tracePt t="19120" x="1570038" y="5353050"/>
          <p14:tracePt t="19123" x="1562100" y="5353050"/>
          <p14:tracePt t="19125" x="1554163" y="5353050"/>
          <p14:tracePt t="19128" x="1536700" y="5353050"/>
          <p14:tracePt t="19131" x="1520825" y="5353050"/>
          <p14:tracePt t="19134" x="1512888" y="5353050"/>
          <p14:tracePt t="19136" x="1504950" y="5353050"/>
          <p14:tracePt t="19138" x="1489075" y="5360988"/>
          <p14:tracePt t="19140" x="1479550" y="5368925"/>
          <p14:tracePt t="19142" x="1463675" y="5368925"/>
          <p14:tracePt t="19144" x="1455738" y="5368925"/>
          <p14:tracePt t="19146" x="1439863" y="5368925"/>
          <p14:tracePt t="19147" x="1431925" y="5376863"/>
          <p14:tracePt t="19150" x="1423988" y="5376863"/>
          <p14:tracePt t="19151" x="1398588" y="5384800"/>
          <p14:tracePt t="19153" x="1390650" y="5384800"/>
          <p14:tracePt t="19155" x="1382713" y="5394325"/>
          <p14:tracePt t="19157" x="1366838" y="5402263"/>
          <p14:tracePt t="19159" x="1358900" y="5402263"/>
          <p14:tracePt t="19162" x="1349375" y="5410200"/>
          <p14:tracePt t="19164" x="1333500" y="5418138"/>
          <p14:tracePt t="19167" x="1325563" y="5426075"/>
          <p14:tracePt t="19171" x="1317625" y="5434013"/>
          <p14:tracePt t="19173" x="1317625" y="5441950"/>
          <p14:tracePt t="19175" x="1309688" y="5441950"/>
          <p14:tracePt t="19177" x="1309688" y="5449888"/>
          <p14:tracePt t="19181" x="1309688" y="5459413"/>
          <p14:tracePt t="19187" x="1309688" y="5475288"/>
          <p14:tracePt t="19191" x="1309688" y="5483225"/>
          <p14:tracePt t="19194" x="1309688" y="5491163"/>
          <p14:tracePt t="19197" x="1309688" y="5499100"/>
          <p14:tracePt t="19200" x="1309688" y="5507038"/>
          <p14:tracePt t="19203" x="1309688" y="5524500"/>
          <p14:tracePt t="19210" x="1309688" y="5532438"/>
          <p14:tracePt t="19214" x="1309688" y="5540375"/>
          <p14:tracePt t="19216" x="1309688" y="5548313"/>
          <p14:tracePt t="19218" x="1309688" y="5556250"/>
          <p14:tracePt t="19223" x="1309688" y="5564188"/>
          <p14:tracePt t="19227" x="1309688" y="5572125"/>
          <p14:tracePt t="19232" x="1309688" y="5589588"/>
          <p14:tracePt t="19238" x="1309688" y="5597525"/>
          <p14:tracePt t="19244" x="1309688" y="5605463"/>
          <p14:tracePt t="19246" x="1309688" y="5613400"/>
          <p14:tracePt t="19248" x="1309688" y="5621338"/>
          <p14:tracePt t="19254" x="1309688" y="5629275"/>
          <p14:tracePt t="19260" x="1309688" y="5637213"/>
          <p14:tracePt t="19262" x="1309688" y="5645150"/>
          <p14:tracePt t="19265" x="1309688" y="5654675"/>
          <p14:tracePt t="19271" x="1309688" y="5662613"/>
          <p14:tracePt t="19273" x="1309688" y="5670550"/>
          <p14:tracePt t="19275" x="1309688" y="5678488"/>
          <p14:tracePt t="19281" x="1309688" y="5686425"/>
          <p14:tracePt t="19283" x="1317625" y="5686425"/>
          <p14:tracePt t="19285" x="1317625" y="5694363"/>
          <p14:tracePt t="19289" x="1317625" y="5702300"/>
          <p14:tracePt t="19292" x="1325563" y="5710238"/>
          <p14:tracePt t="19295" x="1325563" y="5719763"/>
          <p14:tracePt t="19300" x="1325563" y="5727700"/>
          <p14:tracePt t="19302" x="1333500" y="5727700"/>
          <p14:tracePt t="19304" x="1333500" y="5735638"/>
          <p14:tracePt t="19306" x="1333500" y="5743575"/>
          <p14:tracePt t="19308" x="1341438" y="5743575"/>
          <p14:tracePt t="19312" x="1341438" y="5751513"/>
          <p14:tracePt t="19313" x="1349375" y="5751513"/>
          <p14:tracePt t="19316" x="1349375" y="5759450"/>
          <p14:tracePt t="19317" x="1358900" y="5759450"/>
          <p14:tracePt t="19319" x="1358900" y="5767388"/>
          <p14:tracePt t="19321" x="1358900" y="5775325"/>
          <p14:tracePt t="19325" x="1366838" y="5784850"/>
          <p14:tracePt t="19333" x="1366838" y="5792788"/>
          <p14:tracePt t="19336" x="1374775" y="5792788"/>
          <p14:tracePt t="19338" x="1374775" y="5800725"/>
          <p14:tracePt t="19340" x="1382713" y="5808663"/>
          <p14:tracePt t="19342" x="1390650" y="5808663"/>
          <p14:tracePt t="19344" x="1390650" y="5816600"/>
          <p14:tracePt t="19347" x="1398588" y="5824538"/>
          <p14:tracePt t="19360" x="1406525" y="5832475"/>
          <p14:tracePt t="19365" x="1423988" y="5840413"/>
          <p14:tracePt t="19368" x="1431925" y="5840413"/>
          <p14:tracePt t="19371" x="1447800" y="5840413"/>
          <p14:tracePt t="19372" x="1447800" y="5849938"/>
          <p14:tracePt t="19373" x="1455738" y="5849938"/>
          <p14:tracePt t="19377" x="1471613" y="5857875"/>
          <p14:tracePt t="19379" x="1479550" y="5857875"/>
          <p14:tracePt t="19382" x="1489075" y="5857875"/>
          <p14:tracePt t="19383" x="1497013" y="5857875"/>
          <p14:tracePt t="19385" x="1504950" y="5857875"/>
          <p14:tracePt t="19388" x="1512888" y="5865813"/>
          <p14:tracePt t="19390" x="1520825" y="5865813"/>
          <p14:tracePt t="19392" x="1528763" y="5873750"/>
          <p14:tracePt t="19393" x="1536700" y="5873750"/>
          <p14:tracePt t="19395" x="1554163" y="5873750"/>
          <p14:tracePt t="19397" x="1562100" y="5873750"/>
          <p14:tracePt t="19400" x="1570038" y="5873750"/>
          <p14:tracePt t="19401" x="1585913" y="5881688"/>
          <p14:tracePt t="19404" x="1593850" y="5881688"/>
          <p14:tracePt t="19407" x="1609725" y="5881688"/>
          <p14:tracePt t="19409" x="1619250" y="5881688"/>
          <p14:tracePt t="19412" x="1627188" y="5881688"/>
          <p14:tracePt t="19415" x="1643063" y="5889625"/>
          <p14:tracePt t="19417" x="1651000" y="5889625"/>
          <p14:tracePt t="19419" x="1658938" y="5889625"/>
          <p14:tracePt t="19420" x="1666875" y="5889625"/>
          <p14:tracePt t="19422" x="1684338" y="5889625"/>
          <p14:tracePt t="19425" x="1700213" y="5889625"/>
          <p14:tracePt t="19429" x="1708150" y="5889625"/>
          <p14:tracePt t="19432" x="1716088" y="5889625"/>
          <p14:tracePt t="19433" x="1724025" y="5889625"/>
          <p14:tracePt t="19436" x="1731963" y="5889625"/>
          <p14:tracePt t="19439" x="1739900" y="5889625"/>
          <p14:tracePt t="19443" x="1757363" y="5889625"/>
          <p14:tracePt t="19447" x="1765300" y="5881688"/>
          <p14:tracePt t="19452" x="1773238" y="5881688"/>
          <p14:tracePt t="19455" x="1781175" y="5881688"/>
          <p14:tracePt t="19465" x="1789113" y="5881688"/>
          <p14:tracePt t="19467" x="1789113" y="5873750"/>
          <p14:tracePt t="19473" x="1797050" y="5873750"/>
          <p14:tracePt t="19477" x="1797050" y="5865813"/>
          <p14:tracePt t="19486" x="1804988" y="5857875"/>
          <p14:tracePt t="19490" x="1814513" y="5857875"/>
          <p14:tracePt t="19492" x="1814513" y="5849938"/>
          <p14:tracePt t="19495" x="1822450" y="5849938"/>
          <p14:tracePt t="19498" x="1822450" y="5840413"/>
          <p14:tracePt t="19501" x="1830388" y="5832475"/>
          <p14:tracePt t="19506" x="1830388" y="5824538"/>
          <p14:tracePt t="19508" x="1838325" y="5824538"/>
          <p14:tracePt t="19509" x="1838325" y="5816600"/>
          <p14:tracePt t="19512" x="1846263" y="5808663"/>
          <p14:tracePt t="19514" x="1854200" y="5808663"/>
          <p14:tracePt t="19516" x="1854200" y="5800725"/>
          <p14:tracePt t="19517" x="1862138" y="5800725"/>
          <p14:tracePt t="19519" x="1862138" y="5792788"/>
          <p14:tracePt t="19521" x="1870075" y="5792788"/>
          <p14:tracePt t="19523" x="1870075" y="5784850"/>
          <p14:tracePt t="19526" x="1879600" y="5784850"/>
          <p14:tracePt t="19528" x="1887538" y="5775325"/>
          <p14:tracePt t="19530" x="1887538" y="5767388"/>
          <p14:tracePt t="19532" x="1895475" y="5759450"/>
          <p14:tracePt t="19533" x="1895475" y="5751513"/>
          <p14:tracePt t="19535" x="1903413" y="5743575"/>
          <p14:tracePt t="19537" x="1911350" y="5743575"/>
          <p14:tracePt t="19540" x="1911350" y="5735638"/>
          <p14:tracePt t="19541" x="1919288" y="5727700"/>
          <p14:tracePt t="19543" x="1919288" y="5719763"/>
          <p14:tracePt t="19547" x="1927225" y="5710238"/>
          <p14:tracePt t="19551" x="1935163" y="5694363"/>
          <p14:tracePt t="19555" x="1935163" y="5686425"/>
          <p14:tracePt t="19558" x="1935163" y="5678488"/>
          <p14:tracePt t="19560" x="1943100" y="5670550"/>
          <p14:tracePt t="19563" x="1943100" y="5662613"/>
          <p14:tracePt t="19566" x="1943100" y="5654675"/>
          <p14:tracePt t="19567" x="1943100" y="5645150"/>
          <p14:tracePt t="19570" x="1943100" y="5637213"/>
          <p14:tracePt t="19573" x="1943100" y="5629275"/>
          <p14:tracePt t="19576" x="1943100" y="5621338"/>
          <p14:tracePt t="19578" x="1943100" y="5613400"/>
          <p14:tracePt t="19581" x="1935163" y="5605463"/>
          <p14:tracePt t="19584" x="1935163" y="5597525"/>
          <p14:tracePt t="19586" x="1927225" y="5589588"/>
          <p14:tracePt t="19587" x="1927225" y="5572125"/>
          <p14:tracePt t="19589" x="1919288" y="5564188"/>
          <p14:tracePt t="19591" x="1911350" y="5556250"/>
          <p14:tracePt t="19594" x="1911350" y="5548313"/>
          <p14:tracePt t="19596" x="1903413" y="5540375"/>
          <p14:tracePt t="19597" x="1895475" y="5524500"/>
          <p14:tracePt t="19600" x="1895475" y="5514975"/>
          <p14:tracePt t="19603" x="1879600" y="5507038"/>
          <p14:tracePt t="19603" x="1879600" y="5499100"/>
          <p14:tracePt t="19605" x="1870075" y="5491163"/>
          <p14:tracePt t="19608" x="1862138" y="5483225"/>
          <p14:tracePt t="19610" x="1854200" y="5475288"/>
          <p14:tracePt t="19612" x="1846263" y="5467350"/>
          <p14:tracePt t="19614" x="1838325" y="5467350"/>
          <p14:tracePt t="19615" x="1838325" y="5449888"/>
          <p14:tracePt t="19618" x="1830388" y="5449888"/>
          <p14:tracePt t="19620" x="1822450" y="5441950"/>
          <p14:tracePt t="19621" x="1814513" y="5441950"/>
          <p14:tracePt t="19623" x="1814513" y="5434013"/>
          <p14:tracePt t="19626" x="1797050" y="5426075"/>
          <p14:tracePt t="19629" x="1781175" y="5418138"/>
          <p14:tracePt t="19633" x="1773238" y="5418138"/>
          <p14:tracePt t="19635" x="1773238" y="5410200"/>
          <p14:tracePt t="19637" x="1765300" y="5402263"/>
          <p14:tracePt t="19641" x="1757363" y="5402263"/>
          <p14:tracePt t="19645" x="1749425" y="5402263"/>
          <p14:tracePt t="19648" x="1739900" y="5402263"/>
          <p14:tracePt t="19653" x="1731963" y="5402263"/>
          <p14:tracePt t="19663" x="1724025" y="5402263"/>
          <p14:tracePt t="19671" x="1716088" y="5402263"/>
          <p14:tracePt t="19675" x="1708150" y="5402263"/>
          <p14:tracePt t="19679" x="1700213" y="5402263"/>
          <p14:tracePt t="19681" x="1692275" y="5402263"/>
          <p14:tracePt t="19684" x="1666875" y="5410200"/>
          <p14:tracePt t="19687" x="1658938" y="5410200"/>
          <p14:tracePt t="19687" x="1651000" y="5418138"/>
          <p14:tracePt t="19689" x="1635125" y="5426075"/>
          <p14:tracePt t="19691" x="1619250" y="5426075"/>
          <p14:tracePt t="19693" x="1601788" y="5441950"/>
          <p14:tracePt t="19695" x="1585913" y="5449888"/>
          <p14:tracePt t="19697" x="1570038" y="5467350"/>
          <p14:tracePt t="19700" x="1544638" y="5475288"/>
          <p14:tracePt t="19702" x="1528763" y="5491163"/>
          <p14:tracePt t="19704" x="1512888" y="5499100"/>
          <p14:tracePt t="19706" x="1489075" y="5514975"/>
          <p14:tracePt t="19708" x="1455738" y="5532438"/>
          <p14:tracePt t="19711" x="1439863" y="5540375"/>
          <p14:tracePt t="19711" x="1423988" y="5556250"/>
          <p14:tracePt t="19714" x="1406525" y="5572125"/>
          <p14:tracePt t="19716" x="1382713" y="5589588"/>
          <p14:tracePt t="19718" x="1366838" y="5613400"/>
          <p14:tracePt t="19720" x="1349375" y="5621338"/>
          <p14:tracePt t="19722" x="1325563" y="5637213"/>
          <p14:tracePt t="19724" x="1317625" y="5662613"/>
          <p14:tracePt t="19726" x="1301750" y="5670550"/>
          <p14:tracePt t="19727" x="1293813" y="5686425"/>
          <p14:tracePt t="19729" x="1284288" y="5702300"/>
          <p14:tracePt t="19731" x="1276350" y="5719763"/>
          <p14:tracePt t="19733" x="1268413" y="5727700"/>
          <p14:tracePt t="19735" x="1260475" y="5743575"/>
          <p14:tracePt t="19737" x="1260475" y="5759450"/>
          <p14:tracePt t="19739" x="1260475" y="5767388"/>
          <p14:tracePt t="19742" x="1252538" y="5775325"/>
          <p14:tracePt t="19744" x="1252538" y="5792788"/>
          <p14:tracePt t="19746" x="1252538" y="5800725"/>
          <p14:tracePt t="19748" x="1252538" y="5808663"/>
          <p14:tracePt t="19749" x="1252538" y="5824538"/>
          <p14:tracePt t="19751" x="1252538" y="5832475"/>
          <p14:tracePt t="19755" x="1252538" y="5849938"/>
          <p14:tracePt t="19759" x="1252538" y="5857875"/>
          <p14:tracePt t="19763" x="1252538" y="5873750"/>
          <p14:tracePt t="19766" x="1260475" y="5873750"/>
          <p14:tracePt t="19770" x="1260475" y="5881688"/>
          <p14:tracePt t="19771" x="1268413" y="5881688"/>
          <p14:tracePt t="19773" x="1268413" y="5889625"/>
          <p14:tracePt t="19777" x="1268413" y="5897563"/>
          <p14:tracePt t="19780" x="1276350" y="5897563"/>
          <p14:tracePt t="19782" x="1284288" y="5897563"/>
          <p14:tracePt t="19784" x="1284288" y="5905500"/>
          <p14:tracePt t="19787" x="1293813" y="5905500"/>
          <p14:tracePt t="19791" x="1301750" y="5915025"/>
          <p14:tracePt t="19797" x="1309688" y="5915025"/>
          <p14:tracePt t="19802" x="1317625" y="5915025"/>
          <p14:tracePt t="19803" x="1325563" y="5915025"/>
          <p14:tracePt t="19807" x="1333500" y="5915025"/>
          <p14:tracePt t="19810" x="1333500" y="5922963"/>
          <p14:tracePt t="19812" x="1341438" y="5922963"/>
          <p14:tracePt t="19814" x="1349375" y="5922963"/>
          <p14:tracePt t="19816" x="1358900" y="5922963"/>
          <p14:tracePt t="19819" x="1366838" y="5922963"/>
          <p14:tracePt t="19822" x="1374775" y="5922963"/>
          <p14:tracePt t="19825" x="1382713" y="5922963"/>
          <p14:tracePt t="19828" x="1398588" y="5922963"/>
          <p14:tracePt t="19831" x="1406525" y="5922963"/>
          <p14:tracePt t="19833" x="1414463" y="5922963"/>
          <p14:tracePt t="19836" x="1423988" y="5922963"/>
          <p14:tracePt t="19838" x="1439863" y="5922963"/>
          <p14:tracePt t="19840" x="1447800" y="5922963"/>
          <p14:tracePt t="19841" x="1455738" y="5915025"/>
          <p14:tracePt t="19844" x="1471613" y="5915025"/>
          <p14:tracePt t="19846" x="1479550" y="5905500"/>
          <p14:tracePt t="19847" x="1489075" y="5905500"/>
          <p14:tracePt t="19850" x="1504950" y="5897563"/>
          <p14:tracePt t="19852" x="1512888" y="5897563"/>
          <p14:tracePt t="19853" x="1520825" y="5889625"/>
          <p14:tracePt t="19856" x="1536700" y="5881688"/>
          <p14:tracePt t="19857" x="1554163" y="5881688"/>
          <p14:tracePt t="19859" x="1570038" y="5873750"/>
          <p14:tracePt t="19861" x="1585913" y="5865813"/>
          <p14:tracePt t="19863" x="1601788" y="5857875"/>
          <p14:tracePt t="19866" x="1619250" y="5857875"/>
          <p14:tracePt t="19868" x="1635125" y="5849938"/>
          <p14:tracePt t="19870" x="1651000" y="5840413"/>
          <p14:tracePt t="19873" x="1666875" y="5832475"/>
          <p14:tracePt t="19876" x="1716088" y="5808663"/>
          <p14:tracePt t="19879" x="1731963" y="5800725"/>
          <p14:tracePt t="19882" x="1765300" y="5784850"/>
          <p14:tracePt t="19885" x="1797050" y="5784850"/>
          <p14:tracePt t="19886" x="1822450" y="5775325"/>
          <p14:tracePt t="19888" x="1846263" y="5759450"/>
          <p14:tracePt t="19889" x="1862138" y="5751513"/>
          <p14:tracePt t="19891" x="1879600" y="5743575"/>
          <p14:tracePt t="19893" x="1903413" y="5735638"/>
          <p14:tracePt t="19895" x="1927225" y="5727700"/>
          <p14:tracePt t="19897" x="1943100" y="5719763"/>
          <p14:tracePt t="19900" x="1968500" y="5702300"/>
          <p14:tracePt t="19902" x="1984375" y="5694363"/>
          <p14:tracePt t="19903" x="2008188" y="5686425"/>
          <p14:tracePt t="19905" x="2025650" y="5686425"/>
          <p14:tracePt t="19908" x="2041525" y="5670550"/>
          <p14:tracePt t="19910" x="2057400" y="5662613"/>
          <p14:tracePt t="19911" x="2073275" y="5662613"/>
          <p14:tracePt t="19913" x="2082800" y="5645150"/>
          <p14:tracePt t="19916" x="2090738" y="5645150"/>
          <p14:tracePt t="19918" x="2114550" y="5637213"/>
          <p14:tracePt t="19919" x="2130425" y="5621338"/>
          <p14:tracePt t="19921" x="2138363" y="5621338"/>
          <p14:tracePt t="19923" x="2147888" y="5613400"/>
          <p14:tracePt t="19925" x="2163763" y="5605463"/>
          <p14:tracePt t="19927" x="2171700" y="5605463"/>
          <p14:tracePt t="19930" x="2187575" y="5597525"/>
          <p14:tracePt t="19931" x="2195513" y="5589588"/>
          <p14:tracePt t="19934" x="2203450" y="5580063"/>
          <p14:tracePt t="19937" x="2220913" y="5580063"/>
          <p14:tracePt t="19938" x="2220913" y="5572125"/>
          <p14:tracePt t="19940" x="2228850" y="5572125"/>
          <p14:tracePt t="19941" x="2228850" y="5564188"/>
          <p14:tracePt t="19943" x="2244725" y="5556250"/>
          <p14:tracePt t="19947" x="2252663" y="5548313"/>
          <p14:tracePt t="19951" x="2260600" y="5540375"/>
          <p14:tracePt t="19955" x="2260600" y="5532438"/>
          <p14:tracePt t="19959" x="2260600" y="5524500"/>
          <p14:tracePt t="19970" x="2260600" y="5514975"/>
          <p14:tracePt t="19974" x="2268538" y="5514975"/>
          <p14:tracePt t="19978" x="2268538" y="5507038"/>
          <p14:tracePt t="19983" x="2268538" y="5499100"/>
          <p14:tracePt t="19991" x="2268538" y="5491163"/>
          <p14:tracePt t="19994" x="2268538" y="5483225"/>
          <p14:tracePt t="20000" x="2268538" y="5475288"/>
          <p14:tracePt t="20007" x="2268538" y="5467350"/>
          <p14:tracePt t="20011" x="2268538" y="5459413"/>
          <p14:tracePt t="20016" x="2268538" y="5449888"/>
          <p14:tracePt t="20023" x="2260600" y="5449888"/>
          <p14:tracePt t="20025" x="2260600" y="5441950"/>
          <p14:tracePt t="20029" x="2252663" y="5441950"/>
          <p14:tracePt t="20032" x="2252663" y="5434013"/>
          <p14:tracePt t="20037" x="2244725" y="5426075"/>
          <p14:tracePt t="20041" x="2244725" y="5418138"/>
          <p14:tracePt t="20043" x="2236788" y="5418138"/>
          <p14:tracePt t="20047" x="2228850" y="5418138"/>
          <p14:tracePt t="20051" x="2220913" y="5410200"/>
          <p14:tracePt t="20053" x="2212975" y="5410200"/>
          <p14:tracePt t="20056" x="2203450" y="5410200"/>
          <p14:tracePt t="20057" x="2203450" y="5402263"/>
          <p14:tracePt t="20059" x="2195513" y="5402263"/>
          <p14:tracePt t="20063" x="2187575" y="5402263"/>
          <p14:tracePt t="20068" x="2179638" y="5402263"/>
          <p14:tracePt t="20069" x="2171700" y="5402263"/>
          <p14:tracePt t="20073" x="2163763" y="5402263"/>
          <p14:tracePt t="20077" x="2155825" y="5402263"/>
          <p14:tracePt t="20081" x="2138363" y="5402263"/>
          <p14:tracePt t="20085" x="2130425" y="5402263"/>
          <p14:tracePt t="20088" x="2122488" y="5402263"/>
          <p14:tracePt t="20090" x="2114550" y="5402263"/>
          <p14:tracePt t="20093" x="2106613" y="5402263"/>
          <p14:tracePt t="20095" x="2098675" y="5410200"/>
          <p14:tracePt t="20099" x="2090738" y="5418138"/>
          <p14:tracePt t="20102" x="2082800" y="5426075"/>
          <p14:tracePt t="20105" x="2073275" y="5434013"/>
          <p14:tracePt t="20107" x="2073275" y="5441950"/>
          <p14:tracePt t="20109" x="2065338" y="5449888"/>
          <p14:tracePt t="20112" x="2057400" y="5459413"/>
          <p14:tracePt t="20113" x="2057400" y="5467350"/>
          <p14:tracePt t="20116" x="2041525" y="5483225"/>
          <p14:tracePt t="20118" x="2041525" y="5491163"/>
          <p14:tracePt t="20119" x="2033588" y="5499100"/>
          <p14:tracePt t="20122" x="2025650" y="5514975"/>
          <p14:tracePt t="20124" x="2025650" y="5524500"/>
          <p14:tracePt t="20126" x="2025650" y="5532438"/>
          <p14:tracePt t="20127" x="2017713" y="5548313"/>
          <p14:tracePt t="20129" x="2008188" y="5556250"/>
          <p14:tracePt t="20132" x="2008188" y="5564188"/>
          <p14:tracePt t="20134" x="2000250" y="5580063"/>
          <p14:tracePt t="20135" x="1992313" y="5589588"/>
          <p14:tracePt t="20138" x="1984375" y="5597525"/>
          <p14:tracePt t="20140" x="1984375" y="5613400"/>
          <p14:tracePt t="20142" x="1984375" y="5621338"/>
          <p14:tracePt t="20143" x="1984375" y="5629275"/>
          <p14:tracePt t="20145" x="1976438" y="5645150"/>
          <p14:tracePt t="20147" x="1976438" y="5654675"/>
          <p14:tracePt t="20149" x="1968500" y="5662613"/>
          <p14:tracePt t="20151" x="1968500" y="5678488"/>
          <p14:tracePt t="20154" x="1968500" y="5686425"/>
          <p14:tracePt t="20155" x="1968500" y="5694363"/>
          <p14:tracePt t="20158" x="1968500" y="5702300"/>
          <p14:tracePt t="20160" x="1968500" y="5710238"/>
          <p14:tracePt t="20162" x="1968500" y="5719763"/>
          <p14:tracePt t="20163" x="1968500" y="5727700"/>
          <p14:tracePt t="20165" x="1968500" y="5735638"/>
          <p14:tracePt t="20167" x="1968500" y="5743575"/>
          <p14:tracePt t="20170" x="1976438" y="5751513"/>
          <p14:tracePt t="20172" x="1976438" y="5759450"/>
          <p14:tracePt t="20175" x="1984375" y="5767388"/>
          <p14:tracePt t="20178" x="1992313" y="5784850"/>
          <p14:tracePt t="20181" x="2000250" y="5792788"/>
          <p14:tracePt t="20184" x="2000250" y="5800725"/>
          <p14:tracePt t="20186" x="2008188" y="5808663"/>
          <p14:tracePt t="20189" x="2017713" y="5816600"/>
          <p14:tracePt t="20192" x="2025650" y="5816600"/>
          <p14:tracePt t="20194" x="2025650" y="5824538"/>
          <p14:tracePt t="20196" x="2033588" y="5832475"/>
          <p14:tracePt t="20199" x="2041525" y="5832475"/>
          <p14:tracePt t="20202" x="2049463" y="5832475"/>
          <p14:tracePt t="20203" x="2057400" y="5832475"/>
          <p14:tracePt t="20205" x="2057400" y="5840413"/>
          <p14:tracePt t="20209" x="2065338" y="5840413"/>
          <p14:tracePt t="20213" x="2073275" y="5840413"/>
          <p14:tracePt t="20215" x="2082800" y="5840413"/>
          <p14:tracePt t="20219" x="2090738" y="5840413"/>
          <p14:tracePt t="20223" x="2098675" y="5840413"/>
          <p14:tracePt t="20227" x="2106613" y="5840413"/>
          <p14:tracePt t="20229" x="2114550" y="5840413"/>
          <p14:tracePt t="20233" x="2122488" y="5840413"/>
          <p14:tracePt t="20237" x="2130425" y="5832475"/>
          <p14:tracePt t="20240" x="2130425" y="5824538"/>
          <p14:tracePt t="20242" x="2138363" y="5824538"/>
          <p14:tracePt t="20244" x="2138363" y="5816600"/>
          <p14:tracePt t="20245" x="2147888" y="5816600"/>
          <p14:tracePt t="20247" x="2155825" y="5808663"/>
          <p14:tracePt t="20249" x="2163763" y="5808663"/>
          <p14:tracePt t="20252" x="2171700" y="5800725"/>
          <p14:tracePt t="20253" x="2179638" y="5792788"/>
          <p14:tracePt t="20256" x="2179638" y="5784850"/>
          <p14:tracePt t="20258" x="2187575" y="5775325"/>
          <p14:tracePt t="20260" x="2195513" y="5759450"/>
          <p14:tracePt t="20262" x="2203450" y="5759450"/>
          <p14:tracePt t="20264" x="2212975" y="5743575"/>
          <p14:tracePt t="20266" x="2212975" y="5735638"/>
          <p14:tracePt t="20268" x="2220913" y="5727700"/>
          <p14:tracePt t="20270" x="2228850" y="5710238"/>
          <p14:tracePt t="20272" x="2228850" y="5702300"/>
          <p14:tracePt t="20273" x="2236788" y="5686425"/>
          <p14:tracePt t="20275" x="2244725" y="5678488"/>
          <p14:tracePt t="20277" x="2252663" y="5670550"/>
          <p14:tracePt t="20279" x="2252663" y="5654675"/>
          <p14:tracePt t="20281" x="2260600" y="5645150"/>
          <p14:tracePt t="20284" x="2268538" y="5637213"/>
          <p14:tracePt t="20286" x="2268538" y="5621338"/>
          <p14:tracePt t="20287" x="2268538" y="5613400"/>
          <p14:tracePt t="20290" x="2268538" y="5605463"/>
          <p14:tracePt t="20292" x="2268538" y="5597525"/>
          <p14:tracePt t="20295" x="2268538" y="5589588"/>
          <p14:tracePt t="20297" x="2268538" y="5580063"/>
          <p14:tracePt t="20298" x="2268538" y="5564188"/>
          <p14:tracePt t="20300" x="2278063" y="5556250"/>
          <p14:tracePt t="20302" x="2278063" y="5548313"/>
          <p14:tracePt t="20304" x="2278063" y="5540375"/>
          <p14:tracePt t="20306" x="2278063" y="5532438"/>
          <p14:tracePt t="20308" x="2278063" y="5524500"/>
          <p14:tracePt t="20310" x="2278063" y="5514975"/>
          <p14:tracePt t="20312" x="2278063" y="5507038"/>
          <p14:tracePt t="20313" x="2278063" y="5499100"/>
          <p14:tracePt t="20316" x="2278063" y="5491163"/>
          <p14:tracePt t="20319" x="2278063" y="5483225"/>
          <p14:tracePt t="20322" x="2268538" y="5475288"/>
          <p14:tracePt t="20324" x="2268538" y="5467350"/>
          <p14:tracePt t="20327" x="2260600" y="5467350"/>
          <p14:tracePt t="20330" x="2252663" y="5459413"/>
          <p14:tracePt t="20331" x="2252663" y="5449888"/>
          <p14:tracePt t="20333" x="2244725" y="5449888"/>
          <p14:tracePt t="20336" x="2244725" y="5441950"/>
          <p14:tracePt t="20339" x="2236788" y="5441950"/>
          <p14:tracePt t="20343" x="2228850" y="5441950"/>
          <p14:tracePt t="20346" x="2228850" y="5434013"/>
          <p14:tracePt t="20347" x="2220913" y="5434013"/>
          <p14:tracePt t="20351" x="2212975" y="5434013"/>
          <p14:tracePt t="20355" x="2203450" y="5434013"/>
          <p14:tracePt t="20359" x="2195513" y="5434013"/>
          <p14:tracePt t="20363" x="2187575" y="5434013"/>
          <p14:tracePt t="20367" x="2179638" y="5434013"/>
          <p14:tracePt t="20375" x="2171700" y="5434013"/>
          <p14:tracePt t="20377" x="2171700" y="5441950"/>
          <p14:tracePt t="20381" x="2163763" y="5449888"/>
          <p14:tracePt t="20384" x="2155825" y="5459413"/>
          <p14:tracePt t="20387" x="2147888" y="5467350"/>
          <p14:tracePt t="20392" x="2138363" y="5483225"/>
          <p14:tracePt t="20394" x="2130425" y="5491163"/>
          <p14:tracePt t="20397" x="2122488" y="5507038"/>
          <p14:tracePt t="20399" x="2114550" y="5514975"/>
          <p14:tracePt t="20402" x="2106613" y="5524500"/>
          <p14:tracePt t="20404" x="2106613" y="5532438"/>
          <p14:tracePt t="20406" x="2098675" y="5540375"/>
          <p14:tracePt t="20408" x="2090738" y="5556250"/>
          <p14:tracePt t="20410" x="2090738" y="5564188"/>
          <p14:tracePt t="20412" x="2082800" y="5572125"/>
          <p14:tracePt t="20414" x="2065338" y="5589588"/>
          <p14:tracePt t="20416" x="2065338" y="5597525"/>
          <p14:tracePt t="20418" x="2057400" y="5613400"/>
          <p14:tracePt t="20420" x="2049463" y="5621338"/>
          <p14:tracePt t="20422" x="2049463" y="5629275"/>
          <p14:tracePt t="20424" x="2041525" y="5645150"/>
          <p14:tracePt t="20426" x="2033588" y="5645150"/>
          <p14:tracePt t="20428" x="2033588" y="5654675"/>
          <p14:tracePt t="20429" x="2025650" y="5662613"/>
          <p14:tracePt t="20432" x="2025650" y="5670550"/>
          <p14:tracePt t="20434" x="2017713" y="5686425"/>
          <p14:tracePt t="20437" x="2017713" y="5694363"/>
          <p14:tracePt t="20440" x="2017713" y="5702300"/>
          <p14:tracePt t="20442" x="2008188" y="5710238"/>
          <p14:tracePt t="20445" x="2008188" y="5719763"/>
          <p14:tracePt t="20451" x="2008188" y="5727700"/>
          <p14:tracePt t="20459" x="2008188" y="5735638"/>
          <p14:tracePt t="20512" x="2008188" y="5727700"/>
          <p14:tracePt t="20540" x="2008188" y="5719763"/>
          <p14:tracePt t="20602" x="2017713" y="5710238"/>
          <p14:tracePt t="20664" x="2025650" y="5710238"/>
          <p14:tracePt t="20810" x="2025650" y="5702300"/>
          <p14:tracePt t="20813" x="2017713" y="5702300"/>
          <p14:tracePt t="20816" x="2008188" y="5702300"/>
          <p14:tracePt t="20820" x="2008188" y="5694363"/>
          <p14:tracePt t="20824" x="2000250" y="5686425"/>
          <p14:tracePt t="20827" x="1992313" y="5686425"/>
          <p14:tracePt t="20830" x="1992313" y="5678488"/>
          <p14:tracePt t="20833" x="1984375" y="5670550"/>
          <p14:tracePt t="20836" x="1976438" y="5670550"/>
          <p14:tracePt t="20838" x="1976438" y="5662613"/>
          <p14:tracePt t="20840" x="1968500" y="5662613"/>
          <p14:tracePt t="20842" x="1968500" y="5654675"/>
          <p14:tracePt t="20844" x="1960563" y="5654675"/>
          <p14:tracePt t="20846" x="1960563" y="5645150"/>
          <p14:tracePt t="20848" x="1952625" y="5637213"/>
          <p14:tracePt t="20850" x="1943100" y="5637213"/>
          <p14:tracePt t="20852" x="1943100" y="5629275"/>
          <p14:tracePt t="20853" x="1935163" y="5629275"/>
          <p14:tracePt t="20856" x="1919288" y="5621338"/>
          <p14:tracePt t="20859" x="1919288" y="5613400"/>
          <p14:tracePt t="20861" x="1911350" y="5613400"/>
          <p14:tracePt t="20862" x="1903413" y="5605463"/>
          <p14:tracePt t="20864" x="1895475" y="5605463"/>
          <p14:tracePt t="20866" x="1887538" y="5597525"/>
          <p14:tracePt t="20870" x="1879600" y="5589588"/>
          <p14:tracePt t="20872" x="1870075" y="5580063"/>
          <p14:tracePt t="20874" x="1862138" y="5580063"/>
          <p14:tracePt t="20876" x="1854200" y="5572125"/>
          <p14:tracePt t="20877" x="1846263" y="5572125"/>
          <p14:tracePt t="20880" x="1838325" y="5564188"/>
          <p14:tracePt t="20883" x="1830388" y="5556250"/>
          <p14:tracePt t="20888" x="1822450" y="5556250"/>
          <p14:tracePt t="20891" x="1814513" y="5548313"/>
          <p14:tracePt t="20956" x="1804988" y="5548313"/>
          <p14:tracePt t="20964" x="1797050" y="5548313"/>
          <p14:tracePt t="20978" x="1789113" y="5548313"/>
          <p14:tracePt t="20986" x="1781175" y="5548313"/>
          <p14:tracePt t="20995" x="1773238" y="5548313"/>
          <p14:tracePt t="20997" x="1765300" y="5548313"/>
          <p14:tracePt t="20999" x="1765300" y="5540375"/>
          <p14:tracePt t="21002" x="1757363" y="5540375"/>
          <p14:tracePt t="21006" x="1749425" y="5540375"/>
          <p14:tracePt t="21010" x="1749425" y="5532438"/>
          <p14:tracePt t="21013" x="1739900" y="5524500"/>
          <p14:tracePt t="21017" x="1739900" y="5514975"/>
          <p14:tracePt t="21021" x="1731963" y="5514975"/>
          <p14:tracePt t="21024" x="1724025" y="5514975"/>
          <p14:tracePt t="21030" x="1716088" y="5507038"/>
          <p14:tracePt t="21033" x="1708150" y="5499100"/>
          <p14:tracePt t="21036" x="1708150" y="5491163"/>
          <p14:tracePt t="21040" x="1700213" y="5483225"/>
          <p14:tracePt t="21042" x="1692275" y="5483225"/>
          <p14:tracePt t="21044" x="1692275" y="5475288"/>
          <p14:tracePt t="21046" x="1684338" y="5475288"/>
          <p14:tracePt t="21047" x="1684338" y="5467350"/>
          <p14:tracePt t="21050" x="1674813" y="5459413"/>
          <p14:tracePt t="21052" x="1666875" y="5449888"/>
          <p14:tracePt t="21054" x="1666875" y="5441950"/>
          <p14:tracePt t="21056" x="1658938" y="5434013"/>
          <p14:tracePt t="21058" x="1658938" y="5418138"/>
          <p14:tracePt t="21060" x="1651000" y="5410200"/>
          <p14:tracePt t="21062" x="1643063" y="5394325"/>
          <p14:tracePt t="21064" x="1635125" y="5384800"/>
          <p14:tracePt t="21065" x="1627188" y="5376863"/>
          <p14:tracePt t="21067" x="1619250" y="5360988"/>
          <p14:tracePt t="21069" x="1609725" y="5345113"/>
          <p14:tracePt t="21072" x="1593850" y="5337175"/>
          <p14:tracePt t="21074" x="1593850" y="5311775"/>
          <p14:tracePt t="21076" x="1585913" y="5295900"/>
          <p14:tracePt t="21078" x="1570038" y="5280025"/>
          <p14:tracePt t="21079" x="1562100" y="5264150"/>
          <p14:tracePt t="21082" x="1554163" y="5246688"/>
          <p14:tracePt t="21084" x="1554163" y="5230813"/>
          <p14:tracePt t="21086" x="1544638" y="5214938"/>
          <p14:tracePt t="21088" x="1536700" y="5199063"/>
          <p14:tracePt t="21089" x="1528763" y="5181600"/>
          <p14:tracePt t="21091" x="1528763" y="5165725"/>
          <p14:tracePt t="21093" x="1520825" y="5149850"/>
          <p14:tracePt t="21096" x="1520825" y="5141913"/>
          <p14:tracePt t="21098" x="1512888" y="5124450"/>
          <p14:tracePt t="21099" x="1512888" y="5108575"/>
          <p14:tracePt t="21102" x="1512888" y="5100638"/>
          <p14:tracePt t="21103" x="1512888" y="5092700"/>
          <p14:tracePt t="21106" x="1512888" y="5068888"/>
          <p14:tracePt t="21108" x="1512888" y="5059363"/>
          <p14:tracePt t="21110" x="1520825" y="5043488"/>
          <p14:tracePt t="21112" x="1520825" y="5035550"/>
          <p14:tracePt t="21113" x="1528763" y="5011738"/>
          <p14:tracePt t="21115" x="1536700" y="4994275"/>
          <p14:tracePt t="21117" x="1544638" y="4978400"/>
          <p14:tracePt t="21119" x="1554163" y="4970463"/>
          <p14:tracePt t="21121" x="1570038" y="4946650"/>
          <p14:tracePt t="21123" x="1577975" y="4938713"/>
          <p14:tracePt t="21126" x="1585913" y="4921250"/>
          <p14:tracePt t="21128" x="1601788" y="4897438"/>
          <p14:tracePt t="21129" x="1609725" y="4881563"/>
          <p14:tracePt t="21131" x="1627188" y="4873625"/>
          <p14:tracePt t="21135" x="1643063" y="4856163"/>
          <p14:tracePt t="21135" x="1658938" y="4832350"/>
          <p14:tracePt t="21138" x="1684338" y="4816475"/>
          <p14:tracePt t="21140" x="1700213" y="4799013"/>
          <p14:tracePt t="21142" x="1716088" y="4775200"/>
          <p14:tracePt t="21144" x="1749425" y="4759325"/>
          <p14:tracePt t="21145" x="1773238" y="4733925"/>
          <p14:tracePt t="21147" x="1804988" y="4710113"/>
          <p14:tracePt t="21151" x="1830388" y="4694238"/>
          <p14:tracePt t="21151" x="1862138" y="4668838"/>
          <p14:tracePt t="21154" x="1887538" y="4652963"/>
          <p14:tracePt t="21156" x="1919288" y="4621213"/>
          <p14:tracePt t="21158" x="1943100" y="4595813"/>
          <p14:tracePt t="21160" x="1976438" y="4579938"/>
          <p14:tracePt t="21161" x="2000250" y="4548188"/>
          <p14:tracePt t="21163" x="2033588" y="4530725"/>
          <p14:tracePt t="21166" x="2065338" y="4498975"/>
          <p14:tracePt t="21168" x="2090738" y="4475163"/>
          <p14:tracePt t="21170" x="2114550" y="4457700"/>
          <p14:tracePt t="21172" x="2147888" y="4433888"/>
          <p14:tracePt t="21174" x="2163763" y="4418013"/>
          <p14:tracePt t="21176" x="2195513" y="4392613"/>
          <p14:tracePt t="21178" x="2212975" y="4376738"/>
          <p14:tracePt t="21180" x="2228850" y="4360863"/>
          <p14:tracePt t="21182" x="2252663" y="4335463"/>
          <p14:tracePt t="21184" x="2268538" y="4319588"/>
          <p14:tracePt t="21186" x="2286000" y="4303713"/>
          <p14:tracePt t="21188" x="2309813" y="4287838"/>
          <p14:tracePt t="21189" x="2317750" y="4270375"/>
          <p14:tracePt t="21192" x="2325688" y="4254500"/>
          <p14:tracePt t="21194" x="2343150" y="4246563"/>
          <p14:tracePt t="21196" x="2351088" y="4238625"/>
          <p14:tracePt t="21198" x="2366963" y="4222750"/>
          <p14:tracePt t="21200" x="2366963" y="4214813"/>
          <p14:tracePt t="21201" x="2374900" y="4197350"/>
          <p14:tracePt t="21203" x="2382838" y="4189413"/>
          <p14:tracePt t="21206" x="2382838" y="4181475"/>
          <p14:tracePt t="21207" x="2390775" y="4173538"/>
          <p14:tracePt t="21210" x="2398713" y="4173538"/>
          <p14:tracePt t="21212" x="2398713" y="4157663"/>
          <p14:tracePt t="21213" x="2408238" y="4157663"/>
          <p14:tracePt t="21215" x="2408238" y="4149725"/>
          <p14:tracePt t="21221" x="2408238" y="4140200"/>
          <p14:tracePt t="21261" x="2408238" y="4132263"/>
          <p14:tracePt t="21273" x="2408238" y="4124325"/>
          <p14:tracePt t="21284" x="2408238" y="4116388"/>
          <p14:tracePt t="21291" x="2398713" y="4116388"/>
          <p14:tracePt t="21298" x="2390775" y="4108450"/>
          <p14:tracePt t="21301" x="2382838" y="4108450"/>
          <p14:tracePt t="21306" x="2374900" y="4100513"/>
          <p14:tracePt t="21308" x="2374900" y="4092575"/>
          <p14:tracePt t="21310" x="2366963" y="4092575"/>
          <p14:tracePt t="21318" x="2359025" y="4092575"/>
          <p14:tracePt t="21320" x="2351088" y="4084638"/>
          <p14:tracePt t="21332" x="2343150" y="4084638"/>
          <p14:tracePt t="21352" x="2343150" y="4075113"/>
          <p14:tracePt t="21368" x="2333625" y="4067175"/>
          <p14:tracePt t="21380" x="2333625" y="4059238"/>
          <p14:tracePt t="21393" x="2333625" y="4051300"/>
          <p14:tracePt t="21399" x="2325688" y="4051300"/>
          <p14:tracePt t="21402" x="2325688" y="4043363"/>
          <p14:tracePt t="21407" x="2325688" y="4035425"/>
          <p14:tracePt t="21414" x="2325688" y="4027488"/>
          <p14:tracePt t="21421" x="2325688" y="4019550"/>
          <p14:tracePt t="21496" x="2317750" y="4019550"/>
          <p14:tracePt t="22155" x="2317750" y="4027488"/>
          <p14:tracePt t="22162" x="2317750" y="4035425"/>
          <p14:tracePt t="22169" x="2317750" y="4051300"/>
          <p14:tracePt t="22173" x="2317750" y="4067175"/>
          <p14:tracePt t="22176" x="2317750" y="4075113"/>
          <p14:tracePt t="22179" x="2317750" y="4084638"/>
          <p14:tracePt t="22183" x="2317750" y="4100513"/>
          <p14:tracePt t="22186" x="2317750" y="4108450"/>
          <p14:tracePt t="22190" x="2317750" y="4116388"/>
          <p14:tracePt t="22192" x="2317750" y="4124325"/>
          <p14:tracePt t="22195" x="2317750" y="4132263"/>
          <p14:tracePt t="22206" x="2317750" y="4140200"/>
          <p14:tracePt t="22222" x="2317750" y="4149725"/>
          <p14:tracePt t="22234" x="2325688" y="4149725"/>
          <p14:tracePt t="22240" x="2333625" y="4149725"/>
          <p14:tracePt t="22244" x="2343150" y="4149725"/>
          <p14:tracePt t="22246" x="2351088" y="4149725"/>
          <p14:tracePt t="22247" x="2359025" y="4149725"/>
          <p14:tracePt t="22249" x="2374900" y="4149725"/>
          <p14:tracePt t="22251" x="2390775" y="4140200"/>
          <p14:tracePt t="22253" x="2408238" y="4132263"/>
          <p14:tracePt t="22255" x="2424113" y="4124325"/>
          <p14:tracePt t="22258" x="2447925" y="4124325"/>
          <p14:tracePt t="22260" x="2473325" y="4108450"/>
          <p14:tracePt t="22262" x="2497138" y="4092575"/>
          <p14:tracePt t="22264" x="2520950" y="4084638"/>
          <p14:tracePt t="22266" x="2554288" y="4067175"/>
          <p14:tracePt t="22268" x="2578100" y="4051300"/>
          <p14:tracePt t="22270" x="2601913" y="4035425"/>
          <p14:tracePt t="22272" x="2635250" y="4010025"/>
          <p14:tracePt t="22275" x="2676525" y="3986213"/>
          <p14:tracePt t="22276" x="2700338" y="3970338"/>
          <p14:tracePt t="22278" x="2741613" y="3937000"/>
          <p14:tracePt t="22280" x="2781300" y="3905250"/>
          <p14:tracePt t="22282" x="2814638" y="3871913"/>
          <p14:tracePt t="22284" x="2846388" y="3856038"/>
          <p14:tracePt t="22286" x="2879725" y="3824288"/>
          <p14:tracePt t="22288" x="2903538" y="3798888"/>
          <p14:tracePt t="22292" x="2960688" y="3741738"/>
          <p14:tracePt t="22294" x="3001963" y="3709988"/>
          <p14:tracePt t="22298" x="3057525" y="3652838"/>
          <p14:tracePt t="22300" x="3090863" y="3629025"/>
          <p14:tracePt t="22303" x="3114675" y="3595688"/>
          <p14:tracePt t="22305" x="3148013" y="3563938"/>
          <p14:tracePt t="22306" x="3187700" y="3538538"/>
          <p14:tracePt t="22308" x="3221038" y="3506788"/>
          <p14:tracePt t="22310" x="3244850" y="3473450"/>
          <p14:tracePt t="22312" x="3286125" y="3433763"/>
          <p14:tracePt t="22314" x="3325813" y="3392488"/>
          <p14:tracePt t="22316" x="3359150" y="3359150"/>
          <p14:tracePt t="22318" x="3390900" y="3319463"/>
          <p14:tracePt t="22320" x="3424238" y="3278188"/>
          <p14:tracePt t="22322" x="3455988" y="3246438"/>
          <p14:tracePt t="22324" x="3497263" y="3205163"/>
          <p14:tracePt t="22326" x="3530600" y="3163888"/>
          <p14:tracePt t="22328" x="3570288" y="3132138"/>
          <p14:tracePt t="22329" x="3611563" y="3090863"/>
          <p14:tracePt t="22332" x="3651250" y="3051175"/>
          <p14:tracePt t="22334" x="3692525" y="3009900"/>
          <p14:tracePt t="22336" x="3733800" y="2968625"/>
          <p14:tracePt t="22338" x="3757613" y="2928938"/>
          <p14:tracePt t="22340" x="3798888" y="2887663"/>
          <p14:tracePt t="22342" x="3846513" y="2838450"/>
          <p14:tracePt t="22344" x="3879850" y="2798763"/>
          <p14:tracePt t="22345" x="3911600" y="2749550"/>
          <p14:tracePt t="22347" x="3952875" y="2708275"/>
          <p14:tracePt t="22349" x="3984625" y="2660650"/>
          <p14:tracePt t="22352" x="4025900" y="2619375"/>
          <p14:tracePt t="22353" x="4059238" y="2570163"/>
          <p14:tracePt t="22355" x="4098925" y="2522538"/>
          <p14:tracePt t="22358" x="4132263" y="2481263"/>
          <p14:tracePt t="22359" x="4164013" y="2432050"/>
          <p14:tracePt t="22361" x="4197350" y="2382838"/>
          <p14:tracePt t="22363" x="4229100" y="2343150"/>
          <p14:tracePt t="22366" x="4262438" y="2293938"/>
          <p14:tracePt t="22368" x="4294188" y="2262188"/>
          <p14:tracePt t="22370" x="4327525" y="2212975"/>
          <p14:tracePt t="22371" x="4359275" y="2171700"/>
          <p14:tracePt t="22373" x="4392613" y="2124075"/>
          <p14:tracePt t="22375" x="4416425" y="2074863"/>
          <p14:tracePt t="22377" x="4440238" y="2033588"/>
          <p14:tracePt t="22380" x="4457700" y="2001838"/>
          <p14:tracePt t="22382" x="4481513" y="1960563"/>
          <p14:tracePt t="22384" x="4497388" y="1919288"/>
          <p14:tracePt t="22386" x="4513263" y="1887538"/>
          <p14:tracePt t="22388" x="4530725" y="1846263"/>
          <p14:tracePt t="22389" x="4538663" y="1814513"/>
          <p14:tracePt t="22392" x="4554538" y="1773238"/>
          <p14:tracePt t="22394" x="4570413" y="1741488"/>
          <p14:tracePt t="22396" x="4587875" y="1700213"/>
          <p14:tracePt t="22398" x="4603750" y="1676400"/>
          <p14:tracePt t="22401" x="4603750" y="1643063"/>
          <p14:tracePt t="22402" x="4619625" y="1603375"/>
          <p14:tracePt t="22405" x="4627563" y="1570038"/>
          <p14:tracePt t="22406" x="4643438" y="1528763"/>
          <p14:tracePt t="22410" x="4652963" y="1504950"/>
          <p14:tracePt t="22410" x="4652963" y="1473200"/>
          <p14:tracePt t="22413" x="4660900" y="1447800"/>
          <p14:tracePt t="22417" x="4676775" y="1398588"/>
          <p14:tracePt t="22418" x="4684713" y="1358900"/>
          <p14:tracePt t="22420" x="4684713" y="1333500"/>
          <p14:tracePt t="22422" x="4692650" y="1309688"/>
          <p14:tracePt t="22425" x="4700588" y="1285875"/>
          <p14:tracePt t="22426" x="4708525" y="1260475"/>
          <p14:tracePt t="22428" x="4718050" y="1236663"/>
          <p14:tracePt t="22430" x="4718050" y="1212850"/>
          <p14:tracePt t="22432" x="4725988" y="1187450"/>
          <p14:tracePt t="22434" x="4733925" y="1155700"/>
          <p14:tracePt t="22436" x="4741863" y="1130300"/>
          <p14:tracePt t="22438" x="4741863" y="1106488"/>
          <p14:tracePt t="22440" x="4741863" y="1082675"/>
          <p14:tracePt t="22442" x="4749800" y="1065213"/>
          <p14:tracePt t="22443" x="4749800" y="1041400"/>
          <p14:tracePt t="22446" x="4757738" y="1025525"/>
          <p14:tracePt t="22449" x="4765675" y="984250"/>
          <p14:tracePt t="22453" x="4765675" y="960438"/>
          <p14:tracePt t="22456" x="4765675" y="919163"/>
          <p14:tracePt t="22458" x="4773613" y="887413"/>
          <p14:tracePt t="22460" x="4783138" y="869950"/>
          <p14:tracePt t="22463" x="4791075" y="854075"/>
          <p14:tracePt t="22463" x="4791075" y="830263"/>
          <p14:tracePt t="22466" x="4799013" y="804863"/>
          <p14:tracePt t="22467" x="4806950" y="781050"/>
          <p14:tracePt t="22470" x="4814888" y="757238"/>
          <p14:tracePt t="22472" x="4814888" y="739775"/>
          <p14:tracePt t="22474" x="4822825" y="715963"/>
          <p14:tracePt t="22475" x="4830763" y="692150"/>
          <p14:tracePt t="22478" x="4838700" y="674688"/>
          <p14:tracePt t="22480" x="4838700" y="658813"/>
          <p14:tracePt t="22482" x="4848225" y="642938"/>
          <p14:tracePt t="22484" x="4848225" y="627063"/>
          <p14:tracePt t="22485" x="4856163" y="601663"/>
          <p14:tracePt t="22488" x="4864100" y="585788"/>
          <p14:tracePt t="22490" x="4864100" y="569913"/>
          <p14:tracePt t="22492" x="4864100" y="552450"/>
          <p14:tracePt t="22494" x="4872038" y="536575"/>
          <p14:tracePt t="22496" x="4879975" y="512763"/>
          <p14:tracePt t="22498" x="4879975" y="504825"/>
          <p14:tracePt t="22500" x="4879975" y="487363"/>
          <p14:tracePt t="22502" x="4887913" y="479425"/>
          <p14:tracePt t="22504" x="4887913" y="463550"/>
          <p14:tracePt t="22505" x="4895850" y="455613"/>
          <p14:tracePt t="22508" x="4895850" y="447675"/>
          <p14:tracePt t="22510" x="4903788" y="431800"/>
          <p14:tracePt t="22512" x="4903788" y="422275"/>
          <p14:tracePt t="22514" x="4913313" y="414338"/>
          <p14:tracePt t="22516" x="4913313" y="398463"/>
          <p14:tracePt t="22517" x="4921250" y="390525"/>
          <p14:tracePt t="22519" x="4921250" y="382588"/>
          <p14:tracePt t="22522" x="4921250" y="366713"/>
          <p14:tracePt t="22523" x="4929188" y="366713"/>
          <p14:tracePt t="22526" x="4929188" y="349250"/>
          <p14:tracePt t="22527" x="4937125" y="341313"/>
          <p14:tracePt t="22529" x="4945063" y="333375"/>
          <p14:tracePt t="22532" x="4945063" y="325438"/>
          <p14:tracePt t="22533" x="4953000" y="317500"/>
          <p14:tracePt t="22535" x="4960938" y="309563"/>
          <p14:tracePt t="22538" x="4960938" y="301625"/>
          <p14:tracePt t="22540" x="4968875" y="301625"/>
          <p14:tracePt t="22541" x="4978400" y="284163"/>
          <p14:tracePt t="22544" x="4986338" y="284163"/>
          <p14:tracePt t="22546" x="4994275" y="268288"/>
          <p14:tracePt t="22548" x="5002213" y="260350"/>
          <p14:tracePt t="22550" x="5010150" y="252413"/>
          <p14:tracePt t="22551" x="5018088" y="244475"/>
          <p14:tracePt t="22553" x="5033963" y="227013"/>
          <p14:tracePt t="22555" x="5043488" y="219075"/>
          <p14:tracePt t="22558" x="5059363" y="211138"/>
          <p14:tracePt t="22559" x="5067300" y="203200"/>
          <p14:tracePt t="22561" x="5075238" y="195263"/>
          <p14:tracePt t="22563" x="5091113" y="179388"/>
          <p14:tracePt t="22566" x="5099050" y="171450"/>
          <p14:tracePt t="22568" x="5116513" y="161925"/>
          <p14:tracePt t="22569" x="5124450" y="153988"/>
          <p14:tracePt t="22571" x="5140325" y="138113"/>
          <p14:tracePt t="22573" x="5148263" y="130175"/>
          <p14:tracePt t="22575" x="5156200" y="114300"/>
          <p14:tracePt t="22577" x="5172075" y="106363"/>
          <p14:tracePt t="22580" x="5181600" y="88900"/>
          <p14:tracePt t="22582" x="5197475" y="88900"/>
          <p14:tracePt t="22583" x="5205413" y="73025"/>
          <p14:tracePt t="22585" x="5213350" y="65088"/>
          <p14:tracePt t="22588" x="5221288" y="57150"/>
          <p14:tracePt t="22590" x="5237163" y="41275"/>
          <p14:tracePt t="22591" x="5246688" y="31750"/>
          <p14:tracePt t="22594" x="5254625" y="15875"/>
          <p14:tracePt t="22595" x="527050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254C41-D65A-276D-BC86-685E08E8F527}"/>
              </a:ext>
            </a:extLst>
          </p:cNvPr>
          <p:cNvGrpSpPr/>
          <p:nvPr/>
        </p:nvGrpSpPr>
        <p:grpSpPr>
          <a:xfrm>
            <a:off x="2524283" y="2712463"/>
            <a:ext cx="7142372" cy="420624"/>
            <a:chOff x="3275838" y="1591056"/>
            <a:chExt cx="6852285" cy="4206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A224F4-4E12-5BD4-A3E4-1656B9FD2C6F}"/>
                </a:ext>
              </a:extLst>
            </p:cNvPr>
            <p:cNvSpPr/>
            <p:nvPr/>
          </p:nvSpPr>
          <p:spPr>
            <a:xfrm>
              <a:off x="327583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530CA4-6984-1144-5D1E-323950CA202D}"/>
                </a:ext>
              </a:extLst>
            </p:cNvPr>
            <p:cNvSpPr/>
            <p:nvPr/>
          </p:nvSpPr>
          <p:spPr>
            <a:xfrm>
              <a:off x="371627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683A9C-437B-CE7B-A16D-85EE180EA6D2}"/>
                </a:ext>
              </a:extLst>
            </p:cNvPr>
            <p:cNvSpPr/>
            <p:nvPr/>
          </p:nvSpPr>
          <p:spPr>
            <a:xfrm>
              <a:off x="70995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6A7D07-8F16-2FA2-2030-CC501BBB9699}"/>
                </a:ext>
              </a:extLst>
            </p:cNvPr>
            <p:cNvSpPr/>
            <p:nvPr/>
          </p:nvSpPr>
          <p:spPr>
            <a:xfrm>
              <a:off x="66758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F1E5DF-0E0E-4BA2-7E46-B434ED3021E3}"/>
                </a:ext>
              </a:extLst>
            </p:cNvPr>
            <p:cNvSpPr/>
            <p:nvPr/>
          </p:nvSpPr>
          <p:spPr>
            <a:xfrm>
              <a:off x="4147566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0983C6-C42D-0F45-D208-4D9D3F754652}"/>
                </a:ext>
              </a:extLst>
            </p:cNvPr>
            <p:cNvSpPr/>
            <p:nvPr/>
          </p:nvSpPr>
          <p:spPr>
            <a:xfrm>
              <a:off x="457885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DEDF2C-A71C-67A8-D471-4844DC4C5B9A}"/>
                </a:ext>
              </a:extLst>
            </p:cNvPr>
            <p:cNvSpPr/>
            <p:nvPr/>
          </p:nvSpPr>
          <p:spPr>
            <a:xfrm>
              <a:off x="5005578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88927F-63D4-CC17-6670-2AF4DC58D6E1}"/>
                </a:ext>
              </a:extLst>
            </p:cNvPr>
            <p:cNvSpPr/>
            <p:nvPr/>
          </p:nvSpPr>
          <p:spPr>
            <a:xfrm>
              <a:off x="625221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FCCA5C-2CB0-6061-B726-C70060F8266D}"/>
                </a:ext>
              </a:extLst>
            </p:cNvPr>
            <p:cNvSpPr/>
            <p:nvPr/>
          </p:nvSpPr>
          <p:spPr>
            <a:xfrm>
              <a:off x="58376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A9877-EBCB-13CC-1FC6-91CA21CBDF55}"/>
                </a:ext>
              </a:extLst>
            </p:cNvPr>
            <p:cNvSpPr/>
            <p:nvPr/>
          </p:nvSpPr>
          <p:spPr>
            <a:xfrm>
              <a:off x="54231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686934-DF46-3DFC-A4F2-7A0CD7649BAE}"/>
                </a:ext>
              </a:extLst>
            </p:cNvPr>
            <p:cNvSpPr/>
            <p:nvPr/>
          </p:nvSpPr>
          <p:spPr>
            <a:xfrm>
              <a:off x="7957566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07BF04-B658-F791-36FC-03A0D5F31281}"/>
                </a:ext>
              </a:extLst>
            </p:cNvPr>
            <p:cNvSpPr/>
            <p:nvPr/>
          </p:nvSpPr>
          <p:spPr>
            <a:xfrm>
              <a:off x="752094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D28EB2-81FC-A07B-66CE-71F169F0D8E2}"/>
                </a:ext>
              </a:extLst>
            </p:cNvPr>
            <p:cNvSpPr/>
            <p:nvPr/>
          </p:nvSpPr>
          <p:spPr>
            <a:xfrm>
              <a:off x="9725787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5D99DB1-BAB0-A350-1988-6BBE6264B02A}"/>
                </a:ext>
              </a:extLst>
            </p:cNvPr>
            <p:cNvSpPr/>
            <p:nvPr/>
          </p:nvSpPr>
          <p:spPr>
            <a:xfrm>
              <a:off x="926744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98D017-8E25-E48D-CD2F-90B140E01403}"/>
                </a:ext>
              </a:extLst>
            </p:cNvPr>
            <p:cNvSpPr/>
            <p:nvPr/>
          </p:nvSpPr>
          <p:spPr>
            <a:xfrm>
              <a:off x="8833485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B2A133-51A5-A0DC-AD69-C435878E095D}"/>
                </a:ext>
              </a:extLst>
            </p:cNvPr>
            <p:cNvSpPr/>
            <p:nvPr/>
          </p:nvSpPr>
          <p:spPr>
            <a:xfrm>
              <a:off x="8394192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291D26-E3D2-1A20-A44F-6D68110F912C}"/>
              </a:ext>
            </a:extLst>
          </p:cNvPr>
          <p:cNvGrpSpPr/>
          <p:nvPr/>
        </p:nvGrpSpPr>
        <p:grpSpPr>
          <a:xfrm>
            <a:off x="2509910" y="4355825"/>
            <a:ext cx="7142372" cy="420624"/>
            <a:chOff x="2509910" y="4355825"/>
            <a:chExt cx="7142372" cy="42062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8486906-CDD4-3DC1-07ED-A07BCE4B4752}"/>
                </a:ext>
              </a:extLst>
            </p:cNvPr>
            <p:cNvSpPr/>
            <p:nvPr/>
          </p:nvSpPr>
          <p:spPr>
            <a:xfrm>
              <a:off x="2509910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3D9E39-6083-1D0B-85E0-D4DC04BE3CC7}"/>
                </a:ext>
              </a:extLst>
            </p:cNvPr>
            <p:cNvSpPr/>
            <p:nvPr/>
          </p:nvSpPr>
          <p:spPr>
            <a:xfrm>
              <a:off x="2968992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96BA96-F94E-9366-7F0A-1C6404DB8A9A}"/>
                </a:ext>
              </a:extLst>
            </p:cNvPr>
            <p:cNvSpPr/>
            <p:nvPr/>
          </p:nvSpPr>
          <p:spPr>
            <a:xfrm>
              <a:off x="6495501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6EEADA-9EE2-8D0F-A1FC-53985A4B2788}"/>
                </a:ext>
              </a:extLst>
            </p:cNvPr>
            <p:cNvSpPr/>
            <p:nvPr/>
          </p:nvSpPr>
          <p:spPr>
            <a:xfrm>
              <a:off x="6053893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19EC74-C7C4-0062-963C-7B7F3330CABF}"/>
                </a:ext>
              </a:extLst>
            </p:cNvPr>
            <p:cNvSpPr/>
            <p:nvPr/>
          </p:nvSpPr>
          <p:spPr>
            <a:xfrm>
              <a:off x="3418542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CDBBBF-9DD3-A7A2-4C2F-2DA981F2E608}"/>
                </a:ext>
              </a:extLst>
            </p:cNvPr>
            <p:cNvSpPr/>
            <p:nvPr/>
          </p:nvSpPr>
          <p:spPr>
            <a:xfrm>
              <a:off x="3868092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FB023E-6A32-50C8-87D3-645A3E272FA8}"/>
                </a:ext>
              </a:extLst>
            </p:cNvPr>
            <p:cNvSpPr/>
            <p:nvPr/>
          </p:nvSpPr>
          <p:spPr>
            <a:xfrm>
              <a:off x="4312877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FCB137-B3F2-D6FF-B769-847DE172E26E}"/>
                </a:ext>
              </a:extLst>
            </p:cNvPr>
            <p:cNvSpPr/>
            <p:nvPr/>
          </p:nvSpPr>
          <p:spPr>
            <a:xfrm>
              <a:off x="5612285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520A20-6852-A788-57A7-C9E14C82A664}"/>
                </a:ext>
              </a:extLst>
            </p:cNvPr>
            <p:cNvSpPr/>
            <p:nvPr/>
          </p:nvSpPr>
          <p:spPr>
            <a:xfrm>
              <a:off x="5180208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88E892-9CF3-196D-1DE5-84E6EA87D6C5}"/>
                </a:ext>
              </a:extLst>
            </p:cNvPr>
            <p:cNvSpPr/>
            <p:nvPr/>
          </p:nvSpPr>
          <p:spPr>
            <a:xfrm>
              <a:off x="4748131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1BC2F1-131B-3CD6-AF9C-3624B0017DE9}"/>
                </a:ext>
              </a:extLst>
            </p:cNvPr>
            <p:cNvSpPr/>
            <p:nvPr/>
          </p:nvSpPr>
          <p:spPr>
            <a:xfrm>
              <a:off x="7389836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844760-C501-975A-6D62-D282A690012A}"/>
                </a:ext>
              </a:extLst>
            </p:cNvPr>
            <p:cNvSpPr/>
            <p:nvPr/>
          </p:nvSpPr>
          <p:spPr>
            <a:xfrm>
              <a:off x="6934726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18400-DDE9-B3C5-BFCA-6C4527AF0A4A}"/>
                </a:ext>
              </a:extLst>
            </p:cNvPr>
            <p:cNvSpPr/>
            <p:nvPr/>
          </p:nvSpPr>
          <p:spPr>
            <a:xfrm>
              <a:off x="9232913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32C308A-2BA8-6C70-B09A-E7692DA903CF}"/>
                </a:ext>
              </a:extLst>
            </p:cNvPr>
            <p:cNvSpPr/>
            <p:nvPr/>
          </p:nvSpPr>
          <p:spPr>
            <a:xfrm>
              <a:off x="8755167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3ACC428-38F7-D787-607F-DE689F3ACA03}"/>
                </a:ext>
              </a:extLst>
            </p:cNvPr>
            <p:cNvSpPr/>
            <p:nvPr/>
          </p:nvSpPr>
          <p:spPr>
            <a:xfrm>
              <a:off x="8302836" y="4355825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7DB05F-CBC3-ED6A-6B79-E1882BF00D4E}"/>
                </a:ext>
              </a:extLst>
            </p:cNvPr>
            <p:cNvSpPr/>
            <p:nvPr/>
          </p:nvSpPr>
          <p:spPr>
            <a:xfrm>
              <a:off x="7844946" y="4364969"/>
              <a:ext cx="419369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D126B71-18CA-CF35-2DB4-DA31B749FF57}"/>
              </a:ext>
            </a:extLst>
          </p:cNvPr>
          <p:cNvSpPr txBox="1"/>
          <p:nvPr/>
        </p:nvSpPr>
        <p:spPr>
          <a:xfrm>
            <a:off x="829856" y="51438"/>
            <a:ext cx="472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Example 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E8ADF1-95D3-8893-7B6A-9AF3AADE6CED}"/>
              </a:ext>
            </a:extLst>
          </p:cNvPr>
          <p:cNvSpPr txBox="1"/>
          <p:nvPr/>
        </p:nvSpPr>
        <p:spPr>
          <a:xfrm>
            <a:off x="1003091" y="1069101"/>
            <a:ext cx="284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input number is 16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C8E9A8-90A2-3852-76FE-82DEEEEED99E}"/>
              </a:ext>
            </a:extLst>
          </p:cNvPr>
          <p:cNvSpPr txBox="1"/>
          <p:nvPr/>
        </p:nvSpPr>
        <p:spPr>
          <a:xfrm>
            <a:off x="1982628" y="1971799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 Sorted Array: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7D590D-7C17-6FEC-F068-9F0BC72498D3}"/>
              </a:ext>
            </a:extLst>
          </p:cNvPr>
          <p:cNvSpPr txBox="1"/>
          <p:nvPr/>
        </p:nvSpPr>
        <p:spPr>
          <a:xfrm>
            <a:off x="1982628" y="3444735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Array: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61E1F2-DF17-AD41-D2A7-BC96CF293DB1}"/>
              </a:ext>
            </a:extLst>
          </p:cNvPr>
          <p:cNvSpPr/>
          <p:nvPr/>
        </p:nvSpPr>
        <p:spPr>
          <a:xfrm>
            <a:off x="1409245" y="5277058"/>
            <a:ext cx="1018708" cy="602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/Y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14F132-0D91-3219-8796-E9AF9F918645}"/>
              </a:ext>
            </a:extLst>
          </p:cNvPr>
          <p:cNvCxnSpPr>
            <a:stCxn id="3" idx="1"/>
            <a:endCxn id="34" idx="0"/>
          </p:cNvCxnSpPr>
          <p:nvPr/>
        </p:nvCxnSpPr>
        <p:spPr>
          <a:xfrm flipH="1">
            <a:off x="1918599" y="4570709"/>
            <a:ext cx="591311" cy="706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8632CE2-474A-6235-5504-32A48BD01AF2}"/>
              </a:ext>
            </a:extLst>
          </p:cNvPr>
          <p:cNvSpPr txBox="1"/>
          <p:nvPr/>
        </p:nvSpPr>
        <p:spPr>
          <a:xfrm>
            <a:off x="5637276" y="29489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CA2D2A-7A5D-B8F4-3FC4-56D435AB34B1}"/>
              </a:ext>
            </a:extLst>
          </p:cNvPr>
          <p:cNvSpPr txBox="1"/>
          <p:nvPr/>
        </p:nvSpPr>
        <p:spPr>
          <a:xfrm>
            <a:off x="9986518" y="3723554"/>
            <a:ext cx="1649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complexity for sorting is: </a:t>
            </a:r>
            <a:r>
              <a:rPr lang="en-US" dirty="0">
                <a:solidFill>
                  <a:srgbClr val="FFC000"/>
                </a:solidFill>
              </a:rPr>
              <a:t>O(</a:t>
            </a:r>
            <a:r>
              <a:rPr lang="en-US" dirty="0" err="1">
                <a:solidFill>
                  <a:srgbClr val="FFC000"/>
                </a:solidFill>
              </a:rPr>
              <a:t>nlogn</a:t>
            </a:r>
            <a:r>
              <a:rPr lang="en-US" dirty="0">
                <a:solidFill>
                  <a:srgbClr val="FFC000"/>
                </a:solidFill>
              </a:rPr>
              <a:t>)</a:t>
            </a:r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117BE38A-6FA2-248A-D1C7-2497FEE77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626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157">
        <p159:morph option="byObject"/>
      </p:transition>
    </mc:Choice>
    <mc:Fallback>
      <p:transition spd="slow" advTm="61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" x="3197225" y="3929063"/>
          <p14:tracePt t="31" x="3205163" y="3929063"/>
          <p14:tracePt t="35" x="3205163" y="3921125"/>
          <p14:tracePt t="37" x="3213100" y="3913188"/>
          <p14:tracePt t="43" x="3221038" y="3905250"/>
          <p14:tracePt t="45" x="3228975" y="3905250"/>
          <p14:tracePt t="47" x="3228975" y="3897313"/>
          <p14:tracePt t="49" x="3236913" y="3897313"/>
          <p14:tracePt t="51" x="3244850" y="3897313"/>
          <p14:tracePt t="53" x="3244850" y="3889375"/>
          <p14:tracePt t="55" x="3260725" y="3879850"/>
          <p14:tracePt t="57" x="3270250" y="3879850"/>
          <p14:tracePt t="60" x="3278188" y="3871913"/>
          <p14:tracePt t="62" x="3294063" y="3863975"/>
          <p14:tracePt t="64" x="3302000" y="3848100"/>
          <p14:tracePt t="65" x="3309938" y="3848100"/>
          <p14:tracePt t="67" x="3317875" y="3832225"/>
          <p14:tracePt t="71" x="3335338" y="3824288"/>
          <p14:tracePt t="71" x="3343275" y="3806825"/>
          <p14:tracePt t="73" x="3359150" y="3798888"/>
          <p14:tracePt t="76" x="3367088" y="3790950"/>
          <p14:tracePt t="79" x="3382963" y="3767138"/>
          <p14:tracePt t="81" x="3400425" y="3749675"/>
          <p14:tracePt t="83" x="3408363" y="3741738"/>
          <p14:tracePt t="85" x="3416300" y="3725863"/>
          <p14:tracePt t="89" x="3424238" y="3717925"/>
          <p14:tracePt t="91" x="3432175" y="3702050"/>
          <p14:tracePt t="93" x="3432175" y="3694113"/>
          <p14:tracePt t="95" x="3440113" y="3684588"/>
          <p14:tracePt t="97" x="3448050" y="3668713"/>
          <p14:tracePt t="99" x="3448050" y="3660775"/>
          <p14:tracePt t="101" x="3455988" y="3644900"/>
          <p14:tracePt t="103" x="3465513" y="3636963"/>
          <p14:tracePt t="107" x="3473450" y="3619500"/>
          <p14:tracePt t="109" x="3473450" y="3611563"/>
          <p14:tracePt t="111" x="3473450" y="3603625"/>
          <p14:tracePt t="113" x="3473450" y="3587750"/>
          <p14:tracePt t="115" x="3473450" y="3579813"/>
          <p14:tracePt t="117" x="3481388" y="3571875"/>
          <p14:tracePt t="119" x="3481388" y="3554413"/>
          <p14:tracePt t="121" x="3489325" y="3546475"/>
          <p14:tracePt t="123" x="3489325" y="3538538"/>
          <p14:tracePt t="125" x="3489325" y="3530600"/>
          <p14:tracePt t="127" x="3489325" y="3506788"/>
          <p14:tracePt t="129" x="3489325" y="3498850"/>
          <p14:tracePt t="131" x="3497263" y="3481388"/>
          <p14:tracePt t="133" x="3497263" y="3465513"/>
          <p14:tracePt t="135" x="3497263" y="3449638"/>
          <p14:tracePt t="137" x="3497263" y="3433763"/>
          <p14:tracePt t="139" x="3497263" y="3416300"/>
          <p14:tracePt t="141" x="3497263" y="3400425"/>
          <p14:tracePt t="143" x="3497263" y="3392488"/>
          <p14:tracePt t="145" x="3497263" y="3376613"/>
          <p14:tracePt t="147" x="3497263" y="3359150"/>
          <p14:tracePt t="149" x="3497263" y="3335338"/>
          <p14:tracePt t="151" x="3497263" y="3319463"/>
          <p14:tracePt t="153" x="3497263" y="3303588"/>
          <p14:tracePt t="155" x="3497263" y="3286125"/>
          <p14:tracePt t="157" x="3497263" y="3278188"/>
          <p14:tracePt t="159" x="3497263" y="3262313"/>
          <p14:tracePt t="161" x="3489325" y="3238500"/>
          <p14:tracePt t="163" x="3489325" y="3228975"/>
          <p14:tracePt t="166" x="3489325" y="3221038"/>
          <p14:tracePt t="168" x="3489325" y="3205163"/>
          <p14:tracePt t="170" x="3489325" y="3189288"/>
          <p14:tracePt t="171" x="3481388" y="3181350"/>
          <p14:tracePt t="174" x="3481388" y="3173413"/>
          <p14:tracePt t="176" x="3481388" y="3155950"/>
          <p14:tracePt t="180" x="3481388" y="3148013"/>
          <p14:tracePt t="183" x="3481388" y="3140075"/>
          <p14:tracePt t="185" x="3481388" y="3132138"/>
          <p14:tracePt t="187" x="3481388" y="3124200"/>
          <p14:tracePt t="193" x="3481388" y="3116263"/>
          <p14:tracePt t="231" x="3473450" y="3108325"/>
          <p14:tracePt t="239" x="3465513" y="3108325"/>
          <p14:tracePt t="244" x="3455988" y="3108325"/>
          <p14:tracePt t="246" x="3448050" y="3108325"/>
          <p14:tracePt t="249" x="3440113" y="3108325"/>
          <p14:tracePt t="251" x="3424238" y="3108325"/>
          <p14:tracePt t="255" x="3400425" y="3108325"/>
          <p14:tracePt t="259" x="3382963" y="3108325"/>
          <p14:tracePt t="262" x="3351213" y="3108325"/>
          <p14:tracePt t="265" x="3325813" y="3108325"/>
          <p14:tracePt t="268" x="3294063" y="3108325"/>
          <p14:tracePt t="271" x="3278188" y="3108325"/>
          <p14:tracePt t="274" x="3244850" y="3108325"/>
          <p14:tracePt t="277" x="3228975" y="3108325"/>
          <p14:tracePt t="277" x="3205163" y="3108325"/>
          <p14:tracePt t="281" x="3187700" y="3108325"/>
          <p14:tracePt t="282" x="3171825" y="3108325"/>
          <p14:tracePt t="285" x="3163888" y="3108325"/>
          <p14:tracePt t="288" x="3132138" y="3108325"/>
          <p14:tracePt t="291" x="3090863" y="3108325"/>
          <p14:tracePt t="294" x="3082925" y="3108325"/>
          <p14:tracePt t="298" x="3057525" y="3108325"/>
          <p14:tracePt t="304" x="3009900" y="3108325"/>
          <p14:tracePt t="306" x="2992438" y="3108325"/>
          <p14:tracePt t="307" x="2976563" y="3108325"/>
          <p14:tracePt t="309" x="2960688" y="3108325"/>
          <p14:tracePt t="311" x="2944813" y="3108325"/>
          <p14:tracePt t="313" x="2919413" y="3108325"/>
          <p14:tracePt t="316" x="2903538" y="3116263"/>
          <p14:tracePt t="317" x="2887663" y="3116263"/>
          <p14:tracePt t="319" x="2862263" y="3116263"/>
          <p14:tracePt t="322" x="2838450" y="3116263"/>
          <p14:tracePt t="325" x="2822575" y="3116263"/>
          <p14:tracePt t="326" x="2797175" y="3116263"/>
          <p14:tracePt t="328" x="2781300" y="3116263"/>
          <p14:tracePt t="330" x="2757488" y="3116263"/>
          <p14:tracePt t="333" x="2732088" y="3124200"/>
          <p14:tracePt t="334" x="2708275" y="3124200"/>
          <p14:tracePt t="336" x="2684463" y="3124200"/>
          <p14:tracePt t="338" x="2651125" y="3124200"/>
          <p14:tracePt t="341" x="2627313" y="3124200"/>
          <p14:tracePt t="342" x="2593975" y="3132138"/>
          <p14:tracePt t="343" x="2562225" y="3132138"/>
          <p14:tracePt t="346" x="2520950" y="3140075"/>
          <p14:tracePt t="350" x="2447925" y="3148013"/>
          <p14:tracePt t="353" x="2382838" y="3155950"/>
          <p14:tracePt t="356" x="2351088" y="3163888"/>
          <p14:tracePt t="357" x="2325688" y="3173413"/>
          <p14:tracePt t="359" x="2301875" y="3181350"/>
          <p14:tracePt t="361" x="2268538" y="3189288"/>
          <p14:tracePt t="364" x="2244725" y="3189288"/>
          <p14:tracePt t="367" x="2203450" y="3197225"/>
          <p14:tracePt t="371" x="2179638" y="3205163"/>
          <p14:tracePt t="374" x="2163763" y="3205163"/>
          <p14:tracePt t="377" x="2155825" y="3213100"/>
          <p14:tracePt t="380" x="2130425" y="3221038"/>
          <p14:tracePt t="383" x="2114550" y="3238500"/>
          <p14:tracePt t="389" x="2106613" y="3246438"/>
          <p14:tracePt t="397" x="2098675" y="3246438"/>
          <p14:tracePt t="399" x="2090738" y="3254375"/>
          <p14:tracePt t="403" x="2082800" y="3262313"/>
          <p14:tracePt t="407" x="2073275" y="3262313"/>
          <p14:tracePt t="409" x="2073275" y="3270250"/>
          <p14:tracePt t="417" x="2073275" y="3278188"/>
          <p14:tracePt t="420" x="2065338" y="3278188"/>
          <p14:tracePt t="425" x="2057400" y="3278188"/>
          <p14:tracePt t="427" x="2057400" y="3286125"/>
          <p14:tracePt t="431" x="2057400" y="3294063"/>
          <p14:tracePt t="433" x="2049463" y="3294063"/>
          <p14:tracePt t="445" x="2049463" y="3303588"/>
          <p14:tracePt t="457" x="2041525" y="3311525"/>
          <p14:tracePt t="487" x="2041525" y="3319463"/>
          <p14:tracePt t="491" x="2041525" y="3327400"/>
          <p14:tracePt t="503" x="2041525" y="3335338"/>
          <p14:tracePt t="515" x="2041525" y="3343275"/>
          <p14:tracePt t="523" x="2049463" y="3343275"/>
          <p14:tracePt t="525" x="2049463" y="3351213"/>
          <p14:tracePt t="529" x="2049463" y="3359150"/>
          <p14:tracePt t="535" x="2057400" y="3368675"/>
          <p14:tracePt t="539" x="2065338" y="3376613"/>
          <p14:tracePt t="545" x="2065338" y="3384550"/>
          <p14:tracePt t="547" x="2065338" y="3392488"/>
          <p14:tracePt t="551" x="2065338" y="3400425"/>
          <p14:tracePt t="555" x="2073275" y="3408363"/>
          <p14:tracePt t="559" x="2073275" y="3424238"/>
          <p14:tracePt t="563" x="2082800" y="3433763"/>
          <p14:tracePt t="565" x="2082800" y="3441700"/>
          <p14:tracePt t="567" x="2090738" y="3449638"/>
          <p14:tracePt t="569" x="2090738" y="3465513"/>
          <p14:tracePt t="571" x="2098675" y="3473450"/>
          <p14:tracePt t="573" x="2106613" y="3481388"/>
          <p14:tracePt t="575" x="2106613" y="3498850"/>
          <p14:tracePt t="577" x="2106613" y="3514725"/>
          <p14:tracePt t="580" x="2114550" y="3522663"/>
          <p14:tracePt t="582" x="2122488" y="3538538"/>
          <p14:tracePt t="583" x="2122488" y="3554413"/>
          <p14:tracePt t="585" x="2122488" y="3571875"/>
          <p14:tracePt t="587" x="2130425" y="3587750"/>
          <p14:tracePt t="590" x="2138363" y="3603625"/>
          <p14:tracePt t="591" x="2147888" y="3619500"/>
          <p14:tracePt t="593" x="2147888" y="3644900"/>
          <p14:tracePt t="595" x="2155825" y="3660775"/>
          <p14:tracePt t="597" x="2163763" y="3676650"/>
          <p14:tracePt t="599" x="2171700" y="3702050"/>
          <p14:tracePt t="601" x="2171700" y="3717925"/>
          <p14:tracePt t="603" x="2179638" y="3741738"/>
          <p14:tracePt t="605" x="2187575" y="3767138"/>
          <p14:tracePt t="607" x="2195513" y="3790950"/>
          <p14:tracePt t="609" x="2203450" y="3806825"/>
          <p14:tracePt t="612" x="2212975" y="3832225"/>
          <p14:tracePt t="614" x="2220913" y="3856038"/>
          <p14:tracePt t="615" x="2228850" y="3879850"/>
          <p14:tracePt t="617" x="2236788" y="3905250"/>
          <p14:tracePt t="619" x="2252663" y="3929063"/>
          <p14:tracePt t="622" x="2260600" y="3954463"/>
          <p14:tracePt t="624" x="2278063" y="3970338"/>
          <p14:tracePt t="626" x="2286000" y="3994150"/>
          <p14:tracePt t="628" x="2301875" y="4010025"/>
          <p14:tracePt t="631" x="2333625" y="4051300"/>
          <p14:tracePt t="633" x="2343150" y="4075113"/>
          <p14:tracePt t="636" x="2359025" y="4092575"/>
          <p14:tracePt t="638" x="2382838" y="4108450"/>
          <p14:tracePt t="639" x="2390775" y="4124325"/>
          <p14:tracePt t="641" x="2408238" y="4140200"/>
          <p14:tracePt t="643" x="2432050" y="4157663"/>
          <p14:tracePt t="645" x="2439988" y="4173538"/>
          <p14:tracePt t="647" x="2455863" y="4181475"/>
          <p14:tracePt t="649" x="2481263" y="4197350"/>
          <p14:tracePt t="651" x="2497138" y="4205288"/>
          <p14:tracePt t="653" x="2513013" y="4214813"/>
          <p14:tracePt t="655" x="2520950" y="4214813"/>
          <p14:tracePt t="658" x="2546350" y="4222750"/>
          <p14:tracePt t="660" x="2562225" y="4238625"/>
          <p14:tracePt t="661" x="2578100" y="4246563"/>
          <p14:tracePt t="663" x="2593975" y="4254500"/>
          <p14:tracePt t="665" x="2619375" y="4262438"/>
          <p14:tracePt t="667" x="2635250" y="4270375"/>
          <p14:tracePt t="670" x="2651125" y="4279900"/>
          <p14:tracePt t="672" x="2659063" y="4287838"/>
          <p14:tracePt t="673" x="2684463" y="4287838"/>
          <p14:tracePt t="675" x="2700338" y="4295775"/>
          <p14:tracePt t="677" x="2708275" y="4303713"/>
          <p14:tracePt t="679" x="2724150" y="4303713"/>
          <p14:tracePt t="681" x="2741613" y="4303713"/>
          <p14:tracePt t="683" x="2765425" y="4311650"/>
          <p14:tracePt t="685" x="2781300" y="4311650"/>
          <p14:tracePt t="687" x="2789238" y="4311650"/>
          <p14:tracePt t="689" x="2806700" y="4319588"/>
          <p14:tracePt t="691" x="2822575" y="4319588"/>
          <p14:tracePt t="693" x="2838450" y="4319588"/>
          <p14:tracePt t="695" x="2854325" y="4319588"/>
          <p14:tracePt t="697" x="2862263" y="4319588"/>
          <p14:tracePt t="699" x="2879725" y="4327525"/>
          <p14:tracePt t="701" x="2895600" y="4327525"/>
          <p14:tracePt t="703" x="2919413" y="4327525"/>
          <p14:tracePt t="705" x="2936875" y="4327525"/>
          <p14:tracePt t="707" x="2952750" y="4327525"/>
          <p14:tracePt t="709" x="2968625" y="4327525"/>
          <p14:tracePt t="711" x="2984500" y="4327525"/>
          <p14:tracePt t="713" x="3001963" y="4327525"/>
          <p14:tracePt t="715" x="3017838" y="4319588"/>
          <p14:tracePt t="717" x="3041650" y="4319588"/>
          <p14:tracePt t="719" x="3057525" y="4311650"/>
          <p14:tracePt t="721" x="3082925" y="4311650"/>
          <p14:tracePt t="723" x="3106738" y="4303713"/>
          <p14:tracePt t="725" x="3132138" y="4303713"/>
          <p14:tracePt t="727" x="3155950" y="4295775"/>
          <p14:tracePt t="729" x="3187700" y="4287838"/>
          <p14:tracePt t="731" x="3228975" y="4279900"/>
          <p14:tracePt t="733" x="3260725" y="4279900"/>
          <p14:tracePt t="736" x="3286125" y="4279900"/>
          <p14:tracePt t="738" x="3317875" y="4270375"/>
          <p14:tracePt t="740" x="3359150" y="4262438"/>
          <p14:tracePt t="742" x="3390900" y="4254500"/>
          <p14:tracePt t="744" x="3424238" y="4246563"/>
          <p14:tracePt t="746" x="3465513" y="4238625"/>
          <p14:tracePt t="748" x="3497263" y="4230688"/>
          <p14:tracePt t="750" x="3530600" y="4230688"/>
          <p14:tracePt t="751" x="3570288" y="4222750"/>
          <p14:tracePt t="753" x="3611563" y="4214813"/>
          <p14:tracePt t="755" x="3660775" y="4205288"/>
          <p14:tracePt t="757" x="3700463" y="4197350"/>
          <p14:tracePt t="759" x="3749675" y="4189413"/>
          <p14:tracePt t="761" x="3798888" y="4181475"/>
          <p14:tracePt t="764" x="3838575" y="4173538"/>
          <p14:tracePt t="765" x="3887788" y="4165600"/>
          <p14:tracePt t="767" x="3929063" y="4157663"/>
          <p14:tracePt t="769" x="3976688" y="4149725"/>
          <p14:tracePt t="771" x="4025900" y="4140200"/>
          <p14:tracePt t="773" x="4067175" y="4132263"/>
          <p14:tracePt t="775" x="4106863" y="4132263"/>
          <p14:tracePt t="777" x="4148138" y="4124325"/>
          <p14:tracePt t="779" x="4189413" y="4116388"/>
          <p14:tracePt t="782" x="4221163" y="4100513"/>
          <p14:tracePt t="783" x="4270375" y="4092575"/>
          <p14:tracePt t="785" x="4302125" y="4084638"/>
          <p14:tracePt t="787" x="4335463" y="4075113"/>
          <p14:tracePt t="789" x="4367213" y="4075113"/>
          <p14:tracePt t="791" x="4392613" y="4067175"/>
          <p14:tracePt t="793" x="4416425" y="4059238"/>
          <p14:tracePt t="795" x="4432300" y="4051300"/>
          <p14:tracePt t="797" x="4449763" y="4051300"/>
          <p14:tracePt t="799" x="4465638" y="4043363"/>
          <p14:tracePt t="801" x="4481513" y="4035425"/>
          <p14:tracePt t="803" x="4505325" y="4027488"/>
          <p14:tracePt t="805" x="4513263" y="4027488"/>
          <p14:tracePt t="807" x="4522788" y="4027488"/>
          <p14:tracePt t="809" x="4538663" y="4027488"/>
          <p14:tracePt t="811" x="4546600" y="4019550"/>
          <p14:tracePt t="813" x="4554538" y="4019550"/>
          <p14:tracePt t="815" x="4562475" y="4019550"/>
          <p14:tracePt t="817" x="4562475" y="4010025"/>
          <p14:tracePt t="820" x="4578350" y="4010025"/>
          <p14:tracePt t="823" x="4587875" y="4010025"/>
          <p14:tracePt t="825" x="4587875" y="4002088"/>
          <p14:tracePt t="827" x="4595813" y="4002088"/>
          <p14:tracePt t="829" x="4611688" y="4002088"/>
          <p14:tracePt t="831" x="4619625" y="4002088"/>
          <p14:tracePt t="833" x="4627563" y="4002088"/>
          <p14:tracePt t="835" x="4643438" y="3994150"/>
          <p14:tracePt t="838" x="4652963" y="3994150"/>
          <p14:tracePt t="839" x="4660900" y="3994150"/>
          <p14:tracePt t="841" x="4676775" y="3994150"/>
          <p14:tracePt t="843" x="4700588" y="3994150"/>
          <p14:tracePt t="846" x="4718050" y="3994150"/>
          <p14:tracePt t="847" x="4733925" y="3994150"/>
          <p14:tracePt t="850" x="4749800" y="3994150"/>
          <p14:tracePt t="851" x="4773613" y="3994150"/>
          <p14:tracePt t="853" x="4799013" y="3994150"/>
          <p14:tracePt t="855" x="4822825" y="3994150"/>
          <p14:tracePt t="857" x="4856163" y="3986213"/>
          <p14:tracePt t="859" x="4879975" y="3986213"/>
          <p14:tracePt t="861" x="4913313" y="3978275"/>
          <p14:tracePt t="863" x="4945063" y="3978275"/>
          <p14:tracePt t="865" x="4978400" y="3978275"/>
          <p14:tracePt t="867" x="5018088" y="3970338"/>
          <p14:tracePt t="870" x="5051425" y="3970338"/>
          <p14:tracePt t="871" x="5083175" y="3962400"/>
          <p14:tracePt t="873" x="5116513" y="3962400"/>
          <p14:tracePt t="875" x="5148263" y="3962400"/>
          <p14:tracePt t="877" x="5189538" y="3962400"/>
          <p14:tracePt t="879" x="5221288" y="3962400"/>
          <p14:tracePt t="881" x="5254625" y="3954463"/>
          <p14:tracePt t="883" x="5286375" y="3954463"/>
          <p14:tracePt t="885" x="5319713" y="3944938"/>
          <p14:tracePt t="887" x="5335588" y="3944938"/>
          <p14:tracePt t="889" x="5367338" y="3937000"/>
          <p14:tracePt t="891" x="5392738" y="3937000"/>
          <p14:tracePt t="893" x="5424488" y="3937000"/>
          <p14:tracePt t="895" x="5449888" y="3937000"/>
          <p14:tracePt t="897" x="5473700" y="3937000"/>
          <p14:tracePt t="899" x="5497513" y="3937000"/>
          <p14:tracePt t="901" x="5522913" y="3937000"/>
          <p14:tracePt t="903" x="5538788" y="3937000"/>
          <p14:tracePt t="905" x="5562600" y="3929063"/>
          <p14:tracePt t="907" x="5580063" y="3929063"/>
          <p14:tracePt t="909" x="5603875" y="3929063"/>
          <p14:tracePt t="911" x="5619750" y="3929063"/>
          <p14:tracePt t="913" x="5637213" y="3929063"/>
          <p14:tracePt t="915" x="5653088" y="3929063"/>
          <p14:tracePt t="917" x="5668963" y="3929063"/>
          <p14:tracePt t="919" x="5692775" y="3929063"/>
          <p14:tracePt t="921" x="5718175" y="3929063"/>
          <p14:tracePt t="923" x="5741988" y="3929063"/>
          <p14:tracePt t="925" x="5757863" y="3929063"/>
          <p14:tracePt t="927" x="5775325" y="3929063"/>
          <p14:tracePt t="929" x="5799138" y="3929063"/>
          <p14:tracePt t="931" x="5815013" y="3929063"/>
          <p14:tracePt t="933" x="5840413" y="3929063"/>
          <p14:tracePt t="935" x="5864225" y="3929063"/>
          <p14:tracePt t="937" x="5888038" y="3929063"/>
          <p14:tracePt t="939" x="5913438" y="3929063"/>
          <p14:tracePt t="941" x="5945188" y="3929063"/>
          <p14:tracePt t="943" x="5970588" y="3929063"/>
          <p14:tracePt t="945" x="6002338" y="3929063"/>
          <p14:tracePt t="947" x="6035675" y="3929063"/>
          <p14:tracePt t="949" x="6067425" y="3929063"/>
          <p14:tracePt t="951" x="6100763" y="3929063"/>
          <p14:tracePt t="953" x="6132513" y="3929063"/>
          <p14:tracePt t="955" x="6173788" y="3929063"/>
          <p14:tracePt t="957" x="6205538" y="3929063"/>
          <p14:tracePt t="959" x="6238875" y="3929063"/>
          <p14:tracePt t="961" x="6278563" y="3929063"/>
          <p14:tracePt t="963" x="6319838" y="3929063"/>
          <p14:tracePt t="965" x="6361113" y="3929063"/>
          <p14:tracePt t="967" x="6400800" y="3929063"/>
          <p14:tracePt t="969" x="6450013" y="3929063"/>
          <p14:tracePt t="971" x="6489700" y="3929063"/>
          <p14:tracePt t="973" x="6538913" y="3929063"/>
          <p14:tracePt t="975" x="6580188" y="3929063"/>
          <p14:tracePt t="977" x="6629400" y="3929063"/>
          <p14:tracePt t="979" x="6669088" y="3937000"/>
          <p14:tracePt t="981" x="6718300" y="3937000"/>
          <p14:tracePt t="983" x="6750050" y="3937000"/>
          <p14:tracePt t="985" x="6791325" y="3937000"/>
          <p14:tracePt t="987" x="6840538" y="3937000"/>
          <p14:tracePt t="989" x="6880225" y="3937000"/>
          <p14:tracePt t="991" x="6913563" y="3944938"/>
          <p14:tracePt t="993" x="6945313" y="3944938"/>
          <p14:tracePt t="995" x="6994525" y="3944938"/>
          <p14:tracePt t="997" x="7027863" y="3944938"/>
          <p14:tracePt t="999" x="7059613" y="3944938"/>
          <p14:tracePt t="1001" x="7092950" y="3954463"/>
          <p14:tracePt t="1003" x="7132638" y="3954463"/>
          <p14:tracePt t="1005" x="7165975" y="3954463"/>
          <p14:tracePt t="1007" x="7197725" y="3954463"/>
          <p14:tracePt t="1009" x="7223125" y="3954463"/>
          <p14:tracePt t="1011" x="7246938" y="3954463"/>
          <p14:tracePt t="1013" x="7270750" y="3954463"/>
          <p14:tracePt t="1015" x="7296150" y="3954463"/>
          <p14:tracePt t="1017" x="7319963" y="3962400"/>
          <p14:tracePt t="1019" x="7335838" y="3962400"/>
          <p14:tracePt t="1021" x="7353300" y="3962400"/>
          <p14:tracePt t="1023" x="7369175" y="3962400"/>
          <p14:tracePt t="1025" x="7385050" y="3962400"/>
          <p14:tracePt t="1027" x="7400925" y="3962400"/>
          <p14:tracePt t="1029" x="7408863" y="3962400"/>
          <p14:tracePt t="1032" x="7418388" y="3962400"/>
          <p14:tracePt t="1033" x="7434263" y="3962400"/>
          <p14:tracePt t="1035" x="7450138" y="3970338"/>
          <p14:tracePt t="1037" x="7466013" y="3970338"/>
          <p14:tracePt t="1039" x="7483475" y="3970338"/>
          <p14:tracePt t="1041" x="7499350" y="3978275"/>
          <p14:tracePt t="1043" x="7523163" y="3986213"/>
          <p14:tracePt t="1045" x="7539038" y="3986213"/>
          <p14:tracePt t="1047" x="7556500" y="3986213"/>
          <p14:tracePt t="1049" x="7580313" y="3994150"/>
          <p14:tracePt t="1051" x="7596188" y="4002088"/>
          <p14:tracePt t="1053" x="7621588" y="4002088"/>
          <p14:tracePt t="1055" x="7645400" y="4010025"/>
          <p14:tracePt t="1057" x="7678738" y="4010025"/>
          <p14:tracePt t="1059" x="7718425" y="4010025"/>
          <p14:tracePt t="1061" x="7751763" y="4010025"/>
          <p14:tracePt t="1063" x="7791450" y="4019550"/>
          <p14:tracePt t="1066" x="7832725" y="4027488"/>
          <p14:tracePt t="1068" x="7872413" y="4035425"/>
          <p14:tracePt t="1070" x="7921625" y="4043363"/>
          <p14:tracePt t="1072" x="7962900" y="4043363"/>
          <p14:tracePt t="1074" x="8012113" y="4043363"/>
          <p14:tracePt t="1075" x="8051800" y="4051300"/>
          <p14:tracePt t="1077" x="8101013" y="4059238"/>
          <p14:tracePt t="1080" x="8142288" y="4059238"/>
          <p14:tracePt t="1082" x="8189913" y="4067175"/>
          <p14:tracePt t="1083" x="8231188" y="4067175"/>
          <p14:tracePt t="1085" x="8280400" y="4075113"/>
          <p14:tracePt t="1087" x="8320088" y="4075113"/>
          <p14:tracePt t="1089" x="8377238" y="4084638"/>
          <p14:tracePt t="1091" x="8426450" y="4084638"/>
          <p14:tracePt t="1093" x="8466138" y="4092575"/>
          <p14:tracePt t="1095" x="8515350" y="4092575"/>
          <p14:tracePt t="1097" x="8556625" y="4092575"/>
          <p14:tracePt t="1099" x="8588375" y="4092575"/>
          <p14:tracePt t="1101" x="8637588" y="4092575"/>
          <p14:tracePt t="1103" x="8670925" y="4100513"/>
          <p14:tracePt t="1105" x="8702675" y="4100513"/>
          <p14:tracePt t="1107" x="8736013" y="4100513"/>
          <p14:tracePt t="1109" x="8759825" y="4100513"/>
          <p14:tracePt t="1111" x="8783638" y="4100513"/>
          <p14:tracePt t="1113" x="8809038" y="4100513"/>
          <p14:tracePt t="1115" x="8840788" y="4108450"/>
          <p14:tracePt t="1117" x="8866188" y="4108450"/>
          <p14:tracePt t="1119" x="8882063" y="4108450"/>
          <p14:tracePt t="1121" x="8905875" y="4116388"/>
          <p14:tracePt t="1123" x="8921750" y="4116388"/>
          <p14:tracePt t="1125" x="8939213" y="4116388"/>
          <p14:tracePt t="1128" x="8955088" y="4124325"/>
          <p14:tracePt t="1130" x="8970963" y="4124325"/>
          <p14:tracePt t="1131" x="8986838" y="4124325"/>
          <p14:tracePt t="1133" x="9004300" y="4124325"/>
          <p14:tracePt t="1135" x="9020175" y="4124325"/>
          <p14:tracePt t="1137" x="9028113" y="4132263"/>
          <p14:tracePt t="1139" x="9043988" y="4132263"/>
          <p14:tracePt t="1141" x="9059863" y="4140200"/>
          <p14:tracePt t="1143" x="9077325" y="4140200"/>
          <p14:tracePt t="1145" x="9085263" y="4140200"/>
          <p14:tracePt t="1147" x="9101138" y="4140200"/>
          <p14:tracePt t="1149" x="9124950" y="4149725"/>
          <p14:tracePt t="1151" x="9142413" y="4157663"/>
          <p14:tracePt t="1153" x="9158288" y="4165600"/>
          <p14:tracePt t="1155" x="9174163" y="4165600"/>
          <p14:tracePt t="1158" x="9190038" y="4173538"/>
          <p14:tracePt t="1159" x="9215438" y="4181475"/>
          <p14:tracePt t="1161" x="9239250" y="4181475"/>
          <p14:tracePt t="1163" x="9264650" y="4189413"/>
          <p14:tracePt t="1165" x="9280525" y="4189413"/>
          <p14:tracePt t="1167" x="9304338" y="4197350"/>
          <p14:tracePt t="1169" x="9329738" y="4205288"/>
          <p14:tracePt t="1171" x="9345613" y="4205288"/>
          <p14:tracePt t="1173" x="9369425" y="4214813"/>
          <p14:tracePt t="1175" x="9394825" y="4214813"/>
          <p14:tracePt t="1178" x="9410700" y="4214813"/>
          <p14:tracePt t="1180" x="9442450" y="4222750"/>
          <p14:tracePt t="1182" x="9459913" y="4230688"/>
          <p14:tracePt t="1183" x="9475788" y="4230688"/>
          <p14:tracePt t="1185" x="9491663" y="4238625"/>
          <p14:tracePt t="1187" x="9515475" y="4238625"/>
          <p14:tracePt t="1189" x="9532938" y="4246563"/>
          <p14:tracePt t="1191" x="9548813" y="4246563"/>
          <p14:tracePt t="1193" x="9572625" y="4254500"/>
          <p14:tracePt t="1195" x="9590088" y="4254500"/>
          <p14:tracePt t="1197" x="9605963" y="4254500"/>
          <p14:tracePt t="1199" x="9621838" y="4262438"/>
          <p14:tracePt t="1201" x="9629775" y="4262438"/>
          <p14:tracePt t="1203" x="9645650" y="4262438"/>
          <p14:tracePt t="1206" x="9653588" y="4262438"/>
          <p14:tracePt t="1207" x="9663113" y="4262438"/>
          <p14:tracePt t="1209" x="9671050" y="4262438"/>
          <p14:tracePt t="1215" x="9678988" y="4262438"/>
          <p14:tracePt t="1217" x="9686925" y="4262438"/>
          <p14:tracePt t="1361" x="9686925" y="4270375"/>
          <p14:tracePt t="1365" x="9694863" y="4270375"/>
          <p14:tracePt t="1371" x="9694863" y="4279900"/>
          <p14:tracePt t="1373" x="9702800" y="4279900"/>
          <p14:tracePt t="1379" x="9710738" y="4279900"/>
          <p14:tracePt t="1382" x="9710738" y="4287838"/>
          <p14:tracePt t="1384" x="9718675" y="4295775"/>
          <p14:tracePt t="1389" x="9728200" y="4295775"/>
          <p14:tracePt t="1391" x="9728200" y="4303713"/>
          <p14:tracePt t="1394" x="9736138" y="4303713"/>
          <p14:tracePt t="1396" x="9736138" y="4311650"/>
          <p14:tracePt t="1401" x="9736138" y="4319588"/>
          <p14:tracePt t="1403" x="9744075" y="4327525"/>
          <p14:tracePt t="1405" x="9752013" y="4327525"/>
          <p14:tracePt t="1410" x="9752013" y="4335463"/>
          <p14:tracePt t="1412" x="9759950" y="4335463"/>
          <p14:tracePt t="1413" x="9759950" y="4344988"/>
          <p14:tracePt t="1417" x="9767888" y="4352925"/>
          <p14:tracePt t="1419" x="9767888" y="4360863"/>
          <p14:tracePt t="1423" x="9767888" y="4368800"/>
          <p14:tracePt t="1426" x="9775825" y="4376738"/>
          <p14:tracePt t="1428" x="9783763" y="4384675"/>
          <p14:tracePt t="1430" x="9783763" y="4392613"/>
          <p14:tracePt t="1433" x="9793288" y="4410075"/>
          <p14:tracePt t="1437" x="9801225" y="4418013"/>
          <p14:tracePt t="1439" x="9809163" y="4425950"/>
          <p14:tracePt t="1441" x="9809163" y="4433888"/>
          <p14:tracePt t="1443" x="9809163" y="4441825"/>
          <p14:tracePt t="1447" x="9809163" y="4457700"/>
          <p14:tracePt t="1449" x="9817100" y="4457700"/>
          <p14:tracePt t="1452" x="9817100" y="4465638"/>
          <p14:tracePt t="1454" x="9817100" y="4475163"/>
          <p14:tracePt t="1456" x="9825038" y="4483100"/>
          <p14:tracePt t="1458" x="9825038" y="4491038"/>
          <p14:tracePt t="1460" x="9825038" y="4498975"/>
          <p14:tracePt t="1461" x="9832975" y="4506913"/>
          <p14:tracePt t="1463" x="9832975" y="4514850"/>
          <p14:tracePt t="1467" x="9840913" y="4530725"/>
          <p14:tracePt t="1471" x="9848850" y="4540250"/>
          <p14:tracePt t="1473" x="9848850" y="4548188"/>
          <p14:tracePt t="1475" x="9848850" y="4556125"/>
          <p14:tracePt t="1479" x="9848850" y="4564063"/>
          <p14:tracePt t="1481" x="9858375" y="4572000"/>
          <p14:tracePt t="1483" x="9866313" y="4572000"/>
          <p14:tracePt t="1485" x="9866313" y="4579938"/>
          <p14:tracePt t="1487" x="9874250" y="4587875"/>
          <p14:tracePt t="1491" x="9874250" y="4595813"/>
          <p14:tracePt t="1493" x="9882188" y="4595813"/>
          <p14:tracePt t="1495" x="9882188" y="4603750"/>
          <p14:tracePt t="1499" x="9890125" y="4613275"/>
          <p14:tracePt t="1503" x="9898063" y="4621213"/>
          <p14:tracePt t="1507" x="9906000" y="4629150"/>
          <p14:tracePt t="1511" x="9906000" y="4637088"/>
          <p14:tracePt t="1513" x="9913938" y="4637088"/>
          <p14:tracePt t="1517" x="9923463" y="4645025"/>
          <p14:tracePt t="1519" x="9923463" y="4652963"/>
          <p14:tracePt t="1521" x="9931400" y="4652963"/>
          <p14:tracePt t="1525" x="9931400" y="4660900"/>
          <p14:tracePt t="1527" x="9939338" y="4660900"/>
          <p14:tracePt t="1531" x="9947275" y="4668838"/>
          <p14:tracePt t="1535" x="9947275" y="4678363"/>
          <p14:tracePt t="1537" x="9955213" y="4678363"/>
          <p14:tracePt t="1539" x="9963150" y="4686300"/>
          <p14:tracePt t="1545" x="9971088" y="4686300"/>
          <p14:tracePt t="1547" x="9971088" y="4694238"/>
          <p14:tracePt t="1550" x="9979025" y="4694238"/>
          <p14:tracePt t="1555" x="9979025" y="4702175"/>
          <p14:tracePt t="1559" x="9988550" y="4702175"/>
          <p14:tracePt t="1563" x="9996488" y="4710113"/>
          <p14:tracePt t="1567" x="9996488" y="4718050"/>
          <p14:tracePt t="1581" x="10004425" y="4718050"/>
          <p14:tracePt t="1585" x="10004425" y="4725988"/>
          <p14:tracePt t="1597" x="10004425" y="4733925"/>
          <p14:tracePt t="1601" x="10012363" y="4733925"/>
          <p14:tracePt t="1611" x="10012363" y="4743450"/>
          <p14:tracePt t="1615" x="10020300" y="4743450"/>
          <p14:tracePt t="1619" x="10020300" y="4751388"/>
          <p14:tracePt t="1623" x="10028238" y="4751388"/>
          <p14:tracePt t="1629" x="10036175" y="4759325"/>
          <p14:tracePt t="1637" x="10036175" y="4767263"/>
          <p14:tracePt t="1643" x="10044113" y="4775200"/>
          <p14:tracePt t="1647" x="10044113" y="4783138"/>
          <p14:tracePt t="1653" x="10053638" y="4783138"/>
          <p14:tracePt t="1657" x="10061575" y="4791075"/>
          <p14:tracePt t="1665" x="10061575" y="4799013"/>
          <p14:tracePt t="1669" x="10069513" y="4799013"/>
          <p14:tracePt t="1671" x="10069513" y="4808538"/>
          <p14:tracePt t="1675" x="10069513" y="4816475"/>
          <p14:tracePt t="1681" x="10077450" y="4816475"/>
          <p14:tracePt t="1685" x="10077450" y="4824413"/>
          <p14:tracePt t="1691" x="10077450" y="4832350"/>
          <p14:tracePt t="1700" x="10077450" y="4840288"/>
          <p14:tracePt t="1704" x="10077450" y="4848225"/>
          <p14:tracePt t="1709" x="10077450" y="4856163"/>
          <p14:tracePt t="1715" x="10077450" y="4864100"/>
          <p14:tracePt t="1721" x="10077450" y="4873625"/>
          <p14:tracePt t="1727" x="10077450" y="4881563"/>
          <p14:tracePt t="1731" x="10077450" y="4889500"/>
          <p14:tracePt t="1737" x="10077450" y="4897438"/>
          <p14:tracePt t="1742" x="10077450" y="4905375"/>
          <p14:tracePt t="1747" x="10077450" y="4913313"/>
          <p14:tracePt t="1749" x="10077450" y="4921250"/>
          <p14:tracePt t="1760" x="10077450" y="4929188"/>
          <p14:tracePt t="1771" x="10077450" y="4938713"/>
          <p14:tracePt t="1781" x="10077450" y="4946650"/>
          <p14:tracePt t="1801" x="10077450" y="4954588"/>
          <p14:tracePt t="1897" x="10069513" y="4954588"/>
          <p14:tracePt t="1928" x="10069513" y="4962525"/>
          <p14:tracePt t="1937" x="10069513" y="4970463"/>
          <p14:tracePt t="1953" x="10069513" y="4978400"/>
          <p14:tracePt t="1959" x="10069513" y="4986338"/>
          <p14:tracePt t="1964" x="10077450" y="4986338"/>
          <p14:tracePt t="1977" x="10085388" y="4986338"/>
          <p14:tracePt t="1980" x="10085388" y="4994275"/>
          <p14:tracePt t="2023" x="10093325" y="4994275"/>
          <p14:tracePt t="2031" x="10101263" y="4994275"/>
          <p14:tracePt t="2045" x="10109200" y="4994275"/>
          <p14:tracePt t="2053" x="10118725" y="4994275"/>
          <p14:tracePt t="2059" x="10126663" y="4994275"/>
          <p14:tracePt t="2062" x="10134600" y="4994275"/>
          <p14:tracePt t="2071" x="10142538" y="4994275"/>
          <p14:tracePt t="2077" x="10150475" y="4994275"/>
          <p14:tracePt t="2092" x="10158413" y="4994275"/>
          <p14:tracePt t="2117" x="10166350" y="4994275"/>
          <p14:tracePt t="2143" x="10174288" y="4994275"/>
          <p14:tracePt t="2151" x="10183813" y="4994275"/>
          <p14:tracePt t="2158" x="10191750" y="4994275"/>
          <p14:tracePt t="2161" x="10199688" y="4994275"/>
          <p14:tracePt t="2167" x="10207625" y="4994275"/>
          <p14:tracePt t="2169" x="10207625" y="5003800"/>
          <p14:tracePt t="2171" x="10215563" y="5003800"/>
          <p14:tracePt t="2175" x="10223500" y="5003800"/>
          <p14:tracePt t="2179" x="10231438" y="5003800"/>
          <p14:tracePt t="2187" x="10239375" y="5003800"/>
          <p14:tracePt t="2191" x="10248900" y="5003800"/>
          <p14:tracePt t="2197" x="10256838" y="5003800"/>
          <p14:tracePt t="2203" x="10264775" y="5003800"/>
          <p14:tracePt t="2213" x="10264775" y="5011738"/>
          <p14:tracePt t="2215" x="10272713" y="5011738"/>
          <p14:tracePt t="2221" x="10280650" y="5011738"/>
          <p14:tracePt t="2230" x="10288588" y="5011738"/>
          <p14:tracePt t="2238" x="10296525" y="5011738"/>
          <p14:tracePt t="2251" x="10304463" y="5011738"/>
          <p14:tracePt t="2261" x="10312400" y="5011738"/>
          <p14:tracePt t="2267" x="10321925" y="5011738"/>
          <p14:tracePt t="2271" x="10329863" y="5011738"/>
          <p14:tracePt t="2285" x="10337800" y="5011738"/>
          <p14:tracePt t="2303" x="10345738" y="5011738"/>
          <p14:tracePt t="2319" x="10353675" y="5011738"/>
          <p14:tracePt t="2331" x="10361613" y="5011738"/>
          <p14:tracePt t="2335" x="10361613" y="5019675"/>
          <p14:tracePt t="2337" x="10369550" y="5019675"/>
          <p14:tracePt t="2343" x="10377488" y="5019675"/>
          <p14:tracePt t="2351" x="10387013" y="5019675"/>
          <p14:tracePt t="2357" x="10394950" y="5019675"/>
          <p14:tracePt t="2360" x="10402888" y="5019675"/>
          <p14:tracePt t="2367" x="10410825" y="5019675"/>
          <p14:tracePt t="2387" x="10418763" y="5019675"/>
          <p14:tracePt t="2397" x="10426700" y="5019675"/>
          <p14:tracePt t="2405" x="10434638" y="5019675"/>
          <p14:tracePt t="2419" x="10442575" y="5019675"/>
          <p14:tracePt t="2431" x="10452100" y="5019675"/>
          <p14:tracePt t="2437" x="10460038" y="5019675"/>
          <p14:tracePt t="2439" x="10467975" y="5019675"/>
          <p14:tracePt t="2445" x="10475913" y="5019675"/>
          <p14:tracePt t="2453" x="10483850" y="5019675"/>
          <p14:tracePt t="2459" x="10491788" y="5019675"/>
          <p14:tracePt t="2461" x="10499725" y="5019675"/>
          <p14:tracePt t="2465" x="10499725" y="5027613"/>
          <p14:tracePt t="2469" x="10507663" y="5027613"/>
          <p14:tracePt t="2477" x="10517188" y="5027613"/>
          <p14:tracePt t="2481" x="10525125" y="5027613"/>
          <p14:tracePt t="2485" x="10533063" y="5027613"/>
          <p14:tracePt t="2491" x="10541000" y="5035550"/>
          <p14:tracePt t="2495" x="10548938" y="5035550"/>
          <p14:tracePt t="2497" x="10556875" y="5035550"/>
          <p14:tracePt t="2500" x="10564813" y="5035550"/>
          <p14:tracePt t="2505" x="10572750" y="5035550"/>
          <p14:tracePt t="2509" x="10582275" y="5035550"/>
          <p14:tracePt t="2513" x="10590213" y="5035550"/>
          <p14:tracePt t="2515" x="10598150" y="5035550"/>
          <p14:tracePt t="2521" x="10606088" y="5035550"/>
          <p14:tracePt t="2525" x="10614025" y="5035550"/>
          <p14:tracePt t="2528" x="10621963" y="5035550"/>
          <p14:tracePt t="2531" x="10629900" y="5035550"/>
          <p14:tracePt t="2539" x="10637838" y="5035550"/>
          <p14:tracePt t="2543" x="10647363" y="5035550"/>
          <p14:tracePt t="2545" x="10655300" y="5035550"/>
          <p14:tracePt t="2549" x="10663238" y="5035550"/>
          <p14:tracePt t="2555" x="10671175" y="5035550"/>
          <p14:tracePt t="2559" x="10679113" y="5035550"/>
          <p14:tracePt t="2561" x="10687050" y="5035550"/>
          <p14:tracePt t="2563" x="10694988" y="5035550"/>
          <p14:tracePt t="2567" x="10702925" y="5027613"/>
          <p14:tracePt t="2569" x="10712450" y="5027613"/>
          <p14:tracePt t="2572" x="10720388" y="5019675"/>
          <p14:tracePt t="2574" x="10728325" y="5019675"/>
          <p14:tracePt t="2576" x="10736263" y="5019675"/>
          <p14:tracePt t="2578" x="10744200" y="5019675"/>
          <p14:tracePt t="2581" x="10752138" y="5011738"/>
          <p14:tracePt t="2583" x="10760075" y="5011738"/>
          <p14:tracePt t="2585" x="10768013" y="5011738"/>
          <p14:tracePt t="2589" x="10777538" y="5011738"/>
          <p14:tracePt t="2591" x="10785475" y="5003800"/>
          <p14:tracePt t="2593" x="10793413" y="5003800"/>
          <p14:tracePt t="2597" x="10801350" y="5003800"/>
          <p14:tracePt t="2601" x="10809288" y="5003800"/>
          <p14:tracePt t="2603" x="10817225" y="4994275"/>
          <p14:tracePt t="2607" x="10825163" y="4986338"/>
          <p14:tracePt t="2611" x="10833100" y="4986338"/>
          <p14:tracePt t="2615" x="10842625" y="4986338"/>
          <p14:tracePt t="2625" x="10850563" y="4986338"/>
          <p14:tracePt t="2631" x="10858500" y="4986338"/>
          <p14:tracePt t="2633" x="10858500" y="4978400"/>
          <p14:tracePt t="2635" x="10866438" y="4978400"/>
          <p14:tracePt t="2643" x="10874375" y="4978400"/>
          <p14:tracePt t="2655" x="10882313" y="4978400"/>
          <p14:tracePt t="2659" x="10890250" y="4978400"/>
          <p14:tracePt t="2672" x="10898188" y="4978400"/>
          <p14:tracePt t="2679" x="10907713" y="4978400"/>
          <p14:tracePt t="2687" x="10915650" y="4978400"/>
          <p14:tracePt t="2693" x="10923588" y="4978400"/>
          <p14:tracePt t="2697" x="10931525" y="4978400"/>
          <p14:tracePt t="2703" x="10939463" y="4978400"/>
          <p14:tracePt t="2709" x="10947400" y="4978400"/>
          <p14:tracePt t="2713" x="10955338" y="4978400"/>
          <p14:tracePt t="2723" x="10963275" y="4978400"/>
          <p14:tracePt t="2729" x="10971213" y="4978400"/>
          <p14:tracePt t="2743" x="10980738" y="4978400"/>
          <p14:tracePt t="2748" x="10988675" y="4978400"/>
          <p14:tracePt t="2810" x="10988675" y="4970463"/>
          <p14:tracePt t="2821" x="10980738" y="4970463"/>
          <p14:tracePt t="2830" x="10971213" y="4970463"/>
          <p14:tracePt t="2835" x="10963275" y="4970463"/>
          <p14:tracePt t="2839" x="10955338" y="4970463"/>
          <p14:tracePt t="2841" x="10947400" y="4970463"/>
          <p14:tracePt t="2844" x="10947400" y="4962525"/>
          <p14:tracePt t="2846" x="10939463" y="4962525"/>
          <p14:tracePt t="2848" x="10923588" y="4962525"/>
          <p14:tracePt t="2851" x="10915650" y="4962525"/>
          <p14:tracePt t="2853" x="10898188" y="4962525"/>
          <p14:tracePt t="2855" x="10890250" y="4954588"/>
          <p14:tracePt t="2858" x="10882313" y="4954588"/>
          <p14:tracePt t="2861" x="10866438" y="4954588"/>
          <p14:tracePt t="2862" x="10842625" y="4954588"/>
          <p14:tracePt t="2864" x="10833100" y="4954588"/>
          <p14:tracePt t="2866" x="10817225" y="4954588"/>
          <p14:tracePt t="2868" x="10801350" y="4954588"/>
          <p14:tracePt t="2870" x="10785475" y="4954588"/>
          <p14:tracePt t="2872" x="10768013" y="4954588"/>
          <p14:tracePt t="2874" x="10744200" y="4954588"/>
          <p14:tracePt t="2876" x="10728325" y="4954588"/>
          <p14:tracePt t="2877" x="10712450" y="4954588"/>
          <p14:tracePt t="2879" x="10694988" y="4954588"/>
          <p14:tracePt t="2881" x="10679113" y="4954588"/>
          <p14:tracePt t="2883" x="10663238" y="4954588"/>
          <p14:tracePt t="2885" x="10647363" y="4954588"/>
          <p14:tracePt t="2887" x="10621963" y="4954588"/>
          <p14:tracePt t="2889" x="10614025" y="4954588"/>
          <p14:tracePt t="2891" x="10606088" y="4954588"/>
          <p14:tracePt t="2893" x="10590213" y="4954588"/>
          <p14:tracePt t="2895" x="10572750" y="4962525"/>
          <p14:tracePt t="2897" x="10564813" y="4962525"/>
          <p14:tracePt t="2899" x="10556875" y="4962525"/>
          <p14:tracePt t="2901" x="10548938" y="4962525"/>
          <p14:tracePt t="2903" x="10541000" y="4970463"/>
          <p14:tracePt t="2905" x="10533063" y="4970463"/>
          <p14:tracePt t="2907" x="10525125" y="4970463"/>
          <p14:tracePt t="2909" x="10517188" y="4978400"/>
          <p14:tracePt t="2913" x="10507663" y="4978400"/>
          <p14:tracePt t="2917" x="10499725" y="4978400"/>
          <p14:tracePt t="2921" x="10491788" y="4978400"/>
          <p14:tracePt t="2923" x="10483850" y="4986338"/>
          <p14:tracePt t="2927" x="10475913" y="4986338"/>
          <p14:tracePt t="2931" x="10467975" y="4986338"/>
          <p14:tracePt t="2935" x="10460038" y="4986338"/>
          <p14:tracePt t="2937" x="10452100" y="4986338"/>
          <p14:tracePt t="2941" x="10442575" y="4986338"/>
          <p14:tracePt t="2945" x="10434638" y="4986338"/>
          <p14:tracePt t="2947" x="10426700" y="4986338"/>
          <p14:tracePt t="2950" x="10418763" y="4986338"/>
          <p14:tracePt t="2951" x="10410825" y="4986338"/>
          <p14:tracePt t="2953" x="10402888" y="4986338"/>
          <p14:tracePt t="2955" x="10394950" y="4986338"/>
          <p14:tracePt t="2957" x="10377488" y="4986338"/>
          <p14:tracePt t="2959" x="10369550" y="4986338"/>
          <p14:tracePt t="2961" x="10361613" y="4986338"/>
          <p14:tracePt t="2963" x="10345738" y="4986338"/>
          <p14:tracePt t="2966" x="10337800" y="4986338"/>
          <p14:tracePt t="2968" x="10329863" y="4986338"/>
          <p14:tracePt t="2970" x="10321925" y="4978400"/>
          <p14:tracePt t="2971" x="10304463" y="4978400"/>
          <p14:tracePt t="2973" x="10296525" y="4978400"/>
          <p14:tracePt t="2975" x="10288588" y="4978400"/>
          <p14:tracePt t="2977" x="10280650" y="4978400"/>
          <p14:tracePt t="2981" x="10272713" y="4978400"/>
          <p14:tracePt t="2983" x="10264775" y="4978400"/>
          <p14:tracePt t="2985" x="10256838" y="4978400"/>
          <p14:tracePt t="2989" x="10248900" y="4978400"/>
          <p14:tracePt t="2997" x="10239375" y="4978400"/>
          <p14:tracePt t="3003" x="10231438" y="4978400"/>
          <p14:tracePt t="3025" x="10223500" y="4978400"/>
          <p14:tracePt t="3037" x="10215563" y="4978400"/>
          <p14:tracePt t="3044" x="10207625" y="4978400"/>
          <p14:tracePt t="3046" x="10199688" y="4978400"/>
          <p14:tracePt t="3053" x="10191750" y="4978400"/>
          <p14:tracePt t="3065" x="10183813" y="4978400"/>
          <p14:tracePt t="3073" x="10174288" y="4978400"/>
          <p14:tracePt t="3076" x="10166350" y="4978400"/>
          <p14:tracePt t="3083" x="10158413" y="4978400"/>
          <p14:tracePt t="3090" x="10150475" y="4978400"/>
          <p14:tracePt t="3095" x="10142538" y="4978400"/>
          <p14:tracePt t="3097" x="10134600" y="4978400"/>
          <p14:tracePt t="3101" x="10126663" y="4978400"/>
          <p14:tracePt t="3105" x="10118725" y="4978400"/>
          <p14:tracePt t="3110" x="10109200" y="4978400"/>
          <p14:tracePt t="3111" x="10101263" y="4978400"/>
          <p14:tracePt t="3115" x="10093325" y="4978400"/>
          <p14:tracePt t="3117" x="10085388" y="4978400"/>
          <p14:tracePt t="3121" x="10077450" y="4978400"/>
          <p14:tracePt t="3123" x="10069513" y="4978400"/>
          <p14:tracePt t="3125" x="10061575" y="4978400"/>
          <p14:tracePt t="3129" x="10044113" y="4978400"/>
          <p14:tracePt t="3133" x="10036175" y="4978400"/>
          <p14:tracePt t="3139" x="10028238" y="4978400"/>
          <p14:tracePt t="3145" x="10020300" y="4978400"/>
          <p14:tracePt t="3149" x="10012363" y="4978400"/>
          <p14:tracePt t="3182" x="10004425" y="4978400"/>
          <p14:tracePt t="3221" x="9996488" y="4978400"/>
          <p14:tracePt t="3263" x="9988550" y="4978400"/>
          <p14:tracePt t="3266" x="9979025" y="4978400"/>
          <p14:tracePt t="3271" x="9971088" y="4978400"/>
          <p14:tracePt t="3285" x="9963150" y="4978400"/>
          <p14:tracePt t="3399" x="9955213" y="4978400"/>
          <p14:tracePt t="3403" x="9947275" y="4978400"/>
          <p14:tracePt t="3411" x="9939338" y="4978400"/>
          <p14:tracePt t="3427" x="9931400" y="4978400"/>
          <p14:tracePt t="3534" x="9939338" y="4978400"/>
          <p14:tracePt t="3538" x="9947275" y="4978400"/>
          <p14:tracePt t="3549" x="9955213" y="4978400"/>
          <p14:tracePt t="3560" x="9963150" y="4978400"/>
          <p14:tracePt t="3563" x="9963150" y="4986338"/>
          <p14:tracePt t="3587" x="9971088" y="4986338"/>
          <p14:tracePt t="3591" x="9971088" y="4994275"/>
          <p14:tracePt t="3597" x="9979025" y="4994275"/>
          <p14:tracePt t="3602" x="9988550" y="4994275"/>
          <p14:tracePt t="3607" x="9996488" y="5003800"/>
          <p14:tracePt t="3611" x="10004425" y="5003800"/>
          <p14:tracePt t="3617" x="10012363" y="5003800"/>
          <p14:tracePt t="3619" x="10020300" y="5003800"/>
          <p14:tracePt t="3623" x="10028238" y="5003800"/>
          <p14:tracePt t="3627" x="10036175" y="5011738"/>
          <p14:tracePt t="3629" x="10044113" y="5011738"/>
          <p14:tracePt t="3635" x="10053638" y="5011738"/>
          <p14:tracePt t="3643" x="10061575" y="5019675"/>
          <p14:tracePt t="3653" x="10069513" y="5019675"/>
          <p14:tracePt t="3655" x="10077450" y="5019675"/>
          <p14:tracePt t="3669" x="10085388" y="5019675"/>
          <p14:tracePt t="3673" x="10085388" y="5027613"/>
          <p14:tracePt t="3675" x="10093325" y="5027613"/>
          <p14:tracePt t="3679" x="10101263" y="5027613"/>
          <p14:tracePt t="3683" x="10118725" y="5027613"/>
          <p14:tracePt t="3685" x="10126663" y="5027613"/>
          <p14:tracePt t="3687" x="10134600" y="5035550"/>
          <p14:tracePt t="3690" x="10150475" y="5035550"/>
          <p14:tracePt t="3691" x="10166350" y="5035550"/>
          <p14:tracePt t="3693" x="10183813" y="5035550"/>
          <p14:tracePt t="3695" x="10199688" y="5043488"/>
          <p14:tracePt t="3698" x="10215563" y="5043488"/>
          <p14:tracePt t="3700" x="10239375" y="5051425"/>
          <p14:tracePt t="3702" x="10256838" y="5051425"/>
          <p14:tracePt t="3704" x="10272713" y="5051425"/>
          <p14:tracePt t="3705" x="10288588" y="5051425"/>
          <p14:tracePt t="3707" x="10304463" y="5059363"/>
          <p14:tracePt t="3709" x="10321925" y="5059363"/>
          <p14:tracePt t="3711" x="10337800" y="5059363"/>
          <p14:tracePt t="3714" x="10361613" y="5059363"/>
          <p14:tracePt t="3715" x="10377488" y="5059363"/>
          <p14:tracePt t="3717" x="10387013" y="5059363"/>
          <p14:tracePt t="3719" x="10402888" y="5059363"/>
          <p14:tracePt t="3721" x="10410825" y="5059363"/>
          <p14:tracePt t="3723" x="10426700" y="5068888"/>
          <p14:tracePt t="3725" x="10434638" y="5068888"/>
          <p14:tracePt t="3727" x="10442575" y="5068888"/>
          <p14:tracePt t="3729" x="10460038" y="5068888"/>
          <p14:tracePt t="3731" x="10467975" y="5076825"/>
          <p14:tracePt t="3733" x="10475913" y="5076825"/>
          <p14:tracePt t="3735" x="10491788" y="5076825"/>
          <p14:tracePt t="3739" x="10499725" y="5076825"/>
          <p14:tracePt t="3741" x="10507663" y="5076825"/>
          <p14:tracePt t="3747" x="10517188" y="5076825"/>
          <p14:tracePt t="3749" x="10525125" y="5076825"/>
          <p14:tracePt t="3820" x="10517188" y="5076825"/>
          <p14:tracePt t="3825" x="10507663" y="5076825"/>
          <p14:tracePt t="3829" x="10499725" y="5076825"/>
          <p14:tracePt t="3831" x="10491788" y="5076825"/>
          <p14:tracePt t="3833" x="10483850" y="5076825"/>
          <p14:tracePt t="3835" x="10475913" y="5076825"/>
          <p14:tracePt t="3837" x="10467975" y="5076825"/>
          <p14:tracePt t="3839" x="10460038" y="5068888"/>
          <p14:tracePt t="3842" x="10442575" y="5068888"/>
          <p14:tracePt t="3845" x="10434638" y="5068888"/>
          <p14:tracePt t="3847" x="10426700" y="5068888"/>
          <p14:tracePt t="3849" x="10402888" y="5068888"/>
          <p14:tracePt t="3852" x="10394950" y="5068888"/>
          <p14:tracePt t="3853" x="10377488" y="5068888"/>
          <p14:tracePt t="3855" x="10369550" y="5068888"/>
          <p14:tracePt t="3857" x="10345738" y="5068888"/>
          <p14:tracePt t="3859" x="10329863" y="5068888"/>
          <p14:tracePt t="3861" x="10321925" y="5068888"/>
          <p14:tracePt t="3863" x="10304463" y="5068888"/>
          <p14:tracePt t="3865" x="10296525" y="5068888"/>
          <p14:tracePt t="3867" x="10280650" y="5068888"/>
          <p14:tracePt t="3869" x="10264775" y="5068888"/>
          <p14:tracePt t="3871" x="10256838" y="5068888"/>
          <p14:tracePt t="3873" x="10239375" y="5068888"/>
          <p14:tracePt t="3875" x="10223500" y="5068888"/>
          <p14:tracePt t="3877" x="10207625" y="5068888"/>
          <p14:tracePt t="3879" x="10199688" y="5068888"/>
          <p14:tracePt t="3881" x="10191750" y="5068888"/>
          <p14:tracePt t="3883" x="10174288" y="5068888"/>
          <p14:tracePt t="3885" x="10158413" y="5068888"/>
          <p14:tracePt t="3887" x="10150475" y="5068888"/>
          <p14:tracePt t="3889" x="10142538" y="5068888"/>
          <p14:tracePt t="3891" x="10134600" y="5068888"/>
          <p14:tracePt t="3895" x="10126663" y="5068888"/>
          <p14:tracePt t="3899" x="10118725" y="5068888"/>
          <p14:tracePt t="3908" x="10109200" y="5068888"/>
          <p14:tracePt t="3957" x="10109200" y="5076825"/>
          <p14:tracePt t="3960" x="10118725" y="5076825"/>
          <p14:tracePt t="3967" x="10126663" y="5076825"/>
          <p14:tracePt t="3971" x="10134600" y="5076825"/>
          <p14:tracePt t="3975" x="10142538" y="5076825"/>
          <p14:tracePt t="3979" x="10150475" y="5076825"/>
          <p14:tracePt t="3981" x="10158413" y="5076825"/>
          <p14:tracePt t="3984" x="10174288" y="5076825"/>
          <p14:tracePt t="3985" x="10183813" y="5076825"/>
          <p14:tracePt t="3988" x="10199688" y="5076825"/>
          <p14:tracePt t="3989" x="10207625" y="5076825"/>
          <p14:tracePt t="3991" x="10223500" y="5076825"/>
          <p14:tracePt t="3994" x="10248900" y="5076825"/>
          <p14:tracePt t="3995" x="10264775" y="5076825"/>
          <p14:tracePt t="3997" x="10280650" y="5076825"/>
          <p14:tracePt t="3999" x="10296525" y="5076825"/>
          <p14:tracePt t="4002" x="10312400" y="5076825"/>
          <p14:tracePt t="4003" x="10337800" y="5076825"/>
          <p14:tracePt t="4005" x="10353675" y="5076825"/>
          <p14:tracePt t="4007" x="10377488" y="5076825"/>
          <p14:tracePt t="4009" x="10394950" y="5076825"/>
          <p14:tracePt t="4011" x="10418763" y="5076825"/>
          <p14:tracePt t="4013" x="10442575" y="5076825"/>
          <p14:tracePt t="4015" x="10467975" y="5076825"/>
          <p14:tracePt t="4017" x="10483850" y="5076825"/>
          <p14:tracePt t="4019" x="10507663" y="5076825"/>
          <p14:tracePt t="4021" x="10525125" y="5076825"/>
          <p14:tracePt t="4023" x="10541000" y="5076825"/>
          <p14:tracePt t="4025" x="10556875" y="5076825"/>
          <p14:tracePt t="4027" x="10572750" y="5076825"/>
          <p14:tracePt t="4030" x="10582275" y="5076825"/>
          <p14:tracePt t="4031" x="10598150" y="5076825"/>
          <p14:tracePt t="4033" x="10606088" y="5076825"/>
          <p14:tracePt t="4035" x="10614025" y="5076825"/>
          <p14:tracePt t="4037" x="10629900" y="5076825"/>
          <p14:tracePt t="4039" x="10637838" y="5068888"/>
          <p14:tracePt t="4042" x="10647363" y="5068888"/>
          <p14:tracePt t="4045" x="10655300" y="5068888"/>
          <p14:tracePt t="4048" x="10663238" y="5068888"/>
          <p14:tracePt t="4055" x="10671175" y="5059363"/>
          <p14:tracePt t="4076" x="10671175" y="5051425"/>
          <p14:tracePt t="4101" x="10663238" y="5051425"/>
          <p14:tracePt t="4113" x="10655300" y="5043488"/>
          <p14:tracePt t="4125" x="10647363" y="5043488"/>
          <p14:tracePt t="4127" x="10637838" y="5043488"/>
          <p14:tracePt t="4135" x="10629900" y="5043488"/>
          <p14:tracePt t="4139" x="10621963" y="5043488"/>
          <p14:tracePt t="4143" x="10614025" y="5043488"/>
          <p14:tracePt t="4145" x="10606088" y="5043488"/>
          <p14:tracePt t="4149" x="10606088" y="5035550"/>
          <p14:tracePt t="4151" x="10598150" y="5035550"/>
          <p14:tracePt t="4155" x="10590213" y="5035550"/>
          <p14:tracePt t="4159" x="10582275" y="5027613"/>
          <p14:tracePt t="4162" x="10572750" y="5027613"/>
          <p14:tracePt t="4165" x="10564813" y="5019675"/>
          <p14:tracePt t="4167" x="10556875" y="5019675"/>
          <p14:tracePt t="4171" x="10548938" y="5019675"/>
          <p14:tracePt t="4173" x="10541000" y="5019675"/>
          <p14:tracePt t="4175" x="10533063" y="5019675"/>
          <p14:tracePt t="4177" x="10533063" y="5011738"/>
          <p14:tracePt t="4179" x="10517188" y="5011738"/>
          <p14:tracePt t="4185" x="10507663" y="5011738"/>
          <p14:tracePt t="4187" x="10491788" y="5011738"/>
          <p14:tracePt t="4190" x="10483850" y="5011738"/>
          <p14:tracePt t="4192" x="10475913" y="5003800"/>
          <p14:tracePt t="4195" x="10467975" y="5003800"/>
          <p14:tracePt t="4197" x="10460038" y="4994275"/>
          <p14:tracePt t="4199" x="10452100" y="4994275"/>
          <p14:tracePt t="4201" x="10434638" y="4986338"/>
          <p14:tracePt t="4203" x="10426700" y="4986338"/>
          <p14:tracePt t="4205" x="10418763" y="4986338"/>
          <p14:tracePt t="4207" x="10402888" y="4986338"/>
          <p14:tracePt t="4209" x="10394950" y="4978400"/>
          <p14:tracePt t="4211" x="10377488" y="4970463"/>
          <p14:tracePt t="4213" x="10369550" y="4970463"/>
          <p14:tracePt t="4215" x="10353675" y="4970463"/>
          <p14:tracePt t="4219" x="10337800" y="4970463"/>
          <p14:tracePt t="4221" x="10321925" y="4962525"/>
          <p14:tracePt t="4223" x="10312400" y="4962525"/>
          <p14:tracePt t="4225" x="10304463" y="4962525"/>
          <p14:tracePt t="4227" x="10296525" y="4962525"/>
          <p14:tracePt t="4230" x="10272713" y="4962525"/>
          <p14:tracePt t="4232" x="10264775" y="4954588"/>
          <p14:tracePt t="4235" x="10239375" y="4946650"/>
          <p14:tracePt t="4239" x="10231438" y="4946650"/>
          <p14:tracePt t="4243" x="10223500" y="4946650"/>
          <p14:tracePt t="4251" x="10215563" y="4938713"/>
          <p14:tracePt t="4259" x="10207625" y="4938713"/>
          <p14:tracePt t="4273" x="10199688" y="4938713"/>
          <p14:tracePt t="4279" x="10199688" y="4929188"/>
          <p14:tracePt t="4325" x="10207625" y="4929188"/>
          <p14:tracePt t="4327" x="10215563" y="4929188"/>
          <p14:tracePt t="4331" x="10223500" y="4929188"/>
          <p14:tracePt t="4333" x="10239375" y="4929188"/>
          <p14:tracePt t="4335" x="10248900" y="4929188"/>
          <p14:tracePt t="4337" x="10264775" y="4929188"/>
          <p14:tracePt t="4340" x="10272713" y="4938713"/>
          <p14:tracePt t="4341" x="10296525" y="4938713"/>
          <p14:tracePt t="4343" x="10312400" y="4938713"/>
          <p14:tracePt t="4345" x="10337800" y="4946650"/>
          <p14:tracePt t="4348" x="10353675" y="4946650"/>
          <p14:tracePt t="4349" x="10377488" y="4946650"/>
          <p14:tracePt t="4351" x="10394950" y="4946650"/>
          <p14:tracePt t="4353" x="10418763" y="4946650"/>
          <p14:tracePt t="4355" x="10442575" y="4946650"/>
          <p14:tracePt t="4357" x="10460038" y="4946650"/>
          <p14:tracePt t="4359" x="10483850" y="4946650"/>
          <p14:tracePt t="4361" x="10499725" y="4946650"/>
          <p14:tracePt t="4363" x="10517188" y="4954588"/>
          <p14:tracePt t="4365" x="10541000" y="4954588"/>
          <p14:tracePt t="4367" x="10556875" y="4954588"/>
          <p14:tracePt t="4370" x="10564813" y="4954588"/>
          <p14:tracePt t="4371" x="10582275" y="4954588"/>
          <p14:tracePt t="4373" x="10590213" y="4954588"/>
          <p14:tracePt t="4375" x="10606088" y="4954588"/>
          <p14:tracePt t="4377" x="10614025" y="4954588"/>
          <p14:tracePt t="4379" x="10621963" y="4954588"/>
          <p14:tracePt t="4381" x="10629900" y="4954588"/>
          <p14:tracePt t="4385" x="10647363" y="4954588"/>
          <p14:tracePt t="4389" x="10655300" y="4954588"/>
          <p14:tracePt t="4393" x="10663238" y="4946650"/>
          <p14:tracePt t="4399" x="10671175" y="4946650"/>
          <p14:tracePt t="4404" x="10679113" y="4946650"/>
          <p14:tracePt t="4409" x="10687050" y="4946650"/>
          <p14:tracePt t="4417" x="10694988" y="4946650"/>
          <p14:tracePt t="4423" x="10702925" y="4946650"/>
          <p14:tracePt t="4434" x="10712450" y="4946650"/>
          <p14:tracePt t="4437" x="10712450" y="4938713"/>
          <p14:tracePt t="4453" x="10712450" y="4929188"/>
          <p14:tracePt t="4455" x="10702925" y="4929188"/>
          <p14:tracePt t="4459" x="10702925" y="4921250"/>
          <p14:tracePt t="4465" x="10694988" y="4921250"/>
          <p14:tracePt t="4469" x="10694988" y="4913313"/>
          <p14:tracePt t="4473" x="10687050" y="4913313"/>
          <p14:tracePt t="4477" x="10679113" y="4913313"/>
          <p14:tracePt t="4480" x="10671175" y="4905375"/>
          <p14:tracePt t="4483" x="10663238" y="4905375"/>
          <p14:tracePt t="4487" x="10655300" y="4897438"/>
          <p14:tracePt t="4491" x="10637838" y="4897438"/>
          <p14:tracePt t="4495" x="10629900" y="4889500"/>
          <p14:tracePt t="4497" x="10621963" y="4881563"/>
          <p14:tracePt t="4499" x="10614025" y="4881563"/>
          <p14:tracePt t="4501" x="10606088" y="4881563"/>
          <p14:tracePt t="4503" x="10598150" y="4881563"/>
          <p14:tracePt t="4505" x="10590213" y="4873625"/>
          <p14:tracePt t="4508" x="10582275" y="4873625"/>
          <p14:tracePt t="4510" x="10572750" y="4873625"/>
          <p14:tracePt t="4511" x="10564813" y="4873625"/>
          <p14:tracePt t="4513" x="10548938" y="4864100"/>
          <p14:tracePt t="4515" x="10541000" y="4864100"/>
          <p14:tracePt t="4517" x="10533063" y="4856163"/>
          <p14:tracePt t="4520" x="10517188" y="4856163"/>
          <p14:tracePt t="4522" x="10507663" y="4848225"/>
          <p14:tracePt t="4524" x="10499725" y="4848225"/>
          <p14:tracePt t="4525" x="10483850" y="4848225"/>
          <p14:tracePt t="4527" x="10475913" y="4848225"/>
          <p14:tracePt t="4529" x="10467975" y="4848225"/>
          <p14:tracePt t="4532" x="10452100" y="4848225"/>
          <p14:tracePt t="4534" x="10452100" y="4840288"/>
          <p14:tracePt t="4535" x="10442575" y="4840288"/>
          <p14:tracePt t="4537" x="10434638" y="4840288"/>
          <p14:tracePt t="4539" x="10426700" y="4840288"/>
          <p14:tracePt t="4541" x="10418763" y="4840288"/>
          <p14:tracePt t="4545" x="10410825" y="4840288"/>
          <p14:tracePt t="4547" x="10402888" y="4840288"/>
          <p14:tracePt t="4551" x="10394950" y="4840288"/>
          <p14:tracePt t="4559" x="10387013" y="4840288"/>
          <p14:tracePt t="4586" x="10377488" y="4840288"/>
          <p14:tracePt t="4603" x="10369550" y="4840288"/>
          <p14:tracePt t="4779" x="10377488" y="4840288"/>
          <p14:tracePt t="4786" x="10387013" y="4856163"/>
          <p14:tracePt t="4788" x="10394950" y="4856163"/>
          <p14:tracePt t="4792" x="10410825" y="4864100"/>
          <p14:tracePt t="4794" x="10418763" y="4864100"/>
          <p14:tracePt t="4797" x="10442575" y="4864100"/>
          <p14:tracePt t="4800" x="10452100" y="4864100"/>
          <p14:tracePt t="4802" x="10460038" y="4873625"/>
          <p14:tracePt t="4803" x="10475913" y="4873625"/>
          <p14:tracePt t="4806" x="10491788" y="4881563"/>
          <p14:tracePt t="4807" x="10507663" y="4881563"/>
          <p14:tracePt t="4809" x="10517188" y="4881563"/>
          <p14:tracePt t="4811" x="10533063" y="4881563"/>
          <p14:tracePt t="4814" x="10548938" y="4881563"/>
          <p14:tracePt t="4816" x="10556875" y="4889500"/>
          <p14:tracePt t="4817" x="10564813" y="4889500"/>
          <p14:tracePt t="4819" x="10582275" y="4897438"/>
          <p14:tracePt t="4821" x="10590213" y="4897438"/>
          <p14:tracePt t="4824" x="10598150" y="4897438"/>
          <p14:tracePt t="4826" x="10614025" y="4897438"/>
          <p14:tracePt t="4828" x="10621963" y="4897438"/>
          <p14:tracePt t="4830" x="10629900" y="4897438"/>
          <p14:tracePt t="4832" x="10647363" y="4905375"/>
          <p14:tracePt t="4835" x="10655300" y="4905375"/>
          <p14:tracePt t="4837" x="10671175" y="4905375"/>
          <p14:tracePt t="4841" x="10679113" y="4905375"/>
          <p14:tracePt t="4843" x="10679113" y="4913313"/>
          <p14:tracePt t="4845" x="10694988" y="4913313"/>
          <p14:tracePt t="4849" x="10702925" y="4913313"/>
          <p14:tracePt t="4853" x="10712450" y="4913313"/>
          <p14:tracePt t="4857" x="10720388" y="4913313"/>
          <p14:tracePt t="4860" x="10728325" y="4921250"/>
          <p14:tracePt t="4865" x="10736263" y="4921250"/>
          <p14:tracePt t="4872" x="10744200" y="4921250"/>
          <p14:tracePt t="4875" x="10752138" y="4921250"/>
          <p14:tracePt t="4877" x="10760075" y="4921250"/>
          <p14:tracePt t="4883" x="10768013" y="4921250"/>
          <p14:tracePt t="4889" x="10777538" y="4921250"/>
          <p14:tracePt t="4893" x="10785475" y="4921250"/>
          <p14:tracePt t="4901" x="10793413" y="4921250"/>
          <p14:tracePt t="4905" x="10801350" y="4921250"/>
          <p14:tracePt t="4923" x="10809288" y="4921250"/>
          <p14:tracePt t="4933" x="10817225" y="4921250"/>
          <p14:tracePt t="4947" x="10825163" y="4921250"/>
          <p14:tracePt t="4955" x="10833100" y="4921250"/>
          <p14:tracePt t="4963" x="10842625" y="4921250"/>
          <p14:tracePt t="4973" x="10850563" y="4921250"/>
          <p14:tracePt t="4983" x="10858500" y="4921250"/>
          <p14:tracePt t="4987" x="10866438" y="4921250"/>
          <p14:tracePt t="4993" x="10874375" y="4921250"/>
          <p14:tracePt t="5001" x="10882313" y="4921250"/>
          <p14:tracePt t="5054" x="10890250" y="4921250"/>
          <p14:tracePt t="5088" x="10890250" y="4913313"/>
          <p14:tracePt t="5097" x="10882313" y="4905375"/>
          <p14:tracePt t="5102" x="10874375" y="4897438"/>
          <p14:tracePt t="5107" x="10866438" y="4889500"/>
          <p14:tracePt t="5110" x="10858500" y="4889500"/>
          <p14:tracePt t="5113" x="10858500" y="4881563"/>
          <p14:tracePt t="5115" x="10850563" y="4881563"/>
          <p14:tracePt t="5116" x="10850563" y="4873625"/>
          <p14:tracePt t="5117" x="10833100" y="4864100"/>
          <p14:tracePt t="5119" x="10825163" y="4864100"/>
          <p14:tracePt t="5122" x="10817225" y="4848225"/>
          <p14:tracePt t="5124" x="10801350" y="4848225"/>
          <p14:tracePt t="5126" x="10793413" y="4832350"/>
          <p14:tracePt t="5128" x="10777538" y="4824413"/>
          <p14:tracePt t="5131" x="10736263" y="4799013"/>
          <p14:tracePt t="5133" x="10720388" y="4791075"/>
          <p14:tracePt t="5135" x="10702925" y="4775200"/>
          <p14:tracePt t="5138" x="10679113" y="4767263"/>
          <p14:tracePt t="5140" x="10663238" y="4759325"/>
          <p14:tracePt t="5142" x="10637838" y="4743450"/>
          <p14:tracePt t="5144" x="10614025" y="4725988"/>
          <p14:tracePt t="5146" x="10582275" y="4718050"/>
          <p14:tracePt t="5148" x="10548938" y="4702175"/>
          <p14:tracePt t="5151" x="10507663" y="4686300"/>
          <p14:tracePt t="5152" x="10475913" y="4668838"/>
          <p14:tracePt t="5154" x="10434638" y="4652963"/>
          <p14:tracePt t="5156" x="10410825" y="4645025"/>
          <p14:tracePt t="5158" x="10377488" y="4629150"/>
          <p14:tracePt t="5160" x="10337800" y="4613275"/>
          <p14:tracePt t="5163" x="10304463" y="4595813"/>
          <p14:tracePt t="5165" x="10215563" y="4572000"/>
          <p14:tracePt t="5167" x="10183813" y="4556125"/>
          <p14:tracePt t="5170" x="10134600" y="4540250"/>
          <p14:tracePt t="5172" x="10085388" y="4530725"/>
          <p14:tracePt t="5175" x="9996488" y="4506913"/>
          <p14:tracePt t="5177" x="9963150" y="4498975"/>
          <p14:tracePt t="5179" x="9913938" y="4491038"/>
          <p14:tracePt t="5181" x="9866313" y="4475163"/>
          <p14:tracePt t="5183" x="9825038" y="4465638"/>
          <p14:tracePt t="5185" x="9775825" y="4457700"/>
          <p14:tracePt t="5187" x="9728200" y="4449763"/>
          <p14:tracePt t="5189" x="9686925" y="4441825"/>
          <p14:tracePt t="5191" x="9629775" y="4433888"/>
          <p14:tracePt t="5193" x="9580563" y="4425950"/>
          <p14:tracePt t="5195" x="9540875" y="4418013"/>
          <p14:tracePt t="5197" x="9483725" y="4400550"/>
          <p14:tracePt t="5199" x="9434513" y="4392613"/>
          <p14:tracePt t="5201" x="9377363" y="4376738"/>
          <p14:tracePt t="5203" x="9320213" y="4368800"/>
          <p14:tracePt t="5205" x="9264650" y="4360863"/>
          <p14:tracePt t="5207" x="9207500" y="4352925"/>
          <p14:tracePt t="5209" x="9150350" y="4344988"/>
          <p14:tracePt t="5211" x="9085263" y="4335463"/>
          <p14:tracePt t="5213" x="9020175" y="4319588"/>
          <p14:tracePt t="5216" x="8955088" y="4311650"/>
          <p14:tracePt t="5218" x="8890000" y="4303713"/>
          <p14:tracePt t="5220" x="8816975" y="4287838"/>
          <p14:tracePt t="5221" x="8751888" y="4270375"/>
          <p14:tracePt t="5223" x="8686800" y="4254500"/>
          <p14:tracePt t="5225" x="8613775" y="4230688"/>
          <p14:tracePt t="5227" x="8548688" y="4214813"/>
          <p14:tracePt t="5229" x="8483600" y="4197350"/>
          <p14:tracePt t="5231" x="8401050" y="4181475"/>
          <p14:tracePt t="5233" x="8337550" y="4165600"/>
          <p14:tracePt t="5235" x="8255000" y="4149725"/>
          <p14:tracePt t="5237" x="8189913" y="4132263"/>
          <p14:tracePt t="5239" x="8124825" y="4108450"/>
          <p14:tracePt t="5241" x="8051800" y="4092575"/>
          <p14:tracePt t="5243" x="7978775" y="4059238"/>
          <p14:tracePt t="5247" x="7840663" y="4010025"/>
          <p14:tracePt t="5249" x="7775575" y="3994150"/>
          <p14:tracePt t="5251" x="7718425" y="3970338"/>
          <p14:tracePt t="5253" x="7653338" y="3944938"/>
          <p14:tracePt t="5255" x="7596188" y="3921125"/>
          <p14:tracePt t="5257" x="7548563" y="3897313"/>
          <p14:tracePt t="5259" x="7507288" y="3871913"/>
          <p14:tracePt t="5262" x="7458075" y="3848100"/>
          <p14:tracePt t="5263" x="7408863" y="3824288"/>
          <p14:tracePt t="5265" x="7361238" y="3798888"/>
          <p14:tracePt t="5267" x="7312025" y="3775075"/>
          <p14:tracePt t="5269" x="7270750" y="3749675"/>
          <p14:tracePt t="5271" x="7239000" y="3733800"/>
          <p14:tracePt t="5273" x="7189788" y="3702050"/>
          <p14:tracePt t="5275" x="7148513" y="3676650"/>
          <p14:tracePt t="5277" x="7108825" y="3652838"/>
          <p14:tracePt t="5279" x="7083425" y="3619500"/>
          <p14:tracePt t="5281" x="7043738" y="3603625"/>
          <p14:tracePt t="5283" x="7010400" y="3571875"/>
          <p14:tracePt t="5285" x="6986588" y="3538538"/>
          <p14:tracePt t="5287" x="6954838" y="3514725"/>
          <p14:tracePt t="5289" x="6921500" y="3481388"/>
          <p14:tracePt t="5291" x="6897688" y="3449638"/>
          <p14:tracePt t="5293" x="6864350" y="3424238"/>
          <p14:tracePt t="5296" x="6840538" y="3392488"/>
          <p14:tracePt t="5298" x="6807200" y="3368675"/>
          <p14:tracePt t="5300" x="6775450" y="3335338"/>
          <p14:tracePt t="5302" x="6750050" y="3294063"/>
          <p14:tracePt t="5304" x="6726238" y="3262313"/>
          <p14:tracePt t="5306" x="6694488" y="3221038"/>
          <p14:tracePt t="5307" x="6661150" y="3181350"/>
          <p14:tracePt t="5309" x="6637338" y="3140075"/>
          <p14:tracePt t="5311" x="6604000" y="3098800"/>
          <p14:tracePt t="5313" x="6588125" y="3067050"/>
          <p14:tracePt t="5315" x="6564313" y="3025775"/>
          <p14:tracePt t="5317" x="6530975" y="2986088"/>
          <p14:tracePt t="5319" x="6507163" y="2952750"/>
          <p14:tracePt t="5321" x="6481763" y="2913063"/>
          <p14:tracePt t="5324" x="6465888" y="2871788"/>
          <p14:tracePt t="5326" x="6442075" y="2838450"/>
          <p14:tracePt t="5328" x="6416675" y="2798763"/>
          <p14:tracePt t="5330" x="6392863" y="2749550"/>
          <p14:tracePt t="5331" x="6369050" y="2708275"/>
          <p14:tracePt t="5333" x="6343650" y="2676525"/>
          <p14:tracePt t="5335" x="6319838" y="2627313"/>
          <p14:tracePt t="5338" x="6303963" y="2578100"/>
          <p14:tracePt t="5341" x="6296025" y="2530475"/>
          <p14:tracePt t="5341" x="6278563" y="2489200"/>
          <p14:tracePt t="5343" x="6262688" y="2447925"/>
          <p14:tracePt t="5346" x="6246813" y="2400300"/>
          <p14:tracePt t="5348" x="6230938" y="2351088"/>
          <p14:tracePt t="5350" x="6213475" y="2317750"/>
          <p14:tracePt t="5352" x="6205538" y="2270125"/>
          <p14:tracePt t="5353" x="6189663" y="2236788"/>
          <p14:tracePt t="5356" x="6189663" y="2189163"/>
          <p14:tracePt t="5358" x="6181725" y="2147888"/>
          <p14:tracePt t="5361" x="6173788" y="2098675"/>
          <p14:tracePt t="5363" x="6148388" y="2009775"/>
          <p14:tracePt t="5365" x="6140450" y="1952625"/>
          <p14:tracePt t="5367" x="6132513" y="1903413"/>
          <p14:tracePt t="5370" x="6124575" y="1863725"/>
          <p14:tracePt t="5373" x="6116638" y="1765300"/>
          <p14:tracePt t="5375" x="6108700" y="1724025"/>
          <p14:tracePt t="5377" x="6108700" y="1676400"/>
          <p14:tracePt t="5379" x="6108700" y="1627188"/>
          <p14:tracePt t="5382" x="6108700" y="1577975"/>
          <p14:tracePt t="5383" x="6108700" y="1520825"/>
          <p14:tracePt t="5385" x="6116638" y="1481138"/>
          <p14:tracePt t="5388" x="6124575" y="1423988"/>
          <p14:tracePt t="5390" x="6132513" y="1374775"/>
          <p14:tracePt t="5391" x="6140450" y="1317625"/>
          <p14:tracePt t="5393" x="6156325" y="1277938"/>
          <p14:tracePt t="5396" x="6165850" y="1228725"/>
          <p14:tracePt t="5397" x="6181725" y="1171575"/>
          <p14:tracePt t="5399" x="6197600" y="1114425"/>
          <p14:tracePt t="5401" x="6213475" y="1065213"/>
          <p14:tracePt t="5404" x="6230938" y="1008063"/>
          <p14:tracePt t="5406" x="6246813" y="960438"/>
          <p14:tracePt t="5407" x="6262688" y="903288"/>
          <p14:tracePt t="5409" x="6286500" y="862013"/>
          <p14:tracePt t="5411" x="6296025" y="812800"/>
          <p14:tracePt t="5413" x="6327775" y="757238"/>
          <p14:tracePt t="5415" x="6335713" y="708025"/>
          <p14:tracePt t="5417" x="6369050" y="650875"/>
          <p14:tracePt t="5419" x="6376988" y="601663"/>
          <p14:tracePt t="5421" x="6392863" y="552450"/>
          <p14:tracePt t="5423" x="6416675" y="496888"/>
          <p14:tracePt t="5425" x="6434138" y="447675"/>
          <p14:tracePt t="5427" x="6450013" y="406400"/>
          <p14:tracePt t="5429" x="6465888" y="357188"/>
          <p14:tracePt t="5431" x="6481763" y="301625"/>
          <p14:tracePt t="5433" x="6499225" y="252413"/>
          <p14:tracePt t="5435" x="6515100" y="203200"/>
          <p14:tracePt t="5437" x="6530975" y="171450"/>
          <p14:tracePt t="5439" x="6538913" y="130175"/>
          <p14:tracePt t="5442" x="6546850" y="96838"/>
          <p14:tracePt t="5443" x="6546850" y="65088"/>
          <p14:tracePt t="5445" x="6554788" y="41275"/>
          <p14:tracePt t="5447" x="6564313" y="79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254C41-D65A-276D-BC86-685E08E8F527}"/>
              </a:ext>
            </a:extLst>
          </p:cNvPr>
          <p:cNvGrpSpPr/>
          <p:nvPr/>
        </p:nvGrpSpPr>
        <p:grpSpPr>
          <a:xfrm>
            <a:off x="2659233" y="1277869"/>
            <a:ext cx="7142372" cy="420624"/>
            <a:chOff x="3275838" y="1591056"/>
            <a:chExt cx="6852285" cy="4206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A224F4-4E12-5BD4-A3E4-1656B9FD2C6F}"/>
                </a:ext>
              </a:extLst>
            </p:cNvPr>
            <p:cNvSpPr/>
            <p:nvPr/>
          </p:nvSpPr>
          <p:spPr>
            <a:xfrm>
              <a:off x="327583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530CA4-6984-1144-5D1E-323950CA202D}"/>
                </a:ext>
              </a:extLst>
            </p:cNvPr>
            <p:cNvSpPr/>
            <p:nvPr/>
          </p:nvSpPr>
          <p:spPr>
            <a:xfrm>
              <a:off x="371627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683A9C-437B-CE7B-A16D-85EE180EA6D2}"/>
                </a:ext>
              </a:extLst>
            </p:cNvPr>
            <p:cNvSpPr/>
            <p:nvPr/>
          </p:nvSpPr>
          <p:spPr>
            <a:xfrm>
              <a:off x="70995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6A7D07-8F16-2FA2-2030-CC501BBB9699}"/>
                </a:ext>
              </a:extLst>
            </p:cNvPr>
            <p:cNvSpPr/>
            <p:nvPr/>
          </p:nvSpPr>
          <p:spPr>
            <a:xfrm>
              <a:off x="66758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F1E5DF-0E0E-4BA2-7E46-B434ED3021E3}"/>
                </a:ext>
              </a:extLst>
            </p:cNvPr>
            <p:cNvSpPr/>
            <p:nvPr/>
          </p:nvSpPr>
          <p:spPr>
            <a:xfrm>
              <a:off x="4147566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0983C6-C42D-0F45-D208-4D9D3F754652}"/>
                </a:ext>
              </a:extLst>
            </p:cNvPr>
            <p:cNvSpPr/>
            <p:nvPr/>
          </p:nvSpPr>
          <p:spPr>
            <a:xfrm>
              <a:off x="457885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DEDF2C-A71C-67A8-D471-4844DC4C5B9A}"/>
                </a:ext>
              </a:extLst>
            </p:cNvPr>
            <p:cNvSpPr/>
            <p:nvPr/>
          </p:nvSpPr>
          <p:spPr>
            <a:xfrm>
              <a:off x="5005578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88927F-63D4-CC17-6670-2AF4DC58D6E1}"/>
                </a:ext>
              </a:extLst>
            </p:cNvPr>
            <p:cNvSpPr/>
            <p:nvPr/>
          </p:nvSpPr>
          <p:spPr>
            <a:xfrm>
              <a:off x="625221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FCCA5C-2CB0-6061-B726-C70060F8266D}"/>
                </a:ext>
              </a:extLst>
            </p:cNvPr>
            <p:cNvSpPr/>
            <p:nvPr/>
          </p:nvSpPr>
          <p:spPr>
            <a:xfrm>
              <a:off x="58376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A9877-EBCB-13CC-1FC6-91CA21CBDF55}"/>
                </a:ext>
              </a:extLst>
            </p:cNvPr>
            <p:cNvSpPr/>
            <p:nvPr/>
          </p:nvSpPr>
          <p:spPr>
            <a:xfrm>
              <a:off x="54231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686934-DF46-3DFC-A4F2-7A0CD7649BAE}"/>
                </a:ext>
              </a:extLst>
            </p:cNvPr>
            <p:cNvSpPr/>
            <p:nvPr/>
          </p:nvSpPr>
          <p:spPr>
            <a:xfrm>
              <a:off x="7957566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07BF04-B658-F791-36FC-03A0D5F31281}"/>
                </a:ext>
              </a:extLst>
            </p:cNvPr>
            <p:cNvSpPr/>
            <p:nvPr/>
          </p:nvSpPr>
          <p:spPr>
            <a:xfrm>
              <a:off x="752094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D28EB2-81FC-A07B-66CE-71F169F0D8E2}"/>
                </a:ext>
              </a:extLst>
            </p:cNvPr>
            <p:cNvSpPr/>
            <p:nvPr/>
          </p:nvSpPr>
          <p:spPr>
            <a:xfrm>
              <a:off x="9725787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5D99DB1-BAB0-A350-1988-6BBE6264B02A}"/>
                </a:ext>
              </a:extLst>
            </p:cNvPr>
            <p:cNvSpPr/>
            <p:nvPr/>
          </p:nvSpPr>
          <p:spPr>
            <a:xfrm>
              <a:off x="926744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98D017-8E25-E48D-CD2F-90B140E01403}"/>
                </a:ext>
              </a:extLst>
            </p:cNvPr>
            <p:cNvSpPr/>
            <p:nvPr/>
          </p:nvSpPr>
          <p:spPr>
            <a:xfrm>
              <a:off x="8833485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B2A133-51A5-A0DC-AD69-C435878E095D}"/>
                </a:ext>
              </a:extLst>
            </p:cNvPr>
            <p:cNvSpPr/>
            <p:nvPr/>
          </p:nvSpPr>
          <p:spPr>
            <a:xfrm>
              <a:off x="8394192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</p:grp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48889527-EE1E-F70E-600B-57BCB517B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0913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316">
        <p159:morph option="byObject"/>
      </p:transition>
    </mc:Choice>
    <mc:Fallback>
      <p:transition spd="slow" advTm="263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254C41-D65A-276D-BC86-685E08E8F527}"/>
              </a:ext>
            </a:extLst>
          </p:cNvPr>
          <p:cNvGrpSpPr/>
          <p:nvPr/>
        </p:nvGrpSpPr>
        <p:grpSpPr>
          <a:xfrm>
            <a:off x="2659233" y="1277869"/>
            <a:ext cx="7142372" cy="420624"/>
            <a:chOff x="3275838" y="1591056"/>
            <a:chExt cx="6852285" cy="4206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A224F4-4E12-5BD4-A3E4-1656B9FD2C6F}"/>
                </a:ext>
              </a:extLst>
            </p:cNvPr>
            <p:cNvSpPr/>
            <p:nvPr/>
          </p:nvSpPr>
          <p:spPr>
            <a:xfrm>
              <a:off x="327583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530CA4-6984-1144-5D1E-323950CA202D}"/>
                </a:ext>
              </a:extLst>
            </p:cNvPr>
            <p:cNvSpPr/>
            <p:nvPr/>
          </p:nvSpPr>
          <p:spPr>
            <a:xfrm>
              <a:off x="371627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683A9C-437B-CE7B-A16D-85EE180EA6D2}"/>
                </a:ext>
              </a:extLst>
            </p:cNvPr>
            <p:cNvSpPr/>
            <p:nvPr/>
          </p:nvSpPr>
          <p:spPr>
            <a:xfrm>
              <a:off x="70995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6A7D07-8F16-2FA2-2030-CC501BBB9699}"/>
                </a:ext>
              </a:extLst>
            </p:cNvPr>
            <p:cNvSpPr/>
            <p:nvPr/>
          </p:nvSpPr>
          <p:spPr>
            <a:xfrm>
              <a:off x="66758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F1E5DF-0E0E-4BA2-7E46-B434ED3021E3}"/>
                </a:ext>
              </a:extLst>
            </p:cNvPr>
            <p:cNvSpPr/>
            <p:nvPr/>
          </p:nvSpPr>
          <p:spPr>
            <a:xfrm>
              <a:off x="4147566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0983C6-C42D-0F45-D208-4D9D3F754652}"/>
                </a:ext>
              </a:extLst>
            </p:cNvPr>
            <p:cNvSpPr/>
            <p:nvPr/>
          </p:nvSpPr>
          <p:spPr>
            <a:xfrm>
              <a:off x="4578858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DEDF2C-A71C-67A8-D471-4844DC4C5B9A}"/>
                </a:ext>
              </a:extLst>
            </p:cNvPr>
            <p:cNvSpPr/>
            <p:nvPr/>
          </p:nvSpPr>
          <p:spPr>
            <a:xfrm>
              <a:off x="5005578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88927F-63D4-CC17-6670-2AF4DC58D6E1}"/>
                </a:ext>
              </a:extLst>
            </p:cNvPr>
            <p:cNvSpPr/>
            <p:nvPr/>
          </p:nvSpPr>
          <p:spPr>
            <a:xfrm>
              <a:off x="625221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FCCA5C-2CB0-6061-B726-C70060F8266D}"/>
                </a:ext>
              </a:extLst>
            </p:cNvPr>
            <p:cNvSpPr/>
            <p:nvPr/>
          </p:nvSpPr>
          <p:spPr>
            <a:xfrm>
              <a:off x="5837682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FA9877-EBCB-13CC-1FC6-91CA21CBDF55}"/>
                </a:ext>
              </a:extLst>
            </p:cNvPr>
            <p:cNvSpPr/>
            <p:nvPr/>
          </p:nvSpPr>
          <p:spPr>
            <a:xfrm>
              <a:off x="5423154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686934-DF46-3DFC-A4F2-7A0CD7649BAE}"/>
                </a:ext>
              </a:extLst>
            </p:cNvPr>
            <p:cNvSpPr/>
            <p:nvPr/>
          </p:nvSpPr>
          <p:spPr>
            <a:xfrm>
              <a:off x="7957566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07BF04-B658-F791-36FC-03A0D5F31281}"/>
                </a:ext>
              </a:extLst>
            </p:cNvPr>
            <p:cNvSpPr/>
            <p:nvPr/>
          </p:nvSpPr>
          <p:spPr>
            <a:xfrm>
              <a:off x="7520940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D28EB2-81FC-A07B-66CE-71F169F0D8E2}"/>
                </a:ext>
              </a:extLst>
            </p:cNvPr>
            <p:cNvSpPr/>
            <p:nvPr/>
          </p:nvSpPr>
          <p:spPr>
            <a:xfrm>
              <a:off x="9725787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5D99DB1-BAB0-A350-1988-6BBE6264B02A}"/>
                </a:ext>
              </a:extLst>
            </p:cNvPr>
            <p:cNvSpPr/>
            <p:nvPr/>
          </p:nvSpPr>
          <p:spPr>
            <a:xfrm>
              <a:off x="9267444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98D017-8E25-E48D-CD2F-90B140E01403}"/>
                </a:ext>
              </a:extLst>
            </p:cNvPr>
            <p:cNvSpPr/>
            <p:nvPr/>
          </p:nvSpPr>
          <p:spPr>
            <a:xfrm>
              <a:off x="8833485" y="15910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B2A133-51A5-A0DC-AD69-C435878E095D}"/>
                </a:ext>
              </a:extLst>
            </p:cNvPr>
            <p:cNvSpPr/>
            <p:nvPr/>
          </p:nvSpPr>
          <p:spPr>
            <a:xfrm>
              <a:off x="8394192" y="1600200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AA32911-C2DF-E1C0-435B-AF3CD2EB9DF5}"/>
              </a:ext>
            </a:extLst>
          </p:cNvPr>
          <p:cNvGrpSpPr/>
          <p:nvPr/>
        </p:nvGrpSpPr>
        <p:grpSpPr>
          <a:xfrm>
            <a:off x="1888428" y="2327148"/>
            <a:ext cx="3544441" cy="420624"/>
            <a:chOff x="2669857" y="2420112"/>
            <a:chExt cx="3378708" cy="42062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36C529-BB52-45BA-D9F5-AF337271BBA0}"/>
                </a:ext>
              </a:extLst>
            </p:cNvPr>
            <p:cNvSpPr/>
            <p:nvPr/>
          </p:nvSpPr>
          <p:spPr>
            <a:xfrm>
              <a:off x="266985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B828F9A-F5AC-082A-C02C-EC9615CBFFEB}"/>
                </a:ext>
              </a:extLst>
            </p:cNvPr>
            <p:cNvSpPr/>
            <p:nvPr/>
          </p:nvSpPr>
          <p:spPr>
            <a:xfrm>
              <a:off x="3110293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D88B96-2D99-A98A-6628-CECC0738BEB0}"/>
                </a:ext>
              </a:extLst>
            </p:cNvPr>
            <p:cNvSpPr/>
            <p:nvPr/>
          </p:nvSpPr>
          <p:spPr>
            <a:xfrm>
              <a:off x="3541585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FCD808-BFBB-C74A-C443-F8D88F23C831}"/>
                </a:ext>
              </a:extLst>
            </p:cNvPr>
            <p:cNvSpPr/>
            <p:nvPr/>
          </p:nvSpPr>
          <p:spPr>
            <a:xfrm>
              <a:off x="397287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ADA5BA-DD7A-76DE-1B03-4C6A5AD43390}"/>
                </a:ext>
              </a:extLst>
            </p:cNvPr>
            <p:cNvSpPr/>
            <p:nvPr/>
          </p:nvSpPr>
          <p:spPr>
            <a:xfrm>
              <a:off x="4399597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60496F-7F04-807D-2462-FD7142F45E14}"/>
                </a:ext>
              </a:extLst>
            </p:cNvPr>
            <p:cNvSpPr/>
            <p:nvPr/>
          </p:nvSpPr>
          <p:spPr>
            <a:xfrm>
              <a:off x="5646229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D891B7-8019-606D-4FDC-D29EC8188ACB}"/>
                </a:ext>
              </a:extLst>
            </p:cNvPr>
            <p:cNvSpPr/>
            <p:nvPr/>
          </p:nvSpPr>
          <p:spPr>
            <a:xfrm>
              <a:off x="5231701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42E2E20-81CA-61ED-AF43-6E8A0C56D1F8}"/>
                </a:ext>
              </a:extLst>
            </p:cNvPr>
            <p:cNvSpPr/>
            <p:nvPr/>
          </p:nvSpPr>
          <p:spPr>
            <a:xfrm>
              <a:off x="4817173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AFFBC43-0B2F-371D-4CE9-BAC527B2BD65}"/>
              </a:ext>
            </a:extLst>
          </p:cNvPr>
          <p:cNvGrpSpPr/>
          <p:nvPr/>
        </p:nvGrpSpPr>
        <p:grpSpPr>
          <a:xfrm>
            <a:off x="6644824" y="2299716"/>
            <a:ext cx="3658748" cy="420624"/>
            <a:chOff x="2669857" y="2420112"/>
            <a:chExt cx="3378708" cy="42062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E6AAD9B-875D-02C4-9EAD-A6176C893367}"/>
                </a:ext>
              </a:extLst>
            </p:cNvPr>
            <p:cNvSpPr/>
            <p:nvPr/>
          </p:nvSpPr>
          <p:spPr>
            <a:xfrm>
              <a:off x="266985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BF5657-513D-9CCF-57FB-C6EB0158910D}"/>
                </a:ext>
              </a:extLst>
            </p:cNvPr>
            <p:cNvSpPr/>
            <p:nvPr/>
          </p:nvSpPr>
          <p:spPr>
            <a:xfrm>
              <a:off x="3110293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99E0AFF-4F7F-04DA-2BBB-D19637F98782}"/>
                </a:ext>
              </a:extLst>
            </p:cNvPr>
            <p:cNvSpPr/>
            <p:nvPr/>
          </p:nvSpPr>
          <p:spPr>
            <a:xfrm>
              <a:off x="3541585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1335A57-C8C4-1B58-B71E-CCD81F028E46}"/>
                </a:ext>
              </a:extLst>
            </p:cNvPr>
            <p:cNvSpPr/>
            <p:nvPr/>
          </p:nvSpPr>
          <p:spPr>
            <a:xfrm>
              <a:off x="3972877" y="2429256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A567D48-7477-8649-7BEC-8CEBF301DECA}"/>
                </a:ext>
              </a:extLst>
            </p:cNvPr>
            <p:cNvSpPr/>
            <p:nvPr/>
          </p:nvSpPr>
          <p:spPr>
            <a:xfrm>
              <a:off x="4399597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FA65214-952B-FC59-3117-BAAA9D0134F5}"/>
                </a:ext>
              </a:extLst>
            </p:cNvPr>
            <p:cNvSpPr/>
            <p:nvPr/>
          </p:nvSpPr>
          <p:spPr>
            <a:xfrm>
              <a:off x="5646229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F1AAB26-3ACD-D122-EB5D-089F1719D667}"/>
                </a:ext>
              </a:extLst>
            </p:cNvPr>
            <p:cNvSpPr/>
            <p:nvPr/>
          </p:nvSpPr>
          <p:spPr>
            <a:xfrm>
              <a:off x="5231701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027750-9F98-74BF-4168-55324194D6DD}"/>
                </a:ext>
              </a:extLst>
            </p:cNvPr>
            <p:cNvSpPr/>
            <p:nvPr/>
          </p:nvSpPr>
          <p:spPr>
            <a:xfrm>
              <a:off x="4817173" y="2420112"/>
              <a:ext cx="402336" cy="4114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04B6515-28A9-4D5F-D319-4F3E538AA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2766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52">
        <p159:morph option="byObject"/>
      </p:transition>
    </mc:Choice>
    <mc:Fallback>
      <p:transition spd="slow" advTm="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92F81-A6B6-4190-80A1-406B3B4C18B8}">
  <ds:schemaRefs>
    <ds:schemaRef ds:uri="http://purl.org/dc/terms/"/>
    <ds:schemaRef ds:uri="http://schemas.microsoft.com/sharepoint/v3"/>
    <ds:schemaRef ds:uri="http://www.w3.org/XML/1998/namespace"/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230e9df3-be65-4c73-a93b-d1236ebd677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916DD8-9028-41F0-AB19-FE384D2009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8B3239-FE1A-45AC-BACA-CC3412D87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{8B6A4C04-0836-4D17-AB81-2F0CD255681A}tf67498733_win32</Template>
  <TotalTime>213</TotalTime>
  <Words>466</Words>
  <Application>Microsoft Office PowerPoint</Application>
  <PresentationFormat>Widescreen</PresentationFormat>
  <Paragraphs>325</Paragraphs>
  <Slides>21</Slides>
  <Notes>21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Calisto MT</vt:lpstr>
      <vt:lpstr>Cambria Math</vt:lpstr>
      <vt:lpstr>Univers Condensed</vt:lpstr>
      <vt:lpstr>ChronicleVTI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aseifahmed123@gmail.com</dc:creator>
  <cp:lastModifiedBy>aseifahmed123@gmail.com</cp:lastModifiedBy>
  <cp:revision>1</cp:revision>
  <dcterms:created xsi:type="dcterms:W3CDTF">2024-05-24T16:21:47Z</dcterms:created>
  <dcterms:modified xsi:type="dcterms:W3CDTF">2024-05-24T19:55:43Z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